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5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err="1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PickerView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PickerView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从多个值中选一个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快速提供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值选择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" name="图片 1" descr="屏幕快照 2014-08-31 上午11.4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70" y="2288514"/>
            <a:ext cx="3708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UIPickerView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31620" y="4381758"/>
            <a:ext cx="23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showsSelectionIndicator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显示选中项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显示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33088" y="3879978"/>
            <a:ext cx="2372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实现协议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UIPickerViewDataSource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UIPickerViewDelegate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回调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946" y="3747834"/>
            <a:ext cx="2826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组件数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numberOfComponentsInPickerView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行数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numberOfRowsInComponent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行标题 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titleForRow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46</Words>
  <Application>Microsoft Macintosh PowerPoint</Application>
  <PresentationFormat>自定义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80</cp:revision>
  <dcterms:created xsi:type="dcterms:W3CDTF">2014-07-22T14:15:39Z</dcterms:created>
  <dcterms:modified xsi:type="dcterms:W3CDTF">2014-08-31T06:53:32Z</dcterms:modified>
</cp:coreProperties>
</file>