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5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14/8/31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Progress Views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383280"/>
            <a:chOff x="1889760" y="2619103"/>
            <a:chExt cx="2179320" cy="3383280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Progress Views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显示当前操作进度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9" name="图片 8" descr="uiprogressview_intro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72" y="2978349"/>
            <a:ext cx="4622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参数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UIProgressView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31620" y="4381758"/>
            <a:ext cx="2358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样式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进度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进度颜色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滑块颜色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2" name="图片 1" descr="uiprogressview_attributes_inspector_plain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96" y="2638424"/>
            <a:ext cx="4280256" cy="18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7" name="正五边形 6"/>
          <p:cNvSpPr/>
          <p:nvPr/>
        </p:nvSpPr>
        <p:spPr>
          <a:xfrm>
            <a:off x="3186032" y="2670119"/>
            <a:ext cx="2895600" cy="2757714"/>
          </a:xfrm>
          <a:prstGeom prst="pentagon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73129" y="3289494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方法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85994" y="3845531"/>
            <a:ext cx="282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setProgress</a:t>
            </a:r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xmlns:p14="http://schemas.microsoft.com/office/powerpoint/2010/main" spd="slow" advTm="3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42</Words>
  <Application>Microsoft Macintosh PowerPoint</Application>
  <PresentationFormat>自定义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zhang xiaobo</cp:lastModifiedBy>
  <cp:revision>85</cp:revision>
  <dcterms:created xsi:type="dcterms:W3CDTF">2014-07-22T14:15:39Z</dcterms:created>
  <dcterms:modified xsi:type="dcterms:W3CDTF">2014-08-31T08:28:02Z</dcterms:modified>
</cp:coreProperties>
</file>