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9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Search</a:t>
            </a:r>
            <a:r>
              <a:rPr lang="zh-CN" altLang="en-US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 </a:t>
            </a:r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Bar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383280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Search</a:t>
              </a:r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bar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搜索栏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2" name="图片 1" descr="uisearchbar_intro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51" y="2565433"/>
            <a:ext cx="4868550" cy="6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UISearchBar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占位符 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Placeholder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589858" y="3303451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回调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2946" y="3747834"/>
            <a:ext cx="2844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UISearchBarDelegate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40</Words>
  <Application>Microsoft Macintosh PowerPoint</Application>
  <PresentationFormat>自定义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79</cp:revision>
  <dcterms:created xsi:type="dcterms:W3CDTF">2014-07-22T14:15:39Z</dcterms:created>
  <dcterms:modified xsi:type="dcterms:W3CDTF">2014-08-31T09:17:26Z</dcterms:modified>
</cp:coreProperties>
</file>