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257" r:id="rId4"/>
    <p:sldId id="258" r:id="rId5"/>
    <p:sldId id="259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96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37780-60E9-4E15-A6B2-ACCA56D67353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DEEE7-F0F6-4EFE-8F25-9E1DAF6C4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88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3166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8222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3055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078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02605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5754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87923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86429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0304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9856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6017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81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74471" y="4364106"/>
            <a:ext cx="603623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小波说雨燕 第三季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第三章 </a:t>
            </a:r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UI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组件集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1</a:t>
            </a:r>
            <a:r>
              <a:rPr lang="en-US" altLang="zh-CN" sz="36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.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视图集</a:t>
            </a:r>
            <a:endParaRPr lang="zh-CN" altLang="en-US" sz="36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148115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 smtClean="0">
                <a:solidFill>
                  <a:schemeClr val="bg1">
                    <a:alpha val="60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Tool</a:t>
            </a:r>
            <a:r>
              <a:rPr lang="zh-CN" altLang="en-US" sz="13800" dirty="0" smtClean="0">
                <a:solidFill>
                  <a:schemeClr val="bg1">
                    <a:alpha val="60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 </a:t>
            </a:r>
            <a:r>
              <a:rPr lang="en-US" altLang="zh-CN" sz="13800" dirty="0" smtClean="0">
                <a:solidFill>
                  <a:schemeClr val="bg1">
                    <a:alpha val="60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Bar</a:t>
            </a:r>
            <a:endParaRPr lang="zh-CN" altLang="en-US" sz="13800" dirty="0">
              <a:solidFill>
                <a:schemeClr val="bg1">
                  <a:alpha val="60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937594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0018" y="3053110"/>
            <a:ext cx="2448106" cy="707886"/>
          </a:xfrm>
          <a:prstGeom prst="rect">
            <a:avLst/>
          </a:prstGeom>
          <a:ln>
            <a:solidFill>
              <a:schemeClr val="bg1">
                <a:alpha val="36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CONTENTS</a:t>
            </a:r>
            <a:endParaRPr lang="zh-CN" altLang="en-US" sz="4000" b="1" dirty="0">
              <a:solidFill>
                <a:schemeClr val="bg1">
                  <a:alpha val="36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558972" y="1438309"/>
            <a:ext cx="4426856" cy="523220"/>
            <a:chOff x="6342744" y="2265624"/>
            <a:chExt cx="4426856" cy="523220"/>
          </a:xfrm>
        </p:grpSpPr>
        <p:sp>
          <p:nvSpPr>
            <p:cNvPr id="5" name="六边形 4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定义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558972" y="2588653"/>
            <a:ext cx="4426856" cy="523220"/>
            <a:chOff x="6342744" y="2265624"/>
            <a:chExt cx="4426856" cy="523220"/>
          </a:xfrm>
        </p:grpSpPr>
        <p:sp>
          <p:nvSpPr>
            <p:cNvPr id="19" name="六边形 18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内容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58972" y="3817122"/>
            <a:ext cx="4426856" cy="523220"/>
            <a:chOff x="6342744" y="2265624"/>
            <a:chExt cx="4426856" cy="523220"/>
          </a:xfrm>
        </p:grpSpPr>
        <p:sp>
          <p:nvSpPr>
            <p:cNvPr id="22" name="六边形 21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行为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21755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56032" y="1737360"/>
            <a:ext cx="2179320" cy="3383280"/>
            <a:chOff x="1889760" y="2619103"/>
            <a:chExt cx="2179320" cy="3383280"/>
          </a:xfrm>
        </p:grpSpPr>
        <p:sp>
          <p:nvSpPr>
            <p:cNvPr id="7" name="圆角矩形 6"/>
            <p:cNvSpPr/>
            <p:nvPr/>
          </p:nvSpPr>
          <p:spPr>
            <a:xfrm>
              <a:off x="1889760" y="2619103"/>
              <a:ext cx="2179320" cy="3383280"/>
            </a:xfrm>
            <a:prstGeom prst="roundRect">
              <a:avLst>
                <a:gd name="adj" fmla="val 6667"/>
              </a:avLst>
            </a:prstGeom>
            <a:noFill/>
            <a:ln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889760" y="2619103"/>
              <a:ext cx="2179320" cy="944880"/>
            </a:xfrm>
            <a:prstGeom prst="roundRect">
              <a:avLst>
                <a:gd name="adj" fmla="val 6667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99"/>
            <p:cNvSpPr>
              <a:spLocks noEditPoints="1"/>
            </p:cNvSpPr>
            <p:nvPr/>
          </p:nvSpPr>
          <p:spPr bwMode="auto">
            <a:xfrm>
              <a:off x="2880360" y="2926443"/>
              <a:ext cx="201612" cy="330200"/>
            </a:xfrm>
            <a:custGeom>
              <a:avLst/>
              <a:gdLst>
                <a:gd name="T0" fmla="*/ 53 w 53"/>
                <a:gd name="T1" fmla="*/ 79 h 88"/>
                <a:gd name="T2" fmla="*/ 44 w 53"/>
                <a:gd name="T3" fmla="*/ 88 h 88"/>
                <a:gd name="T4" fmla="*/ 9 w 53"/>
                <a:gd name="T5" fmla="*/ 88 h 88"/>
                <a:gd name="T6" fmla="*/ 0 w 53"/>
                <a:gd name="T7" fmla="*/ 79 h 88"/>
                <a:gd name="T8" fmla="*/ 0 w 53"/>
                <a:gd name="T9" fmla="*/ 9 h 88"/>
                <a:gd name="T10" fmla="*/ 9 w 53"/>
                <a:gd name="T11" fmla="*/ 0 h 88"/>
                <a:gd name="T12" fmla="*/ 44 w 53"/>
                <a:gd name="T13" fmla="*/ 0 h 88"/>
                <a:gd name="T14" fmla="*/ 53 w 53"/>
                <a:gd name="T15" fmla="*/ 9 h 88"/>
                <a:gd name="T16" fmla="*/ 53 w 53"/>
                <a:gd name="T17" fmla="*/ 79 h 88"/>
                <a:gd name="T18" fmla="*/ 46 w 53"/>
                <a:gd name="T19" fmla="*/ 20 h 88"/>
                <a:gd name="T20" fmla="*/ 44 w 53"/>
                <a:gd name="T21" fmla="*/ 17 h 88"/>
                <a:gd name="T22" fmla="*/ 9 w 53"/>
                <a:gd name="T23" fmla="*/ 17 h 88"/>
                <a:gd name="T24" fmla="*/ 7 w 53"/>
                <a:gd name="T25" fmla="*/ 20 h 88"/>
                <a:gd name="T26" fmla="*/ 7 w 53"/>
                <a:gd name="T27" fmla="*/ 68 h 88"/>
                <a:gd name="T28" fmla="*/ 9 w 53"/>
                <a:gd name="T29" fmla="*/ 70 h 88"/>
                <a:gd name="T30" fmla="*/ 44 w 53"/>
                <a:gd name="T31" fmla="*/ 70 h 88"/>
                <a:gd name="T32" fmla="*/ 46 w 53"/>
                <a:gd name="T33" fmla="*/ 68 h 88"/>
                <a:gd name="T34" fmla="*/ 46 w 53"/>
                <a:gd name="T35" fmla="*/ 20 h 88"/>
                <a:gd name="T36" fmla="*/ 32 w 53"/>
                <a:gd name="T37" fmla="*/ 9 h 88"/>
                <a:gd name="T38" fmla="*/ 21 w 53"/>
                <a:gd name="T39" fmla="*/ 9 h 88"/>
                <a:gd name="T40" fmla="*/ 20 w 53"/>
                <a:gd name="T41" fmla="*/ 10 h 88"/>
                <a:gd name="T42" fmla="*/ 21 w 53"/>
                <a:gd name="T43" fmla="*/ 11 h 88"/>
                <a:gd name="T44" fmla="*/ 32 w 53"/>
                <a:gd name="T45" fmla="*/ 11 h 88"/>
                <a:gd name="T46" fmla="*/ 33 w 53"/>
                <a:gd name="T47" fmla="*/ 10 h 88"/>
                <a:gd name="T48" fmla="*/ 32 w 53"/>
                <a:gd name="T49" fmla="*/ 9 h 88"/>
                <a:gd name="T50" fmla="*/ 27 w 53"/>
                <a:gd name="T51" fmla="*/ 74 h 88"/>
                <a:gd name="T52" fmla="*/ 21 w 53"/>
                <a:gd name="T53" fmla="*/ 79 h 88"/>
                <a:gd name="T54" fmla="*/ 27 w 53"/>
                <a:gd name="T55" fmla="*/ 85 h 88"/>
                <a:gd name="T56" fmla="*/ 32 w 53"/>
                <a:gd name="T57" fmla="*/ 79 h 88"/>
                <a:gd name="T58" fmla="*/ 27 w 53"/>
                <a:gd name="T59" fmla="*/ 7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" h="88">
                  <a:moveTo>
                    <a:pt x="53" y="79"/>
                  </a:moveTo>
                  <a:cubicBezTo>
                    <a:pt x="53" y="84"/>
                    <a:pt x="49" y="88"/>
                    <a:pt x="44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4" y="88"/>
                    <a:pt x="0" y="84"/>
                    <a:pt x="0" y="7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53" y="4"/>
                    <a:pt x="53" y="9"/>
                  </a:cubicBezTo>
                  <a:lnTo>
                    <a:pt x="53" y="79"/>
                  </a:lnTo>
                  <a:close/>
                  <a:moveTo>
                    <a:pt x="46" y="20"/>
                  </a:moveTo>
                  <a:cubicBezTo>
                    <a:pt x="46" y="18"/>
                    <a:pt x="45" y="17"/>
                    <a:pt x="44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7"/>
                    <a:pt x="7" y="18"/>
                    <a:pt x="7" y="20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69"/>
                    <a:pt x="8" y="70"/>
                    <a:pt x="9" y="70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5" y="70"/>
                    <a:pt x="46" y="69"/>
                    <a:pt x="46" y="68"/>
                  </a:cubicBezTo>
                  <a:lnTo>
                    <a:pt x="46" y="20"/>
                  </a:lnTo>
                  <a:close/>
                  <a:moveTo>
                    <a:pt x="32" y="9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0" y="9"/>
                    <a:pt x="20" y="9"/>
                    <a:pt x="20" y="10"/>
                  </a:cubicBezTo>
                  <a:cubicBezTo>
                    <a:pt x="20" y="10"/>
                    <a:pt x="20" y="11"/>
                    <a:pt x="21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0"/>
                    <a:pt x="33" y="10"/>
                  </a:cubicBezTo>
                  <a:cubicBezTo>
                    <a:pt x="33" y="9"/>
                    <a:pt x="33" y="9"/>
                    <a:pt x="32" y="9"/>
                  </a:cubicBezTo>
                  <a:close/>
                  <a:moveTo>
                    <a:pt x="27" y="74"/>
                  </a:moveTo>
                  <a:cubicBezTo>
                    <a:pt x="24" y="74"/>
                    <a:pt x="21" y="76"/>
                    <a:pt x="21" y="79"/>
                  </a:cubicBezTo>
                  <a:cubicBezTo>
                    <a:pt x="21" y="82"/>
                    <a:pt x="24" y="85"/>
                    <a:pt x="27" y="85"/>
                  </a:cubicBezTo>
                  <a:cubicBezTo>
                    <a:pt x="30" y="85"/>
                    <a:pt x="32" y="82"/>
                    <a:pt x="32" y="79"/>
                  </a:cubicBezTo>
                  <a:cubicBezTo>
                    <a:pt x="32" y="76"/>
                    <a:pt x="30" y="74"/>
                    <a:pt x="27" y="7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70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19300" y="3680823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Tool</a:t>
              </a:r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 </a:t>
              </a:r>
              <a:r>
                <a:rPr lang="en-US" altLang="zh-CN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bar</a:t>
              </a:r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023748" y="4138033"/>
              <a:ext cx="191579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工具条</a:t>
              </a:r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pic>
        <p:nvPicPr>
          <p:cNvPr id="3" name="图片 2" descr="uitoolbar_intro_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806" y="3245388"/>
            <a:ext cx="81280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9234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内容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072434" y="2587859"/>
            <a:ext cx="1920240" cy="1630445"/>
            <a:chOff x="1777687" y="2504594"/>
            <a:chExt cx="1920240" cy="1630445"/>
          </a:xfrm>
        </p:grpSpPr>
        <p:grpSp>
          <p:nvGrpSpPr>
            <p:cNvPr id="11" name="组合 10"/>
            <p:cNvGrpSpPr/>
            <p:nvPr/>
          </p:nvGrpSpPr>
          <p:grpSpPr>
            <a:xfrm>
              <a:off x="1792149" y="2504594"/>
              <a:ext cx="1891317" cy="1630445"/>
              <a:chOff x="1408177" y="1698082"/>
              <a:chExt cx="1431102" cy="1233708"/>
            </a:xfrm>
          </p:grpSpPr>
          <p:sp>
            <p:nvSpPr>
              <p:cNvPr id="18" name="六边形 17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六边形 18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777687" y="3129316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实现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106850" y="2504593"/>
            <a:ext cx="1920240" cy="1630445"/>
            <a:chOff x="4336451" y="4068481"/>
            <a:chExt cx="1920240" cy="1630445"/>
          </a:xfrm>
        </p:grpSpPr>
        <p:grpSp>
          <p:nvGrpSpPr>
            <p:cNvPr id="13" name="组合 12"/>
            <p:cNvGrpSpPr/>
            <p:nvPr/>
          </p:nvGrpSpPr>
          <p:grpSpPr>
            <a:xfrm>
              <a:off x="4336451" y="4068481"/>
              <a:ext cx="1891317" cy="1630445"/>
              <a:chOff x="1408177" y="1698082"/>
              <a:chExt cx="1431102" cy="1233708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4336451" y="4745452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参数</a:t>
              </a:r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062421" y="4326119"/>
            <a:ext cx="191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基类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：</a:t>
            </a:r>
            <a:r>
              <a:rPr lang="en-US" altLang="zh-CN" sz="1400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UIToolbar</a:t>
            </a:r>
            <a:r>
              <a: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106850" y="4326119"/>
            <a:ext cx="1915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样式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颜色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pic>
        <p:nvPicPr>
          <p:cNvPr id="2" name="图片 1" descr="uibarbuttonitem_attributes_inspector_plain_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80" y="3297852"/>
            <a:ext cx="3540211" cy="1234326"/>
          </a:xfrm>
          <a:prstGeom prst="rect">
            <a:avLst/>
          </a:prstGeom>
        </p:spPr>
      </p:pic>
      <p:pic>
        <p:nvPicPr>
          <p:cNvPr id="3" name="图片 2" descr="uitoolbar_attributes_inspector_plain_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79" y="2062070"/>
            <a:ext cx="3553505" cy="939432"/>
          </a:xfrm>
          <a:prstGeom prst="rect">
            <a:avLst/>
          </a:prstGeom>
        </p:spPr>
      </p:pic>
      <p:pic>
        <p:nvPicPr>
          <p:cNvPr id="6" name="图片 5" descr="uibaritem_attributes_inspector_plain_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48" y="4863799"/>
            <a:ext cx="3569076" cy="153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2002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行为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186032" y="2670119"/>
            <a:ext cx="5791200" cy="2757714"/>
            <a:chOff x="1632857" y="2750458"/>
            <a:chExt cx="5791200" cy="2757714"/>
          </a:xfrm>
        </p:grpSpPr>
        <p:sp>
          <p:nvSpPr>
            <p:cNvPr id="2" name="正五边形 1"/>
            <p:cNvSpPr/>
            <p:nvPr/>
          </p:nvSpPr>
          <p:spPr>
            <a:xfrm>
              <a:off x="4528457" y="2750458"/>
              <a:ext cx="2895600" cy="2757714"/>
            </a:xfrm>
            <a:prstGeom prst="pentagon">
              <a:avLst/>
            </a:prstGeom>
            <a:noFill/>
            <a:ln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正五边形 6"/>
            <p:cNvSpPr/>
            <p:nvPr/>
          </p:nvSpPr>
          <p:spPr>
            <a:xfrm>
              <a:off x="1632857" y="2750458"/>
              <a:ext cx="2895600" cy="2757714"/>
            </a:xfrm>
            <a:prstGeom prst="pentagon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589858" y="3303451"/>
            <a:ext cx="19202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目标操作</a:t>
            </a:r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32946" y="3747834"/>
            <a:ext cx="2844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注册目标和操作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96754" y="3727070"/>
            <a:ext cx="2844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实例对象添加 按钮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73093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71393" y="1736045"/>
            <a:ext cx="6140925" cy="2618071"/>
            <a:chOff x="3171393" y="1736045"/>
            <a:chExt cx="6140925" cy="2618071"/>
          </a:xfrm>
        </p:grpSpPr>
        <p:sp>
          <p:nvSpPr>
            <p:cNvPr id="7" name="文本框 6"/>
            <p:cNvSpPr txBox="1"/>
            <p:nvPr/>
          </p:nvSpPr>
          <p:spPr>
            <a:xfrm>
              <a:off x="3171393" y="3246120"/>
              <a:ext cx="49682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 smtClean="0">
                  <a:solidFill>
                    <a:schemeClr val="bg1"/>
                  </a:solidFill>
                  <a:latin typeface="+mj-lt"/>
                  <a:ea typeface="Roboto Th" pitchFamily="2" charset="0"/>
                </a:rPr>
                <a:t>THANKS</a:t>
              </a:r>
              <a:endParaRPr lang="zh-CN" altLang="en-US" sz="66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245393" y="1736045"/>
              <a:ext cx="2066925" cy="1820863"/>
            </a:xfrm>
            <a:custGeom>
              <a:avLst/>
              <a:gdLst>
                <a:gd name="T0" fmla="*/ 28 w 56"/>
                <a:gd name="T1" fmla="*/ 44 h 49"/>
                <a:gd name="T2" fmla="*/ 18 w 56"/>
                <a:gd name="T3" fmla="*/ 42 h 49"/>
                <a:gd name="T4" fmla="*/ 4 w 56"/>
                <a:gd name="T5" fmla="*/ 49 h 49"/>
                <a:gd name="T6" fmla="*/ 7 w 56"/>
                <a:gd name="T7" fmla="*/ 37 h 49"/>
                <a:gd name="T8" fmla="*/ 0 w 56"/>
                <a:gd name="T9" fmla="*/ 22 h 49"/>
                <a:gd name="T10" fmla="*/ 28 w 56"/>
                <a:gd name="T11" fmla="*/ 0 h 49"/>
                <a:gd name="T12" fmla="*/ 56 w 56"/>
                <a:gd name="T13" fmla="*/ 22 h 49"/>
                <a:gd name="T14" fmla="*/ 28 w 56"/>
                <a:gd name="T15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9">
                  <a:moveTo>
                    <a:pt x="28" y="44"/>
                  </a:moveTo>
                  <a:cubicBezTo>
                    <a:pt x="24" y="44"/>
                    <a:pt x="21" y="43"/>
                    <a:pt x="18" y="42"/>
                  </a:cubicBezTo>
                  <a:cubicBezTo>
                    <a:pt x="14" y="45"/>
                    <a:pt x="9" y="49"/>
                    <a:pt x="4" y="49"/>
                  </a:cubicBezTo>
                  <a:cubicBezTo>
                    <a:pt x="6" y="46"/>
                    <a:pt x="7" y="41"/>
                    <a:pt x="7" y="37"/>
                  </a:cubicBezTo>
                  <a:cubicBezTo>
                    <a:pt x="3" y="33"/>
                    <a:pt x="0" y="28"/>
                    <a:pt x="0" y="22"/>
                  </a:cubicBezTo>
                  <a:cubicBezTo>
                    <a:pt x="0" y="10"/>
                    <a:pt x="13" y="0"/>
                    <a:pt x="28" y="0"/>
                  </a:cubicBezTo>
                  <a:cubicBezTo>
                    <a:pt x="43" y="0"/>
                    <a:pt x="56" y="10"/>
                    <a:pt x="56" y="22"/>
                  </a:cubicBezTo>
                  <a:cubicBezTo>
                    <a:pt x="56" y="34"/>
                    <a:pt x="43" y="44"/>
                    <a:pt x="28" y="4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36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365883" y="2292533"/>
              <a:ext cx="18259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小波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QQ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：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41359833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558199" y="4354116"/>
            <a:ext cx="4194628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0631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46</Words>
  <Application>Microsoft Macintosh PowerPoint</Application>
  <PresentationFormat>自定义</PresentationFormat>
  <Paragraphs>26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黎石林</dc:creator>
  <cp:lastModifiedBy>zhang xiaobo</cp:lastModifiedBy>
  <cp:revision>84</cp:revision>
  <dcterms:created xsi:type="dcterms:W3CDTF">2014-07-22T14:15:39Z</dcterms:created>
  <dcterms:modified xsi:type="dcterms:W3CDTF">2014-08-31T10:11:19Z</dcterms:modified>
</cp:coreProperties>
</file>