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1" r:id="rId9"/>
    <p:sldId id="265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90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4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55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1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控件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546" y="2148115"/>
            <a:ext cx="8055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控件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约束量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3143" y="2213428"/>
            <a:ext cx="10668000" cy="4172858"/>
          </a:xfrm>
          <a:prstGeom prst="roundRect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image: ../Art/xcode_auto_layout_attributes_insp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67" y="2984988"/>
            <a:ext cx="47339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616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辅助功能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26" y="5278226"/>
            <a:ext cx="1219200" cy="121920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29" y="5278226"/>
            <a:ext cx="1028700" cy="1209675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2142001" y="1858211"/>
            <a:ext cx="7977893" cy="335547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05789" y="1964904"/>
            <a:ext cx="7820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Label: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描述控件或视图 </a:t>
            </a:r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Add/Play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</a:t>
            </a:r>
            <a:endParaRPr lang="en-US" altLang="zh-CN" sz="20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Traits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 简洁描述状态</a:t>
            </a:r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用法的组合</a:t>
            </a:r>
            <a:endParaRPr lang="en-US" altLang="zh-CN" sz="200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Hint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简要提示一个动作的结果 </a:t>
            </a:r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“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添加一些内容</a:t>
            </a:r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”</a:t>
            </a:r>
          </a:p>
          <a:p>
            <a:endParaRPr lang="en-US" altLang="zh-CN" sz="20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Frame: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一个元素的屏幕坐标框架</a:t>
            </a:r>
            <a:endParaRPr lang="en-US" altLang="zh-CN" sz="20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Value: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一个元素当前的值</a:t>
            </a:r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不是</a:t>
            </a:r>
            <a:r>
              <a:rPr lang="en-US" altLang="zh-CN" sz="2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label</a:t>
            </a:r>
            <a:endParaRPr lang="zh-CN" altLang="en-US" sz="2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slider_accessibility_identity_inspect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11" y="1910347"/>
            <a:ext cx="330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632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关于控件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控件内容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控件行为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控件外观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89"/>
            <a:ext cx="2179320" cy="6042528"/>
            <a:chOff x="1889760" y="2619103"/>
            <a:chExt cx="2179320" cy="5058361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关于控件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353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用户和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app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沟通的工具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完成一个特定操作或意图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目的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:app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互动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操作或更改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app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内容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让用户向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app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直接表达意图的通道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2" name="图片 1" descr="uicontrol_intro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84" y="1568784"/>
            <a:ext cx="4165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41266" y="2545850"/>
            <a:ext cx="1920240" cy="1630445"/>
            <a:chOff x="8141266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41266" y="317057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高亮</a:t>
              </a:r>
              <a:r>
                <a:rPr lang="en-US" altLang="zh-CN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(</a:t>
              </a:r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触碰时</a:t>
              </a:r>
              <a:r>
                <a:rPr lang="en-US" altLang="zh-CN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)</a:t>
              </a:r>
              <a:endParaRPr lang="zh-CN" altLang="en-US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启用 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选中</a:t>
              </a:r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(</a:t>
              </a:r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触碰时</a:t>
              </a:r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)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Enabled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51279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Highlighted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3" name="图片 2" descr="uicontrol_attributes_inspector_behavi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48" y="5154195"/>
            <a:ext cx="331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控件事件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各种交互事件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手势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触摸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拖动等等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UIControlEvents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962527"/>
            <a:ext cx="542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控件的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目标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操作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机制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浪漫雅圆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085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7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2750" y="3032156"/>
            <a:ext cx="19406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原理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一个控件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在一个与之相关的事件发生之后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向另一个对象发送一个消息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例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:btn1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label1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6189" y="30321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Interface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Builder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0" y="3413156"/>
            <a:ext cx="2994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选取相应的事件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1.ctrl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键拖动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属性栏中的连线栏拖动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9142" y="2581819"/>
            <a:ext cx="3715656" cy="3203152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78817" y="2620211"/>
            <a:ext cx="3562025" cy="382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代码实现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self.btn1.addTarget(self, action: "click1:",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forControlEvents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UIControlEvents.TouchUpInside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func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click1(sender: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UIButton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 {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      label1.text = "</a:t>
            </a:r>
            <a:r>
              <a: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来自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btn1</a:t>
            </a:r>
            <a:r>
              <a: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的 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touch up inside</a:t>
            </a:r>
            <a:r>
              <a: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事件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"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  }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12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控件外观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内容对齐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水平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垂直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control_attributes_inspector_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63" y="3494505"/>
            <a:ext cx="3314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9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自动布局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90056" y="3004457"/>
            <a:ext cx="2380342" cy="238034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4166051" y="2598057"/>
            <a:ext cx="3801837" cy="3193144"/>
            <a:chOff x="4166051" y="2598057"/>
            <a:chExt cx="3801837" cy="3193144"/>
          </a:xfrm>
        </p:grpSpPr>
        <p:sp>
          <p:nvSpPr>
            <p:cNvPr id="2" name="椭圆 1"/>
            <p:cNvSpPr/>
            <p:nvPr/>
          </p:nvSpPr>
          <p:spPr>
            <a:xfrm>
              <a:off x="4470398" y="2598057"/>
              <a:ext cx="3193144" cy="31931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66051" y="3532909"/>
              <a:ext cx="38018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约束</a:t>
              </a:r>
              <a:endParaRPr lang="zh-CN" altLang="en-US" sz="40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09502" y="3830551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Pin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精确值或范围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663541" y="3004457"/>
            <a:ext cx="2380342" cy="2380342"/>
            <a:chOff x="7663541" y="3004457"/>
            <a:chExt cx="2380342" cy="2380342"/>
          </a:xfrm>
        </p:grpSpPr>
        <p:sp>
          <p:nvSpPr>
            <p:cNvPr id="6" name="椭圆 5"/>
            <p:cNvSpPr/>
            <p:nvPr/>
          </p:nvSpPr>
          <p:spPr>
            <a:xfrm>
              <a:off x="7663541" y="3004457"/>
              <a:ext cx="2380342" cy="238034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895816" y="3830550"/>
              <a:ext cx="1915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Align</a:t>
              </a: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对齐</a:t>
              </a:r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66470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6" y="280105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6" y="376237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约束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0456" y="1474609"/>
            <a:ext cx="9173029" cy="5261042"/>
            <a:chOff x="1872796" y="2264228"/>
            <a:chExt cx="2104118" cy="3802743"/>
          </a:xfrm>
        </p:grpSpPr>
        <p:sp>
          <p:nvSpPr>
            <p:cNvPr id="2" name="剪去对角的矩形 1"/>
            <p:cNvSpPr/>
            <p:nvPr/>
          </p:nvSpPr>
          <p:spPr>
            <a:xfrm>
              <a:off x="1872796" y="2264228"/>
              <a:ext cx="2104118" cy="3802743"/>
            </a:xfrm>
            <a:prstGeom prst="snip2Diag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64330" y="3760661"/>
              <a:ext cx="1915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Roboto Th" pitchFamily="2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7167"/>
              </p:ext>
            </p:extLst>
          </p:nvPr>
        </p:nvGraphicFramePr>
        <p:xfrm>
          <a:off x="1480230" y="1468192"/>
          <a:ext cx="9173256" cy="52674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50102"/>
                <a:gridCol w="6223154"/>
              </a:tblGrid>
              <a:tr h="56068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设定单个元素的宽和高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57971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两个元素间的水平或垂直间距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957912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一个或多个元素相对于其容器视图的四个方向间距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Leading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（左）、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Trailing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（右）、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Top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（上）、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Bottom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（下）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48463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两个或多个元素的宽或高相等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108033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两个或多个元素间的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左对齐、右对齐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顶对齐、底对齐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7794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两个或多个元素间的水平或垂直中线对齐，基线对齐（可选）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8247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两个或多个元素以其容器的水平或垂直中线对齐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5" name="Picture 11" descr="image: ../Art/xcode_accessibility_spac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2177701"/>
            <a:ext cx="14001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: ../Art/xcode_accessibility_space_to_sup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2725191"/>
            <a:ext cx="19812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: ../Art/xcode_accessibility_dimens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1528003"/>
            <a:ext cx="6096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: ../Art/xcode_accessibility_equall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49" y="3624863"/>
            <a:ext cx="11811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: ../Art/xcode_accessibility_edg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49" y="4171777"/>
            <a:ext cx="1066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image: ../Art/xcode_accessibility_center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5276498"/>
            <a:ext cx="13906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image: ../Art/xcode_accessibility_center_in_contain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6156761"/>
            <a:ext cx="21717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左大括号 9"/>
          <p:cNvSpPr/>
          <p:nvPr/>
        </p:nvSpPr>
        <p:spPr>
          <a:xfrm>
            <a:off x="646968" y="4105130"/>
            <a:ext cx="687264" cy="257487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0" y="2571302"/>
            <a:ext cx="719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Pin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692915" y="1437752"/>
            <a:ext cx="687264" cy="257487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0" y="5276498"/>
            <a:ext cx="719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Align</a:t>
            </a:r>
          </a:p>
        </p:txBody>
      </p:sp>
    </p:spTree>
    <p:extLst>
      <p:ext uri="{BB962C8B-B14F-4D97-AF65-F5344CB8AC3E}">
        <p14:creationId xmlns:p14="http://schemas.microsoft.com/office/powerpoint/2010/main" val="376985144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296</Words>
  <Application>Microsoft Macintosh PowerPoint</Application>
  <PresentationFormat>自定义</PresentationFormat>
  <Paragraphs>106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91</cp:revision>
  <dcterms:created xsi:type="dcterms:W3CDTF">2014-07-22T14:15:39Z</dcterms:created>
  <dcterms:modified xsi:type="dcterms:W3CDTF">2014-09-03T06:38:48Z</dcterms:modified>
</cp:coreProperties>
</file>