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5" y="2179053"/>
            <a:ext cx="87136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err="1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DatePicker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276669"/>
            <a:chOff x="1889760" y="2619103"/>
            <a:chExt cx="2179320" cy="3580114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06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选定一个指定的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日期或时间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或倒计时界面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datepicker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90" y="1257300"/>
            <a:ext cx="80899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高亮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(</a:t>
              </a:r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触碰时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518189"/>
              <a:ext cx="192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模式</a:t>
              </a:r>
              <a:endPara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时区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间隔 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UIDatePicker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日期和时间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日期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时间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倒计时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Highlighted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datepicker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27" y="1776746"/>
            <a:ext cx="4852068" cy="46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各种交互事件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手势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触摸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拖动等等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一个日期控件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改变日期之后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让一个标签的值变成新日期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:dp1,label1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elf.dp1.addTarget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(self, action: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changeDate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NSDateFormatter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dateFormat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StringFromDate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无法自定义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141</Words>
  <Application>Microsoft Macintosh PowerPoint</Application>
  <PresentationFormat>自定义</PresentationFormat>
  <Paragraphs>77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99</cp:revision>
  <dcterms:created xsi:type="dcterms:W3CDTF">2014-07-22T14:15:39Z</dcterms:created>
  <dcterms:modified xsi:type="dcterms:W3CDTF">2014-09-03T11:03:59Z</dcterms:modified>
</cp:coreProperties>
</file>