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90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控件集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546" y="2148115"/>
            <a:ext cx="8055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Page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关于控件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控件内容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控件行为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控件外观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89"/>
            <a:ext cx="2179320" cy="4923000"/>
            <a:chOff x="1889760" y="2619103"/>
            <a:chExt cx="2179320" cy="4121175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0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260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水平方向一系列的点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一个点代表屏幕一页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如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: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天气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app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 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每个地方的天气状况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都占一页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目的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: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对页进行导航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pagecontrol_intro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16" y="1904331"/>
            <a:ext cx="1409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27898" y="2545850"/>
            <a:ext cx="1920240" cy="1630445"/>
            <a:chOff x="8127898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27898" y="3010152"/>
              <a:ext cx="192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行为</a:t>
              </a:r>
              <a:endParaRPr lang="en-US" altLang="zh-CN" b="1" dirty="0" smtClean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色彩</a:t>
              </a:r>
              <a:endParaRPr lang="zh-CN" altLang="en-US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33608" cy="1630445"/>
            <a:chOff x="4336451" y="4068481"/>
            <a:chExt cx="1933608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49819" y="4598400"/>
              <a:ext cx="192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页数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当前页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UIPageControl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Pages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pagecontrol_attributes_inspector_plain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08" y="4743115"/>
            <a:ext cx="3461752" cy="193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事件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代理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协议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UIScrollViewDelegate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方法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scrollViewDidScroll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currentPage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962527"/>
            <a:ext cx="542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控件的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目标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操作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机制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浪漫雅圆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085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7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2750" y="3032156"/>
            <a:ext cx="1940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一个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page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control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的值变动后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让颜色视图改变颜色</a:t>
            </a:r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例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:pg1, 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colorview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6189" y="30321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Interface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Builder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0" y="3413156"/>
            <a:ext cx="2994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选取相应的事件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1.ctrl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键拖动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属性栏中的连线栏拖动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9142" y="2581819"/>
            <a:ext cx="3715656" cy="3203152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78817" y="2620211"/>
            <a:ext cx="356202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代码实现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Self.pg1.addTarget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(self, action: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“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pgvalue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hanged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",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forControlEvents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 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UIControlEvents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. 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ValueChanged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12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03474" y="4478421"/>
            <a:ext cx="534736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85263" y="3756526"/>
            <a:ext cx="4251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控件外观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颜色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当前页指示器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所有页指示器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3" name="图片 2" descr="uipagecontrol_callouts_2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8"/>
          <a:stretch/>
        </p:blipFill>
        <p:spPr>
          <a:xfrm>
            <a:off x="5664868" y="2273969"/>
            <a:ext cx="6032500" cy="289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9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137</Words>
  <Application>Microsoft Macintosh PowerPoint</Application>
  <PresentationFormat>自定义</PresentationFormat>
  <Paragraphs>71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103</cp:revision>
  <dcterms:created xsi:type="dcterms:W3CDTF">2014-07-22T14:15:39Z</dcterms:created>
  <dcterms:modified xsi:type="dcterms:W3CDTF">2014-09-03T11:19:21Z</dcterms:modified>
</cp:coreProperties>
</file>