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90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3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50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EEE7-F0F6-4EFE-8F25-9E1DAF6C4C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2.</a:t>
            </a:r>
            <a:r>
              <a:rPr lang="zh-CN" altLang="en-US" sz="360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控件集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546" y="2165683"/>
            <a:ext cx="88740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Segmented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58972" y="4984037"/>
            <a:ext cx="4426856" cy="523220"/>
            <a:chOff x="6342744" y="2265624"/>
            <a:chExt cx="4426856" cy="523220"/>
          </a:xfrm>
        </p:grpSpPr>
        <p:sp>
          <p:nvSpPr>
            <p:cNvPr id="25" name="六边形 2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外观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8972" y="5970028"/>
            <a:ext cx="4426856" cy="523220"/>
            <a:chOff x="6342744" y="2265624"/>
            <a:chExt cx="4426856" cy="523220"/>
          </a:xfrm>
        </p:grpSpPr>
        <p:sp>
          <p:nvSpPr>
            <p:cNvPr id="16" name="六边形 15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自动布局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89"/>
            <a:ext cx="2179320" cy="4041539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0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5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功能分组</a:t>
              </a:r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" name="图片 2" descr="uisegmentedcontrol_intro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632" y="2191752"/>
            <a:ext cx="7366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41266" y="2545850"/>
            <a:ext cx="1920240" cy="1630445"/>
            <a:chOff x="8141266" y="2545850"/>
            <a:chExt cx="1920240" cy="1630445"/>
          </a:xfrm>
        </p:grpSpPr>
        <p:grpSp>
          <p:nvGrpSpPr>
            <p:cNvPr id="12" name="组合 11"/>
            <p:cNvGrpSpPr/>
            <p:nvPr/>
          </p:nvGrpSpPr>
          <p:grpSpPr>
            <a:xfrm>
              <a:off x="8141266" y="2545850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六边形 16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141266" y="2849731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高亮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(</a:t>
              </a:r>
              <a:r>
                <a:rPr lang="zh-CN" altLang="en-US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触碰时</a:t>
              </a:r>
              <a:r>
                <a:rPr lang="en-US" altLang="zh-CN" b="1" dirty="0" smtClean="0">
                  <a:solidFill>
                    <a:schemeClr val="bg1"/>
                  </a:solidFill>
                  <a:latin typeface="Heiti SC Light"/>
                  <a:ea typeface="Heiti SC Light"/>
                  <a:cs typeface="Heiti SC Light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Heiti SC Light"/>
                <a:ea typeface="Heiti SC Light"/>
                <a:cs typeface="Heiti SC Ligh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46976" cy="1673036"/>
            <a:chOff x="4336451" y="4068481"/>
            <a:chExt cx="1946976" cy="1673036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63187" y="4264189"/>
              <a:ext cx="19202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段数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标题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图片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UISegmentedControl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6850" y="4326119"/>
            <a:ext cx="191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Segments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Title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Image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51279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Highlighted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segmentedcontrol_attributes_inspector_pl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68" y="2257259"/>
            <a:ext cx="3314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事件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值变更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UIControlEvent.ValueChanged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962527"/>
            <a:ext cx="5425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控件的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目标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操作</a:t>
            </a:r>
            <a:r>
              <a:rPr lang="en-US" altLang="zh-CN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浪漫雅圆"/>
              </a:rPr>
              <a:t>机制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浪漫雅圆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7453085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04887" y="2477030"/>
            <a:ext cx="3715656" cy="3203152"/>
          </a:xfrm>
          <a:prstGeom prst="hexagon">
            <a:avLst/>
          </a:prstGeom>
          <a:noFill/>
          <a:ln>
            <a:solidFill>
              <a:schemeClr val="bg1"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82750" y="3032156"/>
            <a:ext cx="19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sg1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189" y="303215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Interface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Builder</a:t>
            </a:r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74000" y="3413156"/>
            <a:ext cx="2994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选取相应的事件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1.ctrl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键拖动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属性栏中的连线栏拖动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4209142" y="2581819"/>
            <a:ext cx="3715656" cy="3203152"/>
          </a:xfrm>
          <a:prstGeom prst="hex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817" y="2620211"/>
            <a:ext cx="3562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代码实现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elf.sg1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.addTarget(self, action: "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sgclick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", </a:t>
            </a:r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forControlEvents</a:t>
            </a:r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: 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.</a:t>
            </a:r>
            <a:r>
              <a:rPr lang="en-US" altLang="zh-CN" b="1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ValueChanged</a:t>
            </a:r>
            <a:r>
              <a: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</a:p>
          <a:p>
            <a:pPr algn="ctr"/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selectedSegmentIndex</a:t>
            </a:r>
            <a:endParaRPr lang="en-US" altLang="zh-CN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b="1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6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29747" y="5317958"/>
            <a:ext cx="256673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80990" y="4387516"/>
            <a:ext cx="136090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54863" y="3056020"/>
            <a:ext cx="3080084" cy="99461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090737" y="2553367"/>
            <a:ext cx="6189579" cy="40105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06820" y="2010610"/>
            <a:ext cx="3149601" cy="39570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99368" y="5775158"/>
            <a:ext cx="256673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控件外观 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3" name="图片 2" descr="uisegmentedcontrol_callouts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73" y="2146298"/>
            <a:ext cx="7745493" cy="38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89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103</Words>
  <Application>Microsoft Macintosh PowerPoint</Application>
  <PresentationFormat>自定义</PresentationFormat>
  <Paragraphs>56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98</cp:revision>
  <dcterms:created xsi:type="dcterms:W3CDTF">2014-07-22T14:15:39Z</dcterms:created>
  <dcterms:modified xsi:type="dcterms:W3CDTF">2014-09-03T11:20:40Z</dcterms:modified>
</cp:coreProperties>
</file>