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57" r:id="rId4"/>
    <p:sldId id="258" r:id="rId5"/>
    <p:sldId id="259" r:id="rId6"/>
    <p:sldId id="269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90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546" y="2148115"/>
            <a:ext cx="8055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Text Field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89"/>
            <a:ext cx="2179320" cy="4041539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0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25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输入单行文本</a:t>
              </a:r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textfield_intro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42" y="1804737"/>
            <a:ext cx="2463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41266" y="2545850"/>
            <a:ext cx="1920240" cy="1630445"/>
            <a:chOff x="8141266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41266" y="317057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清除按钮</a:t>
              </a:r>
              <a:endParaRPr lang="zh-CN" altLang="en-US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59668"/>
            <a:chOff x="4336451" y="4068481"/>
            <a:chExt cx="1920240" cy="1659668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250821"/>
              <a:ext cx="19202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文本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文本样式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占位符</a:t>
              </a:r>
              <a:endPara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UITextField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Text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Placeholder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51279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Clear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Button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textfield_attributes_inspector_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90" y="4932278"/>
            <a:ext cx="3314700" cy="1752600"/>
          </a:xfrm>
          <a:prstGeom prst="rect">
            <a:avLst/>
          </a:prstGeom>
        </p:spPr>
      </p:pic>
      <p:pic>
        <p:nvPicPr>
          <p:cNvPr id="6" name="图片 5" descr="uitextfield_attributes_inspector_clear_butt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27" y="4955005"/>
            <a:ext cx="3314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事件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26624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各种交互事件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88351" y="3922553"/>
            <a:ext cx="2560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代理 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UITextFieldDelegate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textFieldShouldReturn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97052" y="3689684"/>
            <a:ext cx="2580105" cy="14571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22632" y="3034632"/>
            <a:ext cx="122989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控件外观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文本和背景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字体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文本颜色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对齐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3" name="图片 2" descr="uitextfield_callouts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68" y="2821405"/>
            <a:ext cx="3354805" cy="19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9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68</Words>
  <Application>Microsoft Macintosh PowerPoint</Application>
  <PresentationFormat>自定义</PresentationFormat>
  <Paragraphs>40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93</cp:revision>
  <dcterms:created xsi:type="dcterms:W3CDTF">2014-07-22T14:15:39Z</dcterms:created>
  <dcterms:modified xsi:type="dcterms:W3CDTF">2014-09-03T11:32:12Z</dcterms:modified>
</cp:coreProperties>
</file>