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57" r:id="rId4"/>
    <p:sldId id="258" r:id="rId5"/>
    <p:sldId id="259" r:id="rId6"/>
    <p:sldId id="260" r:id="rId7"/>
    <p:sldId id="269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5" d="100"/>
          <a:sy n="95" d="100"/>
        </p:scale>
        <p:origin x="-904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37780-60E9-4E15-A6B2-ACCA56D67353}" type="datetimeFigureOut">
              <a:rPr lang="zh-CN" altLang="en-US" smtClean="0"/>
              <a:t>14/9/2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DEEE7-F0F6-4EFE-8F25-9E1DAF6C4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88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776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596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54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532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885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850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885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558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316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7822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305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07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0260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575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8792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8642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030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985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601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FAE0-8E17-4BAE-B9AE-E89090345EE4}" type="datetimeFigureOut">
              <a:rPr lang="zh-CN" altLang="en-US" smtClean="0"/>
              <a:t>14/9/2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81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74471" y="4364106"/>
            <a:ext cx="603623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小波说雨燕 第三季 </a:t>
            </a:r>
            <a:endParaRPr lang="en-US" altLang="zh-CN" sz="36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第三章 </a:t>
            </a:r>
            <a:r>
              <a:rPr lang="en-US" altLang="zh-CN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UI</a:t>
            </a:r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组件集 </a:t>
            </a:r>
            <a:endParaRPr lang="en-US" altLang="zh-CN" sz="36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1</a:t>
            </a:r>
            <a:r>
              <a:rPr lang="en-US" altLang="zh-CN" sz="36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.</a:t>
            </a:r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视图集</a:t>
            </a:r>
            <a:endParaRPr lang="zh-CN" altLang="en-US" sz="36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80546" y="2148115"/>
            <a:ext cx="80554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>
                    <a:alpha val="60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Slider</a:t>
            </a:r>
            <a:endParaRPr lang="zh-CN" altLang="en-US" sz="13800" dirty="0">
              <a:solidFill>
                <a:schemeClr val="bg1">
                  <a:alpha val="60000"/>
                </a:schemeClr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93759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0018" y="3053110"/>
            <a:ext cx="2448106" cy="707886"/>
          </a:xfrm>
          <a:prstGeom prst="rect">
            <a:avLst/>
          </a:prstGeom>
          <a:ln>
            <a:solidFill>
              <a:schemeClr val="bg1">
                <a:alpha val="36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CONTENTS</a:t>
            </a:r>
            <a:endParaRPr lang="zh-CN" altLang="en-US" sz="4000" b="1" dirty="0">
              <a:solidFill>
                <a:schemeClr val="bg1">
                  <a:alpha val="36000"/>
                </a:schemeClr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558972" y="1438309"/>
            <a:ext cx="4426856" cy="523220"/>
            <a:chOff x="6342744" y="2265624"/>
            <a:chExt cx="4426856" cy="523220"/>
          </a:xfrm>
        </p:grpSpPr>
        <p:sp>
          <p:nvSpPr>
            <p:cNvPr id="5" name="六边形 4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关于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558972" y="2588653"/>
            <a:ext cx="4426856" cy="523220"/>
            <a:chOff x="6342744" y="2265624"/>
            <a:chExt cx="4426856" cy="523220"/>
          </a:xfrm>
        </p:grpSpPr>
        <p:sp>
          <p:nvSpPr>
            <p:cNvPr id="19" name="六边形 18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内容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558972" y="3817122"/>
            <a:ext cx="4426856" cy="523220"/>
            <a:chOff x="6342744" y="2265624"/>
            <a:chExt cx="4426856" cy="523220"/>
          </a:xfrm>
        </p:grpSpPr>
        <p:sp>
          <p:nvSpPr>
            <p:cNvPr id="22" name="六边形 21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行为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558972" y="4984037"/>
            <a:ext cx="4426856" cy="523220"/>
            <a:chOff x="6342744" y="2265624"/>
            <a:chExt cx="4426856" cy="523220"/>
          </a:xfrm>
        </p:grpSpPr>
        <p:sp>
          <p:nvSpPr>
            <p:cNvPr id="25" name="六边形 24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外观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558972" y="5970028"/>
            <a:ext cx="4426856" cy="523220"/>
            <a:chOff x="6342744" y="2265624"/>
            <a:chExt cx="4426856" cy="523220"/>
          </a:xfrm>
        </p:grpSpPr>
        <p:sp>
          <p:nvSpPr>
            <p:cNvPr id="16" name="六边形 15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自动布局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12175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56032" y="173789"/>
            <a:ext cx="2179320" cy="4041539"/>
            <a:chOff x="1889760" y="2619103"/>
            <a:chExt cx="2179320" cy="3383280"/>
          </a:xfrm>
        </p:grpSpPr>
        <p:sp>
          <p:nvSpPr>
            <p:cNvPr id="7" name="圆角矩形 6"/>
            <p:cNvSpPr/>
            <p:nvPr/>
          </p:nvSpPr>
          <p:spPr>
            <a:xfrm>
              <a:off x="1889760" y="2619103"/>
              <a:ext cx="2179320" cy="3383280"/>
            </a:xfrm>
            <a:prstGeom prst="roundRect">
              <a:avLst>
                <a:gd name="adj" fmla="val 6667"/>
              </a:avLst>
            </a:prstGeom>
            <a:noFill/>
            <a:ln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889760" y="2619103"/>
              <a:ext cx="2179320" cy="944880"/>
            </a:xfrm>
            <a:prstGeom prst="roundRect">
              <a:avLst>
                <a:gd name="adj" fmla="val 6667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Freeform 99"/>
            <p:cNvSpPr>
              <a:spLocks noEditPoints="1"/>
            </p:cNvSpPr>
            <p:nvPr/>
          </p:nvSpPr>
          <p:spPr bwMode="auto">
            <a:xfrm>
              <a:off x="2880360" y="2926443"/>
              <a:ext cx="201612" cy="330200"/>
            </a:xfrm>
            <a:custGeom>
              <a:avLst/>
              <a:gdLst>
                <a:gd name="T0" fmla="*/ 53 w 53"/>
                <a:gd name="T1" fmla="*/ 79 h 88"/>
                <a:gd name="T2" fmla="*/ 44 w 53"/>
                <a:gd name="T3" fmla="*/ 88 h 88"/>
                <a:gd name="T4" fmla="*/ 9 w 53"/>
                <a:gd name="T5" fmla="*/ 88 h 88"/>
                <a:gd name="T6" fmla="*/ 0 w 53"/>
                <a:gd name="T7" fmla="*/ 79 h 88"/>
                <a:gd name="T8" fmla="*/ 0 w 53"/>
                <a:gd name="T9" fmla="*/ 9 h 88"/>
                <a:gd name="T10" fmla="*/ 9 w 53"/>
                <a:gd name="T11" fmla="*/ 0 h 88"/>
                <a:gd name="T12" fmla="*/ 44 w 53"/>
                <a:gd name="T13" fmla="*/ 0 h 88"/>
                <a:gd name="T14" fmla="*/ 53 w 53"/>
                <a:gd name="T15" fmla="*/ 9 h 88"/>
                <a:gd name="T16" fmla="*/ 53 w 53"/>
                <a:gd name="T17" fmla="*/ 79 h 88"/>
                <a:gd name="T18" fmla="*/ 46 w 53"/>
                <a:gd name="T19" fmla="*/ 20 h 88"/>
                <a:gd name="T20" fmla="*/ 44 w 53"/>
                <a:gd name="T21" fmla="*/ 17 h 88"/>
                <a:gd name="T22" fmla="*/ 9 w 53"/>
                <a:gd name="T23" fmla="*/ 17 h 88"/>
                <a:gd name="T24" fmla="*/ 7 w 53"/>
                <a:gd name="T25" fmla="*/ 20 h 88"/>
                <a:gd name="T26" fmla="*/ 7 w 53"/>
                <a:gd name="T27" fmla="*/ 68 h 88"/>
                <a:gd name="T28" fmla="*/ 9 w 53"/>
                <a:gd name="T29" fmla="*/ 70 h 88"/>
                <a:gd name="T30" fmla="*/ 44 w 53"/>
                <a:gd name="T31" fmla="*/ 70 h 88"/>
                <a:gd name="T32" fmla="*/ 46 w 53"/>
                <a:gd name="T33" fmla="*/ 68 h 88"/>
                <a:gd name="T34" fmla="*/ 46 w 53"/>
                <a:gd name="T35" fmla="*/ 20 h 88"/>
                <a:gd name="T36" fmla="*/ 32 w 53"/>
                <a:gd name="T37" fmla="*/ 9 h 88"/>
                <a:gd name="T38" fmla="*/ 21 w 53"/>
                <a:gd name="T39" fmla="*/ 9 h 88"/>
                <a:gd name="T40" fmla="*/ 20 w 53"/>
                <a:gd name="T41" fmla="*/ 10 h 88"/>
                <a:gd name="T42" fmla="*/ 21 w 53"/>
                <a:gd name="T43" fmla="*/ 11 h 88"/>
                <a:gd name="T44" fmla="*/ 32 w 53"/>
                <a:gd name="T45" fmla="*/ 11 h 88"/>
                <a:gd name="T46" fmla="*/ 33 w 53"/>
                <a:gd name="T47" fmla="*/ 10 h 88"/>
                <a:gd name="T48" fmla="*/ 32 w 53"/>
                <a:gd name="T49" fmla="*/ 9 h 88"/>
                <a:gd name="T50" fmla="*/ 27 w 53"/>
                <a:gd name="T51" fmla="*/ 74 h 88"/>
                <a:gd name="T52" fmla="*/ 21 w 53"/>
                <a:gd name="T53" fmla="*/ 79 h 88"/>
                <a:gd name="T54" fmla="*/ 27 w 53"/>
                <a:gd name="T55" fmla="*/ 85 h 88"/>
                <a:gd name="T56" fmla="*/ 32 w 53"/>
                <a:gd name="T57" fmla="*/ 79 h 88"/>
                <a:gd name="T58" fmla="*/ 27 w 53"/>
                <a:gd name="T59" fmla="*/ 7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" h="88">
                  <a:moveTo>
                    <a:pt x="53" y="79"/>
                  </a:moveTo>
                  <a:cubicBezTo>
                    <a:pt x="53" y="84"/>
                    <a:pt x="49" y="88"/>
                    <a:pt x="44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4" y="88"/>
                    <a:pt x="0" y="84"/>
                    <a:pt x="0" y="7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9" y="0"/>
                    <a:pt x="53" y="4"/>
                    <a:pt x="53" y="9"/>
                  </a:cubicBezTo>
                  <a:lnTo>
                    <a:pt x="53" y="79"/>
                  </a:lnTo>
                  <a:close/>
                  <a:moveTo>
                    <a:pt x="46" y="20"/>
                  </a:moveTo>
                  <a:cubicBezTo>
                    <a:pt x="46" y="18"/>
                    <a:pt x="45" y="17"/>
                    <a:pt x="44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7"/>
                    <a:pt x="7" y="18"/>
                    <a:pt x="7" y="20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69"/>
                    <a:pt x="8" y="70"/>
                    <a:pt x="9" y="70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5" y="70"/>
                    <a:pt x="46" y="69"/>
                    <a:pt x="46" y="68"/>
                  </a:cubicBezTo>
                  <a:lnTo>
                    <a:pt x="46" y="20"/>
                  </a:lnTo>
                  <a:close/>
                  <a:moveTo>
                    <a:pt x="32" y="9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0" y="9"/>
                    <a:pt x="20" y="9"/>
                    <a:pt x="20" y="10"/>
                  </a:cubicBezTo>
                  <a:cubicBezTo>
                    <a:pt x="20" y="10"/>
                    <a:pt x="20" y="11"/>
                    <a:pt x="21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0"/>
                    <a:pt x="33" y="10"/>
                  </a:cubicBezTo>
                  <a:cubicBezTo>
                    <a:pt x="33" y="9"/>
                    <a:pt x="33" y="9"/>
                    <a:pt x="32" y="9"/>
                  </a:cubicBezTo>
                  <a:close/>
                  <a:moveTo>
                    <a:pt x="27" y="74"/>
                  </a:moveTo>
                  <a:cubicBezTo>
                    <a:pt x="24" y="74"/>
                    <a:pt x="21" y="76"/>
                    <a:pt x="21" y="79"/>
                  </a:cubicBezTo>
                  <a:cubicBezTo>
                    <a:pt x="21" y="82"/>
                    <a:pt x="24" y="85"/>
                    <a:pt x="27" y="85"/>
                  </a:cubicBezTo>
                  <a:cubicBezTo>
                    <a:pt x="30" y="85"/>
                    <a:pt x="32" y="82"/>
                    <a:pt x="32" y="79"/>
                  </a:cubicBezTo>
                  <a:cubicBezTo>
                    <a:pt x="32" y="76"/>
                    <a:pt x="30" y="74"/>
                    <a:pt x="27" y="74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70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019300" y="3680823"/>
              <a:ext cx="1920240" cy="309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关于</a:t>
              </a:r>
              <a:endPara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023748" y="4138033"/>
              <a:ext cx="1915792" cy="438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渐进的方式调整</a:t>
              </a:r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进度和设置</a:t>
              </a:r>
              <a:endParaRPr lang="zh-CN" altLang="en-US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pic>
        <p:nvPicPr>
          <p:cNvPr id="3" name="图片 2" descr="uislider_intro_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737" y="2310064"/>
            <a:ext cx="73660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923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内容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072434" y="2587859"/>
            <a:ext cx="1920240" cy="1630445"/>
            <a:chOff x="1777687" y="2504594"/>
            <a:chExt cx="1920240" cy="1630445"/>
          </a:xfrm>
        </p:grpSpPr>
        <p:grpSp>
          <p:nvGrpSpPr>
            <p:cNvPr id="11" name="组合 10"/>
            <p:cNvGrpSpPr/>
            <p:nvPr/>
          </p:nvGrpSpPr>
          <p:grpSpPr>
            <a:xfrm>
              <a:off x="1792149" y="2504594"/>
              <a:ext cx="1891317" cy="1630445"/>
              <a:chOff x="1408177" y="1698082"/>
              <a:chExt cx="1431102" cy="1233708"/>
            </a:xfrm>
          </p:grpSpPr>
          <p:sp>
            <p:nvSpPr>
              <p:cNvPr id="18" name="六边形 17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六边形 18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777687" y="3129316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实现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141266" y="2545850"/>
            <a:ext cx="1920240" cy="1630445"/>
            <a:chOff x="8141266" y="2545850"/>
            <a:chExt cx="1920240" cy="1630445"/>
          </a:xfrm>
        </p:grpSpPr>
        <p:grpSp>
          <p:nvGrpSpPr>
            <p:cNvPr id="12" name="组合 11"/>
            <p:cNvGrpSpPr/>
            <p:nvPr/>
          </p:nvGrpSpPr>
          <p:grpSpPr>
            <a:xfrm>
              <a:off x="8141266" y="2545850"/>
              <a:ext cx="1891317" cy="1630445"/>
              <a:chOff x="1408177" y="1698082"/>
              <a:chExt cx="1431102" cy="1233708"/>
            </a:xfrm>
          </p:grpSpPr>
          <p:sp>
            <p:nvSpPr>
              <p:cNvPr id="16" name="六边形 15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六边形 16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8141266" y="3170573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Heiti SC Light"/>
                  <a:ea typeface="Heiti SC Light"/>
                  <a:cs typeface="Heiti SC Light"/>
                </a:rPr>
                <a:t>当前值</a:t>
              </a:r>
              <a:endParaRPr lang="zh-CN" altLang="en-US" b="1" dirty="0">
                <a:solidFill>
                  <a:schemeClr val="bg1"/>
                </a:solidFill>
                <a:latin typeface="Heiti SC Light"/>
                <a:ea typeface="Heiti SC Light"/>
                <a:cs typeface="Heiti SC Ligh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106850" y="2504593"/>
            <a:ext cx="1920240" cy="1630445"/>
            <a:chOff x="4336451" y="4068481"/>
            <a:chExt cx="1920240" cy="1630445"/>
          </a:xfrm>
        </p:grpSpPr>
        <p:grpSp>
          <p:nvGrpSpPr>
            <p:cNvPr id="13" name="组合 12"/>
            <p:cNvGrpSpPr/>
            <p:nvPr/>
          </p:nvGrpSpPr>
          <p:grpSpPr>
            <a:xfrm>
              <a:off x="4336451" y="4068481"/>
              <a:ext cx="1891317" cy="1630445"/>
              <a:chOff x="1408177" y="1698082"/>
              <a:chExt cx="1431102" cy="1233708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4336451" y="4745452"/>
              <a:ext cx="192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极值</a:t>
              </a:r>
              <a:endPara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062421" y="4326119"/>
            <a:ext cx="191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基类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：</a:t>
            </a:r>
            <a:r>
              <a:rPr lang="en-US" altLang="zh-CN" sz="1400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UISlider</a:t>
            </a:r>
            <a:r>
              <a: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106850" y="4326119"/>
            <a:ext cx="191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Minimum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Maximum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151279" y="4326119"/>
            <a:ext cx="191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Current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pic>
        <p:nvPicPr>
          <p:cNvPr id="2" name="图片 1" descr="uislider_attributes_inspector_va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036" y="4898858"/>
            <a:ext cx="33147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200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控件事件 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7" name="正五边形 6"/>
          <p:cNvSpPr/>
          <p:nvPr/>
        </p:nvSpPr>
        <p:spPr>
          <a:xfrm>
            <a:off x="3186032" y="2670119"/>
            <a:ext cx="2895600" cy="2757714"/>
          </a:xfrm>
          <a:prstGeom prst="pentagon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573221" y="3367589"/>
            <a:ext cx="19202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各种交互事件</a:t>
            </a:r>
            <a:endParaRPr lang="zh-CN" altLang="en-US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28983" y="4042870"/>
            <a:ext cx="1915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手势</a:t>
            </a:r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,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触摸</a:t>
            </a:r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,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拖动等等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sz="1400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UIControlEvents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7309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962527"/>
            <a:ext cx="5425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控件的</a:t>
            </a:r>
            <a:r>
              <a:rPr lang="en-US" altLang="zh-CN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 </a:t>
            </a:r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目标</a:t>
            </a:r>
            <a:r>
              <a:rPr lang="en-US" altLang="zh-CN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-</a:t>
            </a:r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操作</a:t>
            </a:r>
            <a:r>
              <a:rPr lang="en-US" altLang="zh-CN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 </a:t>
            </a:r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机制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浪漫雅圆"/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7453085" y="2477030"/>
            <a:ext cx="3715656" cy="3203152"/>
          </a:xfrm>
          <a:prstGeom prst="hexagon">
            <a:avLst/>
          </a:prstGeom>
          <a:noFill/>
          <a:ln>
            <a:solidFill>
              <a:schemeClr val="bg1"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>
            <a:off x="1004887" y="2477030"/>
            <a:ext cx="3715656" cy="3203152"/>
          </a:xfrm>
          <a:prstGeom prst="hexagon">
            <a:avLst/>
          </a:prstGeom>
          <a:noFill/>
          <a:ln>
            <a:solidFill>
              <a:schemeClr val="bg1"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82750" y="3032156"/>
            <a:ext cx="194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值变动</a:t>
            </a:r>
            <a:endParaRPr lang="en-US" altLang="zh-CN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66189" y="3032156"/>
            <a:ext cx="192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Interface</a:t>
            </a:r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Builder</a:t>
            </a:r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实现</a:t>
            </a:r>
            <a:endParaRPr lang="zh-CN" altLang="en-US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74000" y="3413156"/>
            <a:ext cx="29945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选取相应的事件</a:t>
            </a:r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1.ctrl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键拖动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2.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属性栏中的连线栏拖动</a:t>
            </a:r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2" name="六边形 1"/>
          <p:cNvSpPr/>
          <p:nvPr/>
        </p:nvSpPr>
        <p:spPr>
          <a:xfrm>
            <a:off x="4209142" y="2581819"/>
            <a:ext cx="3715656" cy="3203152"/>
          </a:xfrm>
          <a:prstGeom prst="hexagon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378817" y="2620211"/>
            <a:ext cx="35620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代码实现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:</a:t>
            </a:r>
          </a:p>
          <a:p>
            <a:pPr algn="ctr"/>
            <a:endParaRPr lang="en-US" altLang="zh-CN" b="1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self.btn1.addTarget(self, action: "click1:", </a:t>
            </a:r>
            <a:r>
              <a:rPr lang="en-US" altLang="zh-CN" b="1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forControlEvents</a:t>
            </a:r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: </a:t>
            </a:r>
            <a:r>
              <a:rPr lang="en-US" altLang="zh-CN" b="1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ValueChanged</a:t>
            </a:r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)</a:t>
            </a:r>
            <a:endParaRPr lang="en-US" altLang="zh-CN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zh-CN" altLang="en-US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361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868694" y="4796590"/>
            <a:ext cx="2462464" cy="49730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555873" y="2719137"/>
            <a:ext cx="3288632" cy="93578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304589" y="5478378"/>
            <a:ext cx="2342148" cy="93578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834147" y="4775200"/>
            <a:ext cx="2965116" cy="4518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435684" y="1925052"/>
            <a:ext cx="3288632" cy="93578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外观 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pic>
        <p:nvPicPr>
          <p:cNvPr id="3" name="图片 2" descr="uislider_callouts_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954" y="2032165"/>
            <a:ext cx="7765047" cy="4294439"/>
          </a:xfrm>
          <a:prstGeom prst="rect">
            <a:avLst/>
          </a:prstGeom>
        </p:spPr>
      </p:pic>
      <p:pic>
        <p:nvPicPr>
          <p:cNvPr id="8" name="图片 7" descr="uislider_attributes_inspector_imag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353" y="3873500"/>
            <a:ext cx="33147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898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171393" y="1736045"/>
            <a:ext cx="6140925" cy="2618071"/>
            <a:chOff x="3171393" y="1736045"/>
            <a:chExt cx="6140925" cy="2618071"/>
          </a:xfrm>
        </p:grpSpPr>
        <p:sp>
          <p:nvSpPr>
            <p:cNvPr id="7" name="文本框 6"/>
            <p:cNvSpPr txBox="1"/>
            <p:nvPr/>
          </p:nvSpPr>
          <p:spPr>
            <a:xfrm>
              <a:off x="3171393" y="3246120"/>
              <a:ext cx="49682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 smtClean="0">
                  <a:solidFill>
                    <a:schemeClr val="bg1"/>
                  </a:solidFill>
                  <a:latin typeface="+mj-lt"/>
                  <a:ea typeface="Roboto Th" pitchFamily="2" charset="0"/>
                </a:rPr>
                <a:t>THANKS</a:t>
              </a:r>
              <a:endParaRPr lang="zh-CN" altLang="en-US" sz="66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245393" y="1736045"/>
              <a:ext cx="2066925" cy="1820863"/>
            </a:xfrm>
            <a:custGeom>
              <a:avLst/>
              <a:gdLst>
                <a:gd name="T0" fmla="*/ 28 w 56"/>
                <a:gd name="T1" fmla="*/ 44 h 49"/>
                <a:gd name="T2" fmla="*/ 18 w 56"/>
                <a:gd name="T3" fmla="*/ 42 h 49"/>
                <a:gd name="T4" fmla="*/ 4 w 56"/>
                <a:gd name="T5" fmla="*/ 49 h 49"/>
                <a:gd name="T6" fmla="*/ 7 w 56"/>
                <a:gd name="T7" fmla="*/ 37 h 49"/>
                <a:gd name="T8" fmla="*/ 0 w 56"/>
                <a:gd name="T9" fmla="*/ 22 h 49"/>
                <a:gd name="T10" fmla="*/ 28 w 56"/>
                <a:gd name="T11" fmla="*/ 0 h 49"/>
                <a:gd name="T12" fmla="*/ 56 w 56"/>
                <a:gd name="T13" fmla="*/ 22 h 49"/>
                <a:gd name="T14" fmla="*/ 28 w 56"/>
                <a:gd name="T15" fmla="*/ 4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9">
                  <a:moveTo>
                    <a:pt x="28" y="44"/>
                  </a:moveTo>
                  <a:cubicBezTo>
                    <a:pt x="24" y="44"/>
                    <a:pt x="21" y="43"/>
                    <a:pt x="18" y="42"/>
                  </a:cubicBezTo>
                  <a:cubicBezTo>
                    <a:pt x="14" y="45"/>
                    <a:pt x="9" y="49"/>
                    <a:pt x="4" y="49"/>
                  </a:cubicBezTo>
                  <a:cubicBezTo>
                    <a:pt x="6" y="46"/>
                    <a:pt x="7" y="41"/>
                    <a:pt x="7" y="37"/>
                  </a:cubicBezTo>
                  <a:cubicBezTo>
                    <a:pt x="3" y="33"/>
                    <a:pt x="0" y="28"/>
                    <a:pt x="0" y="22"/>
                  </a:cubicBezTo>
                  <a:cubicBezTo>
                    <a:pt x="0" y="10"/>
                    <a:pt x="13" y="0"/>
                    <a:pt x="28" y="0"/>
                  </a:cubicBezTo>
                  <a:cubicBezTo>
                    <a:pt x="43" y="0"/>
                    <a:pt x="56" y="10"/>
                    <a:pt x="56" y="22"/>
                  </a:cubicBezTo>
                  <a:cubicBezTo>
                    <a:pt x="56" y="34"/>
                    <a:pt x="43" y="44"/>
                    <a:pt x="28" y="44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36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365883" y="2292533"/>
              <a:ext cx="18259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小波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QQ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：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41359833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3558199" y="4354116"/>
            <a:ext cx="4194628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2063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104</Words>
  <Application>Microsoft Macintosh PowerPoint</Application>
  <PresentationFormat>自定义</PresentationFormat>
  <Paragraphs>50</Paragraphs>
  <Slides>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黎石林</dc:creator>
  <cp:lastModifiedBy>zhang xiaobo</cp:lastModifiedBy>
  <cp:revision>93</cp:revision>
  <dcterms:created xsi:type="dcterms:W3CDTF">2014-07-22T14:15:39Z</dcterms:created>
  <dcterms:modified xsi:type="dcterms:W3CDTF">2014-09-02T13:43:23Z</dcterms:modified>
</cp:coreProperties>
</file>