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57" r:id="rId4"/>
    <p:sldId id="258" r:id="rId5"/>
    <p:sldId id="259" r:id="rId6"/>
    <p:sldId id="260" r:id="rId7"/>
    <p:sldId id="269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904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7780-60E9-4E15-A6B2-ACCA56D67353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EEE7-F0F6-4EFE-8F25-9E1DAF6C4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8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7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9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3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8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50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85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5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316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222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3055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078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605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754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923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429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030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85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6017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4471" y="4364106"/>
            <a:ext cx="60362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小波说雨燕 第三季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第三章 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UI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组件集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2.</a:t>
            </a:r>
            <a:r>
              <a:rPr lang="zh-CN" altLang="en-US" sz="360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控件集</a:t>
            </a:r>
            <a:endParaRPr lang="zh-CN" altLang="en-US" sz="36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80546" y="2148115"/>
            <a:ext cx="80554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Switch</a:t>
            </a:r>
            <a:endParaRPr lang="zh-CN" altLang="en-US" sz="13800" dirty="0">
              <a:solidFill>
                <a:schemeClr val="bg1">
                  <a:alpha val="60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937594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0018" y="3053110"/>
            <a:ext cx="2448106" cy="707886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CONTENTS</a:t>
            </a:r>
            <a:endParaRPr lang="zh-CN" altLang="en-US" sz="4000" b="1" dirty="0">
              <a:solidFill>
                <a:schemeClr val="bg1">
                  <a:alpha val="36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58972" y="1438309"/>
            <a:ext cx="4426856" cy="523220"/>
            <a:chOff x="6342744" y="2265624"/>
            <a:chExt cx="4426856" cy="523220"/>
          </a:xfrm>
        </p:grpSpPr>
        <p:sp>
          <p:nvSpPr>
            <p:cNvPr id="5" name="六边形 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关于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58972" y="2588653"/>
            <a:ext cx="4426856" cy="523220"/>
            <a:chOff x="6342744" y="2265624"/>
            <a:chExt cx="4426856" cy="523220"/>
          </a:xfrm>
        </p:grpSpPr>
        <p:sp>
          <p:nvSpPr>
            <p:cNvPr id="19" name="六边形 18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内容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58972" y="3817122"/>
            <a:ext cx="4426856" cy="523220"/>
            <a:chOff x="6342744" y="2265624"/>
            <a:chExt cx="4426856" cy="523220"/>
          </a:xfrm>
        </p:grpSpPr>
        <p:sp>
          <p:nvSpPr>
            <p:cNvPr id="22" name="六边形 21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行为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58972" y="4984037"/>
            <a:ext cx="4426856" cy="523220"/>
            <a:chOff x="6342744" y="2265624"/>
            <a:chExt cx="4426856" cy="523220"/>
          </a:xfrm>
        </p:grpSpPr>
        <p:sp>
          <p:nvSpPr>
            <p:cNvPr id="25" name="六边形 2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外观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58972" y="5970028"/>
            <a:ext cx="4426856" cy="523220"/>
            <a:chOff x="6342744" y="2265624"/>
            <a:chExt cx="4426856" cy="523220"/>
          </a:xfrm>
        </p:grpSpPr>
        <p:sp>
          <p:nvSpPr>
            <p:cNvPr id="16" name="六边形 15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自动布局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21755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6032" y="173789"/>
            <a:ext cx="2179320" cy="4041539"/>
            <a:chOff x="1889760" y="2619103"/>
            <a:chExt cx="2179320" cy="3383280"/>
          </a:xfrm>
        </p:grpSpPr>
        <p:sp>
          <p:nvSpPr>
            <p:cNvPr id="7" name="圆角矩形 6"/>
            <p:cNvSpPr/>
            <p:nvPr/>
          </p:nvSpPr>
          <p:spPr>
            <a:xfrm>
              <a:off x="1889760" y="2619103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89760" y="2619103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9"/>
            <p:cNvSpPr>
              <a:spLocks noEditPoints="1"/>
            </p:cNvSpPr>
            <p:nvPr/>
          </p:nvSpPr>
          <p:spPr bwMode="auto">
            <a:xfrm>
              <a:off x="2880360" y="2926443"/>
              <a:ext cx="201612" cy="330200"/>
            </a:xfrm>
            <a:custGeom>
              <a:avLst/>
              <a:gdLst>
                <a:gd name="T0" fmla="*/ 53 w 53"/>
                <a:gd name="T1" fmla="*/ 79 h 88"/>
                <a:gd name="T2" fmla="*/ 44 w 53"/>
                <a:gd name="T3" fmla="*/ 88 h 88"/>
                <a:gd name="T4" fmla="*/ 9 w 53"/>
                <a:gd name="T5" fmla="*/ 88 h 88"/>
                <a:gd name="T6" fmla="*/ 0 w 53"/>
                <a:gd name="T7" fmla="*/ 79 h 88"/>
                <a:gd name="T8" fmla="*/ 0 w 53"/>
                <a:gd name="T9" fmla="*/ 9 h 88"/>
                <a:gd name="T10" fmla="*/ 9 w 53"/>
                <a:gd name="T11" fmla="*/ 0 h 88"/>
                <a:gd name="T12" fmla="*/ 44 w 53"/>
                <a:gd name="T13" fmla="*/ 0 h 88"/>
                <a:gd name="T14" fmla="*/ 53 w 53"/>
                <a:gd name="T15" fmla="*/ 9 h 88"/>
                <a:gd name="T16" fmla="*/ 53 w 53"/>
                <a:gd name="T17" fmla="*/ 79 h 88"/>
                <a:gd name="T18" fmla="*/ 46 w 53"/>
                <a:gd name="T19" fmla="*/ 20 h 88"/>
                <a:gd name="T20" fmla="*/ 44 w 53"/>
                <a:gd name="T21" fmla="*/ 17 h 88"/>
                <a:gd name="T22" fmla="*/ 9 w 53"/>
                <a:gd name="T23" fmla="*/ 17 h 88"/>
                <a:gd name="T24" fmla="*/ 7 w 53"/>
                <a:gd name="T25" fmla="*/ 20 h 88"/>
                <a:gd name="T26" fmla="*/ 7 w 53"/>
                <a:gd name="T27" fmla="*/ 68 h 88"/>
                <a:gd name="T28" fmla="*/ 9 w 53"/>
                <a:gd name="T29" fmla="*/ 70 h 88"/>
                <a:gd name="T30" fmla="*/ 44 w 53"/>
                <a:gd name="T31" fmla="*/ 70 h 88"/>
                <a:gd name="T32" fmla="*/ 46 w 53"/>
                <a:gd name="T33" fmla="*/ 68 h 88"/>
                <a:gd name="T34" fmla="*/ 46 w 53"/>
                <a:gd name="T35" fmla="*/ 20 h 88"/>
                <a:gd name="T36" fmla="*/ 32 w 53"/>
                <a:gd name="T37" fmla="*/ 9 h 88"/>
                <a:gd name="T38" fmla="*/ 21 w 53"/>
                <a:gd name="T39" fmla="*/ 9 h 88"/>
                <a:gd name="T40" fmla="*/ 20 w 53"/>
                <a:gd name="T41" fmla="*/ 10 h 88"/>
                <a:gd name="T42" fmla="*/ 21 w 53"/>
                <a:gd name="T43" fmla="*/ 11 h 88"/>
                <a:gd name="T44" fmla="*/ 32 w 53"/>
                <a:gd name="T45" fmla="*/ 11 h 88"/>
                <a:gd name="T46" fmla="*/ 33 w 53"/>
                <a:gd name="T47" fmla="*/ 10 h 88"/>
                <a:gd name="T48" fmla="*/ 32 w 53"/>
                <a:gd name="T49" fmla="*/ 9 h 88"/>
                <a:gd name="T50" fmla="*/ 27 w 53"/>
                <a:gd name="T51" fmla="*/ 74 h 88"/>
                <a:gd name="T52" fmla="*/ 21 w 53"/>
                <a:gd name="T53" fmla="*/ 79 h 88"/>
                <a:gd name="T54" fmla="*/ 27 w 53"/>
                <a:gd name="T55" fmla="*/ 85 h 88"/>
                <a:gd name="T56" fmla="*/ 32 w 53"/>
                <a:gd name="T57" fmla="*/ 79 h 88"/>
                <a:gd name="T58" fmla="*/ 27 w 53"/>
                <a:gd name="T59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88">
                  <a:moveTo>
                    <a:pt x="53" y="79"/>
                  </a:moveTo>
                  <a:cubicBezTo>
                    <a:pt x="53" y="84"/>
                    <a:pt x="49" y="88"/>
                    <a:pt x="44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9"/>
                  </a:cubicBezTo>
                  <a:lnTo>
                    <a:pt x="53" y="79"/>
                  </a:lnTo>
                  <a:close/>
                  <a:moveTo>
                    <a:pt x="46" y="20"/>
                  </a:moveTo>
                  <a:cubicBezTo>
                    <a:pt x="46" y="18"/>
                    <a:pt x="45" y="17"/>
                    <a:pt x="4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8" y="70"/>
                    <a:pt x="9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6" y="69"/>
                    <a:pt x="46" y="68"/>
                  </a:cubicBezTo>
                  <a:lnTo>
                    <a:pt x="46" y="20"/>
                  </a:lnTo>
                  <a:close/>
                  <a:moveTo>
                    <a:pt x="32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0"/>
                    <a:pt x="33" y="10"/>
                  </a:cubicBezTo>
                  <a:cubicBezTo>
                    <a:pt x="33" y="9"/>
                    <a:pt x="33" y="9"/>
                    <a:pt x="32" y="9"/>
                  </a:cubicBezTo>
                  <a:close/>
                  <a:moveTo>
                    <a:pt x="27" y="74"/>
                  </a:moveTo>
                  <a:cubicBezTo>
                    <a:pt x="24" y="74"/>
                    <a:pt x="21" y="76"/>
                    <a:pt x="21" y="79"/>
                  </a:cubicBezTo>
                  <a:cubicBezTo>
                    <a:pt x="21" y="82"/>
                    <a:pt x="24" y="85"/>
                    <a:pt x="27" y="85"/>
                  </a:cubicBezTo>
                  <a:cubicBezTo>
                    <a:pt x="30" y="85"/>
                    <a:pt x="32" y="82"/>
                    <a:pt x="32" y="79"/>
                  </a:cubicBezTo>
                  <a:cubicBezTo>
                    <a:pt x="32" y="76"/>
                    <a:pt x="30" y="74"/>
                    <a:pt x="27" y="7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7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19300" y="3680823"/>
              <a:ext cx="1920240" cy="30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关于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23748" y="4138033"/>
              <a:ext cx="1915792" cy="1159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设置的开与关</a:t>
              </a:r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pic>
        <p:nvPicPr>
          <p:cNvPr id="3" name="图片 2" descr="uiswitch_on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1234573"/>
            <a:ext cx="1447800" cy="927100"/>
          </a:xfrm>
          <a:prstGeom prst="rect">
            <a:avLst/>
          </a:prstGeom>
        </p:spPr>
      </p:pic>
      <p:pic>
        <p:nvPicPr>
          <p:cNvPr id="4" name="图片 3" descr="uiswitch_off_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95" y="3012574"/>
            <a:ext cx="14478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234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控件内容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72434" y="2587859"/>
            <a:ext cx="1920240" cy="1630445"/>
            <a:chOff x="1777687" y="2504594"/>
            <a:chExt cx="1920240" cy="1630445"/>
          </a:xfrm>
        </p:grpSpPr>
        <p:grpSp>
          <p:nvGrpSpPr>
            <p:cNvPr id="11" name="组合 10"/>
            <p:cNvGrpSpPr/>
            <p:nvPr/>
          </p:nvGrpSpPr>
          <p:grpSpPr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77687" y="3129316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实现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141266" y="2545850"/>
            <a:ext cx="1920240" cy="1630445"/>
            <a:chOff x="8141266" y="2545850"/>
            <a:chExt cx="1920240" cy="1630445"/>
          </a:xfrm>
        </p:grpSpPr>
        <p:grpSp>
          <p:nvGrpSpPr>
            <p:cNvPr id="12" name="组合 11"/>
            <p:cNvGrpSpPr/>
            <p:nvPr/>
          </p:nvGrpSpPr>
          <p:grpSpPr>
            <a:xfrm>
              <a:off x="8141266" y="2545850"/>
              <a:ext cx="1891317" cy="1630445"/>
              <a:chOff x="1408177" y="1698082"/>
              <a:chExt cx="1431102" cy="1233708"/>
            </a:xfrm>
          </p:grpSpPr>
          <p:sp>
            <p:nvSpPr>
              <p:cNvPr id="16" name="六边形 15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六边形 16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8141266" y="3170573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Heiti SC Light"/>
                  <a:ea typeface="Heiti SC Light"/>
                  <a:cs typeface="Heiti SC Light"/>
                </a:rPr>
                <a:t>开时颜色</a:t>
              </a:r>
              <a:endParaRPr lang="zh-CN" altLang="en-US" b="1" dirty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06850" y="2504593"/>
            <a:ext cx="1920240" cy="1630445"/>
            <a:chOff x="4336451" y="4068481"/>
            <a:chExt cx="1920240" cy="163044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36451" y="4068481"/>
              <a:ext cx="1891317" cy="1630445"/>
              <a:chOff x="1408177" y="1698082"/>
              <a:chExt cx="1431102" cy="1233708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336451" y="4745452"/>
              <a:ext cx="192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状态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062421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基类：</a:t>
            </a:r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UISwitch</a:t>
            </a:r>
            <a:r>
              <a: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06850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State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51279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On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Tint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2" name="图片 1" descr="uiswitch_attributes_inspector_plain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721" y="4972384"/>
            <a:ext cx="4878805" cy="128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2002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控件事件 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7" name="正五边形 6"/>
          <p:cNvSpPr/>
          <p:nvPr/>
        </p:nvSpPr>
        <p:spPr>
          <a:xfrm>
            <a:off x="3186032" y="2670119"/>
            <a:ext cx="2895600" cy="2757714"/>
          </a:xfrm>
          <a:prstGeom prst="pent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73221" y="3367589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各种交互事件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8983" y="4042870"/>
            <a:ext cx="191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手势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触摸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拖动等等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UIControlEvents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309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962527"/>
            <a:ext cx="5425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控件的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目标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操作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机制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浪漫雅圆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7453085" y="2477030"/>
            <a:ext cx="3715656" cy="3203152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1004887" y="2477030"/>
            <a:ext cx="3715656" cy="3203152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82750" y="3032156"/>
            <a:ext cx="194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值变更</a:t>
            </a:r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66189" y="3032156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Interface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Builder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74000" y="3413156"/>
            <a:ext cx="2994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选取相应的事件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1.ctrl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键拖动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2.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属性栏中的连线栏拖动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209142" y="2581819"/>
            <a:ext cx="3715656" cy="3203152"/>
          </a:xfrm>
          <a:prstGeom prst="hex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78817" y="2620211"/>
            <a:ext cx="3562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代码实现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</a:t>
            </a: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self.switch1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.addTarget(self, action: "</a:t>
            </a:r>
            <a:r>
              <a:rPr lang="en-US" altLang="zh-CN" b="1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switchchanged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", </a:t>
            </a:r>
            <a:r>
              <a:rPr lang="en-US" altLang="zh-CN" b="1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forControlEvents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 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.</a:t>
            </a:r>
            <a:r>
              <a:rPr lang="en-US" altLang="zh-CN" b="1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ValueChanged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)</a:t>
            </a:r>
          </a:p>
          <a:p>
            <a:pPr algn="ctr"/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</a:t>
            </a:r>
            <a:r>
              <a:rPr lang="en-US" altLang="zh-CN" b="1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ender.on</a:t>
            </a:r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</a:p>
          <a:p>
            <a:pPr algn="ctr"/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612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99895" y="2860842"/>
            <a:ext cx="2018631" cy="37431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371348" y="5513137"/>
            <a:ext cx="2018631" cy="37431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56485" y="4168272"/>
            <a:ext cx="2689726" cy="45720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外观 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3" name="图片 2" descr="uiswitch_callouts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63" y="2524627"/>
            <a:ext cx="6578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898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1393" y="1736045"/>
            <a:ext cx="6140925" cy="2618071"/>
            <a:chOff x="3171393" y="1736045"/>
            <a:chExt cx="6140925" cy="2618071"/>
          </a:xfrm>
        </p:grpSpPr>
        <p:sp>
          <p:nvSpPr>
            <p:cNvPr id="7" name="文本框 6"/>
            <p:cNvSpPr txBox="1"/>
            <p:nvPr/>
          </p:nvSpPr>
          <p:spPr>
            <a:xfrm>
              <a:off x="3171393" y="3246120"/>
              <a:ext cx="49682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+mj-lt"/>
                  <a:ea typeface="Roboto Th" pitchFamily="2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28 w 56"/>
                <a:gd name="T1" fmla="*/ 44 h 49"/>
                <a:gd name="T2" fmla="*/ 18 w 56"/>
                <a:gd name="T3" fmla="*/ 42 h 49"/>
                <a:gd name="T4" fmla="*/ 4 w 56"/>
                <a:gd name="T5" fmla="*/ 49 h 49"/>
                <a:gd name="T6" fmla="*/ 7 w 56"/>
                <a:gd name="T7" fmla="*/ 37 h 49"/>
                <a:gd name="T8" fmla="*/ 0 w 56"/>
                <a:gd name="T9" fmla="*/ 22 h 49"/>
                <a:gd name="T10" fmla="*/ 28 w 56"/>
                <a:gd name="T11" fmla="*/ 0 h 49"/>
                <a:gd name="T12" fmla="*/ 56 w 56"/>
                <a:gd name="T13" fmla="*/ 22 h 49"/>
                <a:gd name="T14" fmla="*/ 28 w 56"/>
                <a:gd name="T15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6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65883" y="2292533"/>
              <a:ext cx="1825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小波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QQ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：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41359833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558199" y="4354116"/>
            <a:ext cx="4194628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631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110</Words>
  <Application>Microsoft Macintosh PowerPoint</Application>
  <PresentationFormat>自定义</PresentationFormat>
  <Paragraphs>57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zhang xiaobo</cp:lastModifiedBy>
  <cp:revision>93</cp:revision>
  <dcterms:created xsi:type="dcterms:W3CDTF">2014-07-22T14:15:39Z</dcterms:created>
  <dcterms:modified xsi:type="dcterms:W3CDTF">2014-09-03T11:48:46Z</dcterms:modified>
</cp:coreProperties>
</file>