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57" r:id="rId4"/>
    <p:sldId id="269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96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9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82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0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0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1</a:t>
            </a:r>
            <a:r>
              <a:rPr lang="en-US" altLang="zh-CN" sz="36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视图集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360817" y="216254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视图集实战 </a:t>
            </a:r>
            <a:r>
              <a:rPr lang="en-US" altLang="zh-CN" sz="60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–</a:t>
            </a:r>
            <a:r>
              <a:rPr lang="zh-CN" altLang="en-US" sz="60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 网页浏览器</a:t>
            </a:r>
            <a:endParaRPr lang="en-US" altLang="zh-CN" sz="60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定义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98240" y="622587"/>
            <a:ext cx="4102635" cy="5466998"/>
            <a:chOff x="1889760" y="2125307"/>
            <a:chExt cx="2179320" cy="3877076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34633" y="2125307"/>
              <a:ext cx="192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网页浏览器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536005" y="1904800"/>
            <a:ext cx="31751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输入网址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UI-View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集实战总结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" name="正五边形 1"/>
          <p:cNvSpPr/>
          <p:nvPr/>
        </p:nvSpPr>
        <p:spPr>
          <a:xfrm>
            <a:off x="4176519" y="2742270"/>
            <a:ext cx="2895600" cy="2757714"/>
          </a:xfrm>
          <a:prstGeom prst="pent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13610" y="3707498"/>
            <a:ext cx="1920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网络浏览器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自动布局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代理模式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进度条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文本框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7936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44</Words>
  <Application>Microsoft Macintosh PowerPoint</Application>
  <PresentationFormat>自定义</PresentationFormat>
  <Paragraphs>23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97</cp:revision>
  <dcterms:created xsi:type="dcterms:W3CDTF">2014-07-22T14:15:39Z</dcterms:created>
  <dcterms:modified xsi:type="dcterms:W3CDTF">2014-09-01T12:35:06Z</dcterms:modified>
</cp:coreProperties>
</file>