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E2E8-A4CB-C667-641A-10FA4EBE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F15D0-3B41-3A3A-CD2B-A030F560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A542-4212-A18F-D22B-AEE0B61F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260E-1562-ABE7-254B-60AFD31C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9FCD-4102-CFC8-8EAC-782BC89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C4BC-AEA1-ED6C-319B-157AE35A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AC38F-70EC-9339-E141-B89F890C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F57D-4C29-3975-F6E2-4A4052C8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F217-1614-9BB0-34D3-21CAA68D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FFE26-C846-9324-2ED7-CE3E965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3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1BC3F-8CC5-AC2B-3508-9684F6B81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E18B7-A7D9-A046-397F-E7E76108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A244-E9C7-06BB-20E2-100F4FCC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AC75-32DE-8A02-C430-CF52BDCD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6871-4E78-B12E-02A6-15113506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0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9688-8227-D5D4-1BD2-247D1960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559E-B65F-F128-C90E-AECB5412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E0F0-7A7E-96F5-6751-B2FFE5A6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F85F-65C0-CA0B-95A5-FFF464C2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7FB87-FAC1-E2E4-9639-C3403565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6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1DF-18C8-AD28-EF1D-D7CA4D97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8CB9C-1039-D654-AC51-81FE69C7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4A8A-C514-1CE4-6630-54E23373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5E7A-B623-B806-D122-5AD38F9B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607D-44EE-E4DC-AB10-EE9C9932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B0E1-0460-80E1-D618-0D5A653B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07FB-030C-355C-4923-00DA1F23F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BE383-0939-DF2A-5373-F79A89D0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DCF9-45B3-4CF4-C782-D29A1362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732B-C59A-A11C-427B-1FC9D911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4C9F-4B05-1108-51CE-15E5D00D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75A8-51F6-9DC8-E01F-FA600BF3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6E99-0EAE-A84B-0DDE-AEFFAC5C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33A8-0F85-D08B-2BA3-CC3210D27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D26A3-0726-D41A-9A9B-F6886C998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D9F5D-6642-5844-570F-AC77C5D6C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25177-BC50-62DB-234F-0BEBD8EE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57842-736D-3C3F-EA90-052604A1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4E67B-3B2D-D406-6EC3-71D0DEB1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0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A6AF-1350-6CDE-8EE3-E0E87E3D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62E3A-50C6-55C6-0818-2CAE186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D8D21-5C1B-ECCB-EE06-2CF3B714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52C1D-9B47-B81C-B92A-A84829D3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9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3D245-2151-A420-993B-98622C5A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1C612-25EC-9639-0CC1-5652110B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7A3E1-CFD5-3C5C-E6A5-5D081A0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8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B56B-7C2E-33BE-2C01-F2F101F8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BB8A-5352-29C7-F4D0-6CDA4DBC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CFAA8-4955-837D-C0AF-D5972CAA0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7D532-A2D6-3AEB-6CDE-D223150F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9E62D-1CE2-0530-98BC-A01CB415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B563D-9F8B-ABB4-B373-F7D10344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6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EFA-20D6-3555-894F-2B357554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3824D-B210-DAC9-2888-12539829C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C1FA8-DA3B-1235-81EB-B2027D27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B1ED5-87E5-8F14-AEFB-7ABBE919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B3EC-6E3F-7A76-0967-B3586674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AAF2A-5FDE-E405-6B96-A3595BA7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0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0633-8BE6-18D6-30FB-032A0A33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90F51-86E2-FE95-EEA0-B51E76F5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F19B-F5D3-C9AC-6D77-D7E5957FD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0A9EB-1464-4A60-903B-A962385C71E0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ABD4-730E-8DE9-674F-BA6BD6673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558D6-5B0E-1129-5989-E6113D284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7362A-5987-44D0-9077-C61D27C8A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6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3C226-B4D7-EA76-7242-42342F0F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Heroku Model Deployment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86E3-DE30-FED0-CB56-6472DC7C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Using Heroku to connect the </a:t>
            </a:r>
            <a:r>
              <a:rPr lang="en-US" altLang="zh-CN" sz="3600" dirty="0" err="1"/>
              <a:t>Github</a:t>
            </a:r>
            <a:r>
              <a:rPr lang="en-US" altLang="zh-CN" sz="3600" dirty="0"/>
              <a:t> repo </a:t>
            </a:r>
            <a:endParaRPr lang="zh-CN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6E819C-F07F-C106-57CF-8832DEB92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475" y="2406255"/>
            <a:ext cx="6478588" cy="31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968AE-7E6F-4A01-3F49-9A11FC28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The Model is successfully deployed</a:t>
            </a:r>
            <a:endParaRPr lang="zh-CN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C2F0EB-6580-CDDD-94D9-488467CD1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475" y="2475437"/>
            <a:ext cx="6478588" cy="29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46098-9A44-128B-744B-5B1DE9CC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Here shows the details code.</a:t>
            </a:r>
            <a:endParaRPr lang="zh-CN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6E0DB-6667-71FA-7488-31C7D821A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528" y="482552"/>
            <a:ext cx="6005679" cy="5892896"/>
          </a:xfr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64CD6-F6D7-65BB-01B0-8FDEDB4A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The result website </a:t>
            </a:r>
            <a:r>
              <a:rPr lang="en-US" altLang="zh-CN" sz="3600"/>
              <a:t>can make </a:t>
            </a:r>
            <a:r>
              <a:rPr lang="en-US" altLang="zh-CN" sz="3600" dirty="0"/>
              <a:t>a salary prediction.</a:t>
            </a:r>
            <a:endParaRPr lang="zh-CN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A3AC06-8A93-AFFF-4451-A76076BE6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832" y="3198588"/>
            <a:ext cx="6149873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1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Heroku Model Deployment</vt:lpstr>
      <vt:lpstr>Using Heroku to connect the Github repo </vt:lpstr>
      <vt:lpstr>The Model is successfully deployed</vt:lpstr>
      <vt:lpstr>Here shows the details code.</vt:lpstr>
      <vt:lpstr>The result website can make a salary prediction.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Heroku Model Deployment</dc:title>
  <dc:creator>Wang, Runtian</dc:creator>
  <cp:lastModifiedBy>Wang, Runtian</cp:lastModifiedBy>
  <cp:revision>1</cp:revision>
  <dcterms:created xsi:type="dcterms:W3CDTF">2023-01-10T18:31:14Z</dcterms:created>
  <dcterms:modified xsi:type="dcterms:W3CDTF">2023-01-10T18:34:47Z</dcterms:modified>
</cp:coreProperties>
</file>