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6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0330-F745-4561-97EC-8AE3363EE7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DD81-0081-4257-B724-CAA0182C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1393309"/>
            <a:ext cx="10331355" cy="51260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275" y="409433"/>
            <a:ext cx="10809025" cy="6168787"/>
          </a:xfrm>
        </p:spPr>
        <p:txBody>
          <a:bodyPr/>
          <a:lstStyle/>
          <a:p>
            <a:r>
              <a:rPr lang="en-US" b="1" u="sng" smtClean="0"/>
              <a:t>Power BI Pricing plans</a:t>
            </a:r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322762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LBSIM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Singh</dc:creator>
  <cp:lastModifiedBy>Himanshu Singh</cp:lastModifiedBy>
  <cp:revision>1</cp:revision>
  <dcterms:created xsi:type="dcterms:W3CDTF">2020-05-29T16:12:00Z</dcterms:created>
  <dcterms:modified xsi:type="dcterms:W3CDTF">2020-05-29T16:12:33Z</dcterms:modified>
</cp:coreProperties>
</file>