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ECC1-1E0F-4512-B86A-BE52DC9C3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A140C-A734-4157-BE3C-BA49764FC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FFC01-4135-4705-925B-8D91B715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70CB-5CAE-4249-A309-DF89160C5496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591FB-08FC-4C76-A258-A1E87D6B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D7ADF-04DD-4CF1-AC38-C3F1BE75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6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3B129-2604-4617-AA3A-CD935DB3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3CB90-5F87-4A37-A2C8-6A3E2CBEC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686D0-2F8B-4A93-BBA9-914EF591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70CB-5CAE-4249-A309-DF89160C5496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D98EB-32C0-44A4-9104-59169AC9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13126-65F5-49EC-B882-B888BF6E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52FFCB-F3A1-4DAC-BAA0-67A0C3F4B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08AAA-4CA1-4B3E-ACD7-7012D9149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FD46A-51D0-4E7B-9F7C-5684811D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70CB-5CAE-4249-A309-DF89160C5496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6D980-47F5-4F41-96A0-66564F3A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2D36E-872E-4700-8DC7-4CA218EC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4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4EBC-1A60-400D-982E-06D7672B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0F090-B717-4777-AAF6-854086336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607D2-185C-4A35-9C82-FA5FCE23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70CB-5CAE-4249-A309-DF89160C5496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5D2A8-9392-42BF-940D-0849F66D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27A50-F168-4F39-B2DF-2D5D8AA8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6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FB10-29D3-4BBA-A134-F73AA5DF5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7529E-1E8E-46FA-8CB7-B7A1234B8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9090F-8C25-478C-BDC5-7D5CDF8F4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70CB-5CAE-4249-A309-DF89160C5496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BEADB-BA94-4911-A071-CA78F781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A1220-5A34-43C0-9F61-F507388F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2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44D8-B200-407B-B2C9-7D92F556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B3391-9B72-46D7-9AA1-0C7544AE9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DA605-1808-419E-A157-9EDF5ACA4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5F734-AF4A-45F4-B08D-4215CE9E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70CB-5CAE-4249-A309-DF89160C5496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0A095-2333-462E-B2B5-33935E22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0DDEB-6D5B-4A79-B314-7588976D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1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BC16-D8E9-441C-BC4D-0B188686C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9708F-7E08-40F6-8B27-93611BAC8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6D0B6-6918-4365-838D-8FD741770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0F779-9DE2-4D56-8727-E9C01DFEA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47F81-798C-4A8F-96B5-ABD60BC60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080D9-D4F9-4B27-925C-154846F1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70CB-5CAE-4249-A309-DF89160C5496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1A196-6DF5-4021-9F53-15F44BD9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8D3B5-1F30-41F9-8325-D989302B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6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5475-0A9F-4D50-AE86-41327FF5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D6CA40-7D60-49AF-A7DA-3DAB9799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70CB-5CAE-4249-A309-DF89160C5496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3DD40-93CA-483F-9F3D-B0A35511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386E9-3583-4304-ABE0-D475648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0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97E19E-D415-40A1-B309-0C828FBB9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70CB-5CAE-4249-A309-DF89160C5496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4768A-84D9-4789-96A2-C59B8179B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84719-6BF9-4DCF-9A7D-279359E5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9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9D82-6A61-4C2C-8E97-4C46C80F5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42E1-8C9B-41CE-934A-8238696F7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A9240-FEC9-40F1-A817-FB3C694A8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4FDD3-A73B-4784-A4FB-08A0E6CE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70CB-5CAE-4249-A309-DF89160C5496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59A74-CA3C-42E4-A929-26F2FD31D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FA79B-60AD-4E6A-A4DA-90713A66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7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1B21-1B84-4C31-97DB-72ED459BA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7453E4-B82C-4BD9-9914-6D1453C49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4A34C-8B5E-4FB7-8D36-85C929495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AC5D5-D5E4-4117-BFDA-27EC2461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70CB-5CAE-4249-A309-DF89160C5496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2D1CB-6EE5-4A43-8F65-5A541216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6BC5A-9706-48EB-8B3A-4E9E5329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80962-8AEA-4184-8BC3-61A5FEDB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C4E97-E6E0-4DF7-9427-B8887B7AA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8BFE3-A538-4371-B087-3BB9F0F14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270CB-5CAE-4249-A309-DF89160C5496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3342-51AC-450D-A2B1-27E2A4344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A33BB-9D23-4707-908A-0365B8A70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9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B47576-0734-4EDC-946F-4ABEBB21FBC8}"/>
              </a:ext>
            </a:extLst>
          </p:cNvPr>
          <p:cNvSpPr/>
          <p:nvPr/>
        </p:nvSpPr>
        <p:spPr>
          <a:xfrm>
            <a:off x="6591105" y="3429000"/>
            <a:ext cx="1791477" cy="6811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Agent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(Learning Algorithm)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E6836-8FA8-4F9F-B8B5-5C0781173986}"/>
              </a:ext>
            </a:extLst>
          </p:cNvPr>
          <p:cNvSpPr/>
          <p:nvPr/>
        </p:nvSpPr>
        <p:spPr>
          <a:xfrm>
            <a:off x="6293197" y="2374496"/>
            <a:ext cx="1502290" cy="3968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Models (Neural Networks)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2D69C9-270F-48C0-A4E5-9E8FC3FF4409}"/>
              </a:ext>
            </a:extLst>
          </p:cNvPr>
          <p:cNvSpPr/>
          <p:nvPr/>
        </p:nvSpPr>
        <p:spPr>
          <a:xfrm>
            <a:off x="3976049" y="3429000"/>
            <a:ext cx="1791477" cy="6811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1C985D-1194-45BD-9BA3-8F4ECD7ACA55}"/>
              </a:ext>
            </a:extLst>
          </p:cNvPr>
          <p:cNvSpPr/>
          <p:nvPr/>
        </p:nvSpPr>
        <p:spPr>
          <a:xfrm>
            <a:off x="3976049" y="5103384"/>
            <a:ext cx="1791477" cy="6811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EnvLogger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C5FC91-06D7-454B-815E-575DC902EB15}"/>
              </a:ext>
            </a:extLst>
          </p:cNvPr>
          <p:cNvSpPr/>
          <p:nvPr/>
        </p:nvSpPr>
        <p:spPr>
          <a:xfrm>
            <a:off x="6591104" y="5103385"/>
            <a:ext cx="1791477" cy="6811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TrainLogger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8B88DC-F039-46C9-A146-04FBD3F52B5F}"/>
              </a:ext>
            </a:extLst>
          </p:cNvPr>
          <p:cNvSpPr/>
          <p:nvPr/>
        </p:nvSpPr>
        <p:spPr>
          <a:xfrm>
            <a:off x="3326404" y="1577330"/>
            <a:ext cx="1791477" cy="6811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Molecule Generation/Input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076731-847B-452D-A8EE-1742B67E6B03}"/>
              </a:ext>
            </a:extLst>
          </p:cNvPr>
          <p:cNvSpPr/>
          <p:nvPr/>
        </p:nvSpPr>
        <p:spPr>
          <a:xfrm>
            <a:off x="1168251" y="5103384"/>
            <a:ext cx="1791477" cy="6811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Analysis and Result Visualization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BA4007-6CB7-4F74-BC7C-546B214E6B13}"/>
              </a:ext>
            </a:extLst>
          </p:cNvPr>
          <p:cNvSpPr/>
          <p:nvPr/>
        </p:nvSpPr>
        <p:spPr>
          <a:xfrm>
            <a:off x="1072306" y="1778652"/>
            <a:ext cx="1222230" cy="5312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Action handler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16AE8A-9E9A-4638-9D34-408DA58C8975}"/>
              </a:ext>
            </a:extLst>
          </p:cNvPr>
          <p:cNvSpPr/>
          <p:nvPr/>
        </p:nvSpPr>
        <p:spPr>
          <a:xfrm>
            <a:off x="1072306" y="2505697"/>
            <a:ext cx="1222230" cy="5312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Reward handler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89F180-C46C-48EC-9077-1DE9E634BB6D}"/>
              </a:ext>
            </a:extLst>
          </p:cNvPr>
          <p:cNvSpPr/>
          <p:nvPr/>
        </p:nvSpPr>
        <p:spPr>
          <a:xfrm>
            <a:off x="1072306" y="3232742"/>
            <a:ext cx="1222230" cy="5312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Observation handler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82D4DE-678B-4E3D-9379-A1673E3D1D46}"/>
              </a:ext>
            </a:extLst>
          </p:cNvPr>
          <p:cNvSpPr/>
          <p:nvPr/>
        </p:nvSpPr>
        <p:spPr>
          <a:xfrm>
            <a:off x="1072306" y="3959787"/>
            <a:ext cx="1222230" cy="5312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Other options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3752D2A-9DA2-4F42-BF63-D3395E307850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3790409" y="2690199"/>
            <a:ext cx="1170537" cy="3070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C2E4545-7DE7-43CF-A7AA-31D8F3BFC360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5400000" flipH="1" flipV="1">
            <a:off x="6179316" y="2121472"/>
            <a:ext cx="12700" cy="2615056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E8A0A4-ACC7-4F24-9EC2-6CF9D21E49B5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7486843" y="4110135"/>
            <a:ext cx="1" cy="9932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73C772C-170F-4E12-BD7D-2F9118C14C4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871788" y="4110135"/>
            <a:ext cx="0" cy="99324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A0D0346-83CA-448F-B8AD-BB3C7C9A70F7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 flipH="1">
            <a:off x="2959728" y="5443952"/>
            <a:ext cx="1016321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60D3C2-7E1F-4B2C-A15E-EF26C906BD6D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2294536" y="4038260"/>
            <a:ext cx="1681513" cy="18717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1117D29-53B7-4F31-9D15-626AC59E8625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294536" y="2771342"/>
            <a:ext cx="1643900" cy="82794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1C9837-5F32-4864-8252-42A4276606AF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294536" y="2044297"/>
            <a:ext cx="1763986" cy="13276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EFB4593-EEB8-43A1-B6F2-3F65BCBDE9AF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>
            <a:off x="2294536" y="3498387"/>
            <a:ext cx="1681513" cy="27118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7DB7586-BC3C-4000-AC60-9DA47864A4C9}"/>
              </a:ext>
            </a:extLst>
          </p:cNvPr>
          <p:cNvCxnSpPr>
            <a:cxnSpLocks/>
            <a:stCxn id="5" idx="3"/>
            <a:endCxn id="4" idx="3"/>
          </p:cNvCxnSpPr>
          <p:nvPr/>
        </p:nvCxnSpPr>
        <p:spPr>
          <a:xfrm>
            <a:off x="7795487" y="2572919"/>
            <a:ext cx="587095" cy="1196649"/>
          </a:xfrm>
          <a:prstGeom prst="bentConnector3">
            <a:avLst>
              <a:gd name="adj1" fmla="val 138937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E796F19-D9C2-4D72-94AC-4245FE3B4724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5767526" y="3769568"/>
            <a:ext cx="823579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89DDEBE-AB68-46B1-AD0B-136DD55BC376}"/>
              </a:ext>
            </a:extLst>
          </p:cNvPr>
          <p:cNvGrpSpPr/>
          <p:nvPr/>
        </p:nvGrpSpPr>
        <p:grpSpPr>
          <a:xfrm>
            <a:off x="8757188" y="1357925"/>
            <a:ext cx="2881752" cy="4177661"/>
            <a:chOff x="8854846" y="1340169"/>
            <a:chExt cx="2881752" cy="4177661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92391A4-AC96-41E8-9EE8-E4A41649B4D8}"/>
                </a:ext>
              </a:extLst>
            </p:cNvPr>
            <p:cNvSpPr/>
            <p:nvPr/>
          </p:nvSpPr>
          <p:spPr>
            <a:xfrm>
              <a:off x="8854846" y="1340169"/>
              <a:ext cx="2872071" cy="41776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C3FE258-2063-401F-88EB-F2CD1DB5D7F6}"/>
                </a:ext>
              </a:extLst>
            </p:cNvPr>
            <p:cNvSpPr txBox="1"/>
            <p:nvPr/>
          </p:nvSpPr>
          <p:spPr>
            <a:xfrm>
              <a:off x="9395142" y="1511963"/>
              <a:ext cx="1791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Legend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9DD9C44-4DAF-4C41-8249-3E54F2B93CFD}"/>
                </a:ext>
              </a:extLst>
            </p:cNvPr>
            <p:cNvSpPr txBox="1"/>
            <p:nvPr/>
          </p:nvSpPr>
          <p:spPr>
            <a:xfrm>
              <a:off x="9724918" y="2113143"/>
              <a:ext cx="2011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Component Of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992C425-CF53-4582-A3C6-4463B5443956}"/>
                </a:ext>
              </a:extLst>
            </p:cNvPr>
            <p:cNvSpPr txBox="1"/>
            <p:nvPr/>
          </p:nvSpPr>
          <p:spPr>
            <a:xfrm>
              <a:off x="9724918" y="2725978"/>
              <a:ext cx="2011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Interaction/Data Transfer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689047C-EB52-4917-9FDE-42282BCFE143}"/>
                </a:ext>
              </a:extLst>
            </p:cNvPr>
            <p:cNvSpPr txBox="1"/>
            <p:nvPr/>
          </p:nvSpPr>
          <p:spPr>
            <a:xfrm>
              <a:off x="9724918" y="3735053"/>
              <a:ext cx="2011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Agent Component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55F468A-3153-4D0F-824F-473657937E27}"/>
                </a:ext>
              </a:extLst>
            </p:cNvPr>
            <p:cNvSpPr txBox="1"/>
            <p:nvPr/>
          </p:nvSpPr>
          <p:spPr>
            <a:xfrm>
              <a:off x="9724918" y="4347888"/>
              <a:ext cx="2011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Environment Component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61843A9-C697-46E0-BA51-C4F8D83A1849}"/>
                </a:ext>
              </a:extLst>
            </p:cNvPr>
            <p:cNvSpPr txBox="1"/>
            <p:nvPr/>
          </p:nvSpPr>
          <p:spPr>
            <a:xfrm>
              <a:off x="9724918" y="4960722"/>
              <a:ext cx="2011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Logging Component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8700924B-12DE-4BD3-B38C-836A3E04B945}"/>
                </a:ext>
              </a:extLst>
            </p:cNvPr>
            <p:cNvCxnSpPr>
              <a:cxnSpLocks/>
            </p:cNvCxnSpPr>
            <p:nvPr/>
          </p:nvCxnSpPr>
          <p:spPr>
            <a:xfrm>
              <a:off x="9108489" y="2267031"/>
              <a:ext cx="616429" cy="1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0271F5D-8BAC-4B4A-BD87-611BC0E06FE3}"/>
                </a:ext>
              </a:extLst>
            </p:cNvPr>
            <p:cNvCxnSpPr>
              <a:cxnSpLocks/>
            </p:cNvCxnSpPr>
            <p:nvPr/>
          </p:nvCxnSpPr>
          <p:spPr>
            <a:xfrm>
              <a:off x="9108489" y="2879185"/>
              <a:ext cx="616429" cy="1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363D027-D7BF-4C17-82AD-996D32CF66A3}"/>
                </a:ext>
              </a:extLst>
            </p:cNvPr>
            <p:cNvSpPr/>
            <p:nvPr/>
          </p:nvSpPr>
          <p:spPr>
            <a:xfrm>
              <a:off x="9108489" y="3733692"/>
              <a:ext cx="616429" cy="3077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642C10F-FDF4-4605-8911-DB94E5133C7B}"/>
                </a:ext>
              </a:extLst>
            </p:cNvPr>
            <p:cNvSpPr/>
            <p:nvPr/>
          </p:nvSpPr>
          <p:spPr>
            <a:xfrm>
              <a:off x="9108489" y="4340949"/>
              <a:ext cx="616429" cy="3077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761E8B9-3380-4B4C-8DC5-E94514D47275}"/>
                </a:ext>
              </a:extLst>
            </p:cNvPr>
            <p:cNvSpPr/>
            <p:nvPr/>
          </p:nvSpPr>
          <p:spPr>
            <a:xfrm>
              <a:off x="9108489" y="4955144"/>
              <a:ext cx="616429" cy="3077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65773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42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Runxuan</dc:creator>
  <cp:lastModifiedBy>Runxuan</cp:lastModifiedBy>
  <cp:revision>10</cp:revision>
  <dcterms:created xsi:type="dcterms:W3CDTF">2021-05-25T15:00:43Z</dcterms:created>
  <dcterms:modified xsi:type="dcterms:W3CDTF">2021-08-17T03:47:01Z</dcterms:modified>
</cp:coreProperties>
</file>