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ECC1-1E0F-4512-B86A-BE52DC9C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140C-A734-4157-BE3C-BA49764F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FC01-4135-4705-925B-8D91B715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91FB-08FC-4C76-A258-A1E87D6B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7ADF-04DD-4CF1-AC38-C3F1BE7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B129-2604-4617-AA3A-CD935DB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CB90-5F87-4A37-A2C8-6A3E2CBE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86D0-2F8B-4A93-BBA9-914EF591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98EB-32C0-44A4-9104-59169AC9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3126-65F5-49EC-B882-B888BF6E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2FFCB-F3A1-4DAC-BAA0-67A0C3F4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08AAA-4CA1-4B3E-ACD7-7012D9149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D46A-51D0-4E7B-9F7C-5684811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D980-47F5-4F41-96A0-66564F3A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D36E-872E-4700-8DC7-4CA218E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4EBC-1A60-400D-982E-06D7672B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090-B717-4777-AAF6-85408633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07D2-185C-4A35-9C82-FA5FCE23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D2A8-9392-42BF-940D-0849F66D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7A50-F168-4F39-B2DF-2D5D8AA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FB10-29D3-4BBA-A134-F73AA5DF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529E-1E8E-46FA-8CB7-B7A1234B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090F-8C25-478C-BDC5-7D5CDF8F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EADB-BA94-4911-A071-CA78F781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1220-5A34-43C0-9F61-F507388F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44D8-B200-407B-B2C9-7D92F556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3391-9B72-46D7-9AA1-0C7544AE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A605-1808-419E-A157-9EDF5ACA4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5F734-AF4A-45F4-B08D-4215CE9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A095-2333-462E-B2B5-33935E2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DDEB-6D5B-4A79-B314-7588976D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BC16-D8E9-441C-BC4D-0B188686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708F-7E08-40F6-8B27-93611BAC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6D0B6-6918-4365-838D-8FD74177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F779-9DE2-4D56-8727-E9C01DFE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47F81-798C-4A8F-96B5-ABD60BC60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080D9-D4F9-4B27-925C-154846F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1A196-6DF5-4021-9F53-15F44BD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8D3B5-1F30-41F9-8325-D989302B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5475-0A9F-4D50-AE86-41327FF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6CA40-7D60-49AF-A7DA-3DAB9799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DD40-93CA-483F-9F3D-B0A3551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86E9-3583-4304-ABE0-D475648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E19E-D415-40A1-B309-0C828FBB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768A-84D9-4789-96A2-C59B8179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4719-6BF9-4DCF-9A7D-279359E5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9D82-6A61-4C2C-8E97-4C46C80F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42E1-8C9B-41CE-934A-8238696F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A9240-FEC9-40F1-A817-FB3C694A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4FDD3-A73B-4784-A4FB-08A0E6CE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9A74-CA3C-42E4-A929-26F2FD31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FA79B-60AD-4E6A-A4DA-90713A66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1B21-1B84-4C31-97DB-72ED459B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453E4-B82C-4BD9-9914-6D1453C49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A34C-8B5E-4FB7-8D36-85C92949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C5D5-D5E4-4117-BFDA-27EC2461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D1CB-6EE5-4A43-8F65-5A541216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BC5A-9706-48EB-8B3A-4E9E5329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80962-8AEA-4184-8BC3-61A5FEDB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4E97-E6E0-4DF7-9427-B8887B7A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BFE3-A538-4371-B087-3BB9F0F1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3342-51AC-450D-A2B1-27E2A4344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33BB-9D23-4707-908A-0365B8A7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4579B-0671-404F-9C8A-36240F2F1112}"/>
              </a:ext>
            </a:extLst>
          </p:cNvPr>
          <p:cNvSpPr/>
          <p:nvPr/>
        </p:nvSpPr>
        <p:spPr>
          <a:xfrm>
            <a:off x="2735986" y="3513405"/>
            <a:ext cx="1791477" cy="681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(Learning Algorithm)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9F070-C9CD-4C7A-8176-5414B0EE9391}"/>
              </a:ext>
            </a:extLst>
          </p:cNvPr>
          <p:cNvSpPr/>
          <p:nvPr/>
        </p:nvSpPr>
        <p:spPr>
          <a:xfrm>
            <a:off x="1158719" y="2379839"/>
            <a:ext cx="1502290" cy="396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Models (Neural Networks)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AF1CB-E2A3-4A2F-BF0D-730E0876063F}"/>
              </a:ext>
            </a:extLst>
          </p:cNvPr>
          <p:cNvSpPr/>
          <p:nvPr/>
        </p:nvSpPr>
        <p:spPr>
          <a:xfrm>
            <a:off x="6758081" y="2949241"/>
            <a:ext cx="1791477" cy="681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30CA7-182D-402E-85CB-B2EA5D8D42AF}"/>
              </a:ext>
            </a:extLst>
          </p:cNvPr>
          <p:cNvSpPr/>
          <p:nvPr/>
        </p:nvSpPr>
        <p:spPr>
          <a:xfrm>
            <a:off x="6758082" y="4649116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EnvLogger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32F57-13FD-4328-85AD-EA2DFEE7E3EC}"/>
              </a:ext>
            </a:extLst>
          </p:cNvPr>
          <p:cNvSpPr/>
          <p:nvPr/>
        </p:nvSpPr>
        <p:spPr>
          <a:xfrm>
            <a:off x="2735986" y="4731902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TrainLogger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B294B-95F0-4EA6-B6EA-16664AFCFAB2}"/>
              </a:ext>
            </a:extLst>
          </p:cNvPr>
          <p:cNvSpPr/>
          <p:nvPr/>
        </p:nvSpPr>
        <p:spPr>
          <a:xfrm>
            <a:off x="9612626" y="819959"/>
            <a:ext cx="1791477" cy="681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Molecule Generation/Input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C97F7-2F68-44AE-A12D-9A88BE3BD386}"/>
              </a:ext>
            </a:extLst>
          </p:cNvPr>
          <p:cNvSpPr/>
          <p:nvPr/>
        </p:nvSpPr>
        <p:spPr>
          <a:xfrm>
            <a:off x="9184788" y="4649115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Analysis and Result Visualization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150AB84-B578-4955-B266-63EF04EBEF1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326996" y="1160526"/>
            <a:ext cx="1285630" cy="178871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7D7E37A-B790-474E-A6C4-7FE2FBEC835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27463" y="3289809"/>
            <a:ext cx="2230618" cy="5641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9AA7A1E-3282-4A21-A15F-C734949131B5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5360691" y="1220275"/>
            <a:ext cx="564164" cy="4022095"/>
          </a:xfrm>
          <a:prstGeom prst="bentConnector3">
            <a:avLst>
              <a:gd name="adj1" fmla="val -4052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71FB34-36F5-45C4-B2D1-436393D81F8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53820" y="3630376"/>
            <a:ext cx="1" cy="10187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0E1C76-E88E-4A8D-A496-8302B9D87B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8549559" y="4989683"/>
            <a:ext cx="635229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7661D1-3A21-4402-AB2E-1D6646EC36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631725" y="4194540"/>
            <a:ext cx="0" cy="5373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D17E053-E9EC-4FA8-9CAF-8FE7B1688937}"/>
              </a:ext>
            </a:extLst>
          </p:cNvPr>
          <p:cNvSpPr/>
          <p:nvPr/>
        </p:nvSpPr>
        <p:spPr>
          <a:xfrm>
            <a:off x="9469411" y="1755066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Action handler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9F7425-8DAC-47DF-B285-7BC33BA362E6}"/>
              </a:ext>
            </a:extLst>
          </p:cNvPr>
          <p:cNvSpPr/>
          <p:nvPr/>
        </p:nvSpPr>
        <p:spPr>
          <a:xfrm>
            <a:off x="9469411" y="2477659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Reward handler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F4E33F-1539-4460-84F4-0C0C5E45820F}"/>
              </a:ext>
            </a:extLst>
          </p:cNvPr>
          <p:cNvSpPr/>
          <p:nvPr/>
        </p:nvSpPr>
        <p:spPr>
          <a:xfrm>
            <a:off x="9469411" y="3200252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Observation handler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1E7663-BE35-4CAD-8A6B-A0FCE4BAE46F}"/>
              </a:ext>
            </a:extLst>
          </p:cNvPr>
          <p:cNvCxnSpPr>
            <a:cxnSpLocks/>
          </p:cNvCxnSpPr>
          <p:nvPr/>
        </p:nvCxnSpPr>
        <p:spPr>
          <a:xfrm flipH="1">
            <a:off x="8573675" y="2072442"/>
            <a:ext cx="871623" cy="10348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838441-1CAB-48D2-A7F1-24FCF91521F1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>
            <a:off x="8549558" y="2743304"/>
            <a:ext cx="919853" cy="5465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C53B4DB-45C4-4C70-9A28-AC926B02D067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8548877" y="3417651"/>
            <a:ext cx="920534" cy="482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FD2A9FC-8BD9-44AA-985E-AD621B012437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1784281" y="2902268"/>
            <a:ext cx="1077288" cy="82612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BFC49F-58A5-469A-BDA6-5954C469C93E}"/>
              </a:ext>
            </a:extLst>
          </p:cNvPr>
          <p:cNvSpPr/>
          <p:nvPr/>
        </p:nvSpPr>
        <p:spPr>
          <a:xfrm>
            <a:off x="9469411" y="3922845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options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A82631-C52A-4F79-BEA6-2CA52FCB81A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573675" y="3529062"/>
            <a:ext cx="895736" cy="6594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7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Runxuan</dc:creator>
  <cp:lastModifiedBy>Runxuan</cp:lastModifiedBy>
  <cp:revision>7</cp:revision>
  <dcterms:created xsi:type="dcterms:W3CDTF">2021-05-25T15:00:43Z</dcterms:created>
  <dcterms:modified xsi:type="dcterms:W3CDTF">2021-05-26T04:06:58Z</dcterms:modified>
</cp:coreProperties>
</file>