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8.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9.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10.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1.xml" ContentType="application/vnd.openxmlformats-officedocument.theme+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2.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72" r:id="rId2"/>
    <p:sldMasterId id="2147483674" r:id="rId3"/>
    <p:sldMasterId id="2147483675" r:id="rId4"/>
    <p:sldMasterId id="2147483676" r:id="rId5"/>
    <p:sldMasterId id="2147483677" r:id="rId6"/>
    <p:sldMasterId id="2147483678" r:id="rId7"/>
    <p:sldMasterId id="2147483679" r:id="rId8"/>
    <p:sldMasterId id="2147483680" r:id="rId9"/>
    <p:sldMasterId id="2147483681" r:id="rId10"/>
    <p:sldMasterId id="2147483683" r:id="rId11"/>
    <p:sldMasterId id="2147483684" r:id="rId12"/>
    <p:sldMasterId id="2147483686" r:id="rId13"/>
  </p:sldMasterIdLst>
  <p:notesMasterIdLst>
    <p:notesMasterId r:id="rId127"/>
  </p:notesMasterIdLst>
  <p:handoutMasterIdLst>
    <p:handoutMasterId r:id="rId128"/>
  </p:handoutMasterIdLst>
  <p:sldIdLst>
    <p:sldId id="1000" r:id="rId14"/>
    <p:sldId id="977" r:id="rId15"/>
    <p:sldId id="1122" r:id="rId16"/>
    <p:sldId id="1123" r:id="rId17"/>
    <p:sldId id="1124" r:id="rId18"/>
    <p:sldId id="998" r:id="rId19"/>
    <p:sldId id="996" r:id="rId20"/>
    <p:sldId id="1121" r:id="rId21"/>
    <p:sldId id="997" r:id="rId22"/>
    <p:sldId id="1125" r:id="rId23"/>
    <p:sldId id="1126" r:id="rId24"/>
    <p:sldId id="954" r:id="rId25"/>
    <p:sldId id="1102" r:id="rId26"/>
    <p:sldId id="956" r:id="rId27"/>
    <p:sldId id="985" r:id="rId28"/>
    <p:sldId id="1002" r:id="rId29"/>
    <p:sldId id="1103" r:id="rId30"/>
    <p:sldId id="959" r:id="rId31"/>
    <p:sldId id="982" r:id="rId32"/>
    <p:sldId id="1131" r:id="rId33"/>
    <p:sldId id="1129" r:id="rId34"/>
    <p:sldId id="1128" r:id="rId35"/>
    <p:sldId id="963" r:id="rId36"/>
    <p:sldId id="967" r:id="rId37"/>
    <p:sldId id="1104" r:id="rId38"/>
    <p:sldId id="971" r:id="rId39"/>
    <p:sldId id="1110" r:id="rId40"/>
    <p:sldId id="1005" r:id="rId41"/>
    <p:sldId id="1007" r:id="rId42"/>
    <p:sldId id="992" r:id="rId43"/>
    <p:sldId id="1127" r:id="rId44"/>
    <p:sldId id="1107" r:id="rId45"/>
    <p:sldId id="1008" r:id="rId46"/>
    <p:sldId id="1010" r:id="rId47"/>
    <p:sldId id="1011" r:id="rId48"/>
    <p:sldId id="1012" r:id="rId49"/>
    <p:sldId id="1013" r:id="rId50"/>
    <p:sldId id="1014" r:id="rId51"/>
    <p:sldId id="1015" r:id="rId52"/>
    <p:sldId id="1017" r:id="rId53"/>
    <p:sldId id="1133" r:id="rId54"/>
    <p:sldId id="1146" r:id="rId55"/>
    <p:sldId id="1132" r:id="rId56"/>
    <p:sldId id="1108" r:id="rId57"/>
    <p:sldId id="1109" r:id="rId58"/>
    <p:sldId id="1144" r:id="rId59"/>
    <p:sldId id="1145" r:id="rId60"/>
    <p:sldId id="1026" r:id="rId61"/>
    <p:sldId id="1029" r:id="rId62"/>
    <p:sldId id="1134" r:id="rId63"/>
    <p:sldId id="1147" r:id="rId64"/>
    <p:sldId id="1030" r:id="rId65"/>
    <p:sldId id="1148" r:id="rId66"/>
    <p:sldId id="1032" r:id="rId67"/>
    <p:sldId id="1033" r:id="rId68"/>
    <p:sldId id="1135" r:id="rId69"/>
    <p:sldId id="1137" r:id="rId70"/>
    <p:sldId id="1138" r:id="rId71"/>
    <p:sldId id="1136" r:id="rId72"/>
    <p:sldId id="1036" r:id="rId73"/>
    <p:sldId id="1037" r:id="rId74"/>
    <p:sldId id="1182" r:id="rId75"/>
    <p:sldId id="1151" r:id="rId76"/>
    <p:sldId id="1038" r:id="rId77"/>
    <p:sldId id="1140" r:id="rId78"/>
    <p:sldId id="1139" r:id="rId79"/>
    <p:sldId id="1170" r:id="rId80"/>
    <p:sldId id="1169" r:id="rId81"/>
    <p:sldId id="1153" r:id="rId82"/>
    <p:sldId id="1042" r:id="rId83"/>
    <p:sldId id="1157" r:id="rId84"/>
    <p:sldId id="1173" r:id="rId85"/>
    <p:sldId id="1156" r:id="rId86"/>
    <p:sldId id="1159" r:id="rId87"/>
    <p:sldId id="1160" r:id="rId88"/>
    <p:sldId id="1161" r:id="rId89"/>
    <p:sldId id="1163" r:id="rId90"/>
    <p:sldId id="1045" r:id="rId91"/>
    <p:sldId id="1046" r:id="rId92"/>
    <p:sldId id="1183" r:id="rId93"/>
    <p:sldId id="1186" r:id="rId94"/>
    <p:sldId id="1047" r:id="rId95"/>
    <p:sldId id="1164" r:id="rId96"/>
    <p:sldId id="1092" r:id="rId97"/>
    <p:sldId id="1165" r:id="rId98"/>
    <p:sldId id="1189" r:id="rId99"/>
    <p:sldId id="1188" r:id="rId100"/>
    <p:sldId id="1091" r:id="rId101"/>
    <p:sldId id="1093" r:id="rId102"/>
    <p:sldId id="1166" r:id="rId103"/>
    <p:sldId id="1174" r:id="rId104"/>
    <p:sldId id="1187" r:id="rId105"/>
    <p:sldId id="1171" r:id="rId106"/>
    <p:sldId id="1094" r:id="rId107"/>
    <p:sldId id="1143" r:id="rId108"/>
    <p:sldId id="1105" r:id="rId109"/>
    <p:sldId id="1074" r:id="rId110"/>
    <p:sldId id="1099" r:id="rId111"/>
    <p:sldId id="1176" r:id="rId112"/>
    <p:sldId id="1177" r:id="rId113"/>
    <p:sldId id="1075" r:id="rId114"/>
    <p:sldId id="1076" r:id="rId115"/>
    <p:sldId id="1181" r:id="rId116"/>
    <p:sldId id="1095" r:id="rId117"/>
    <p:sldId id="1077" r:id="rId118"/>
    <p:sldId id="1078" r:id="rId119"/>
    <p:sldId id="1079" r:id="rId120"/>
    <p:sldId id="1179" r:id="rId121"/>
    <p:sldId id="1096" r:id="rId122"/>
    <p:sldId id="1100" r:id="rId123"/>
    <p:sldId id="1167" r:id="rId124"/>
    <p:sldId id="1178" r:id="rId125"/>
    <p:sldId id="1083" r:id="rId126"/>
  </p:sldIdLst>
  <p:sldSz cx="9144000" cy="6859588"/>
  <p:notesSz cx="6858000" cy="946943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98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DCFE"/>
    <a:srgbClr val="FFDBFF"/>
    <a:srgbClr val="FF99FF"/>
    <a:srgbClr val="FFCCFF"/>
    <a:srgbClr val="996633"/>
    <a:srgbClr val="000066"/>
    <a:srgbClr val="080808"/>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666" y="67"/>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386"/>
    </p:cViewPr>
  </p:sorterViewPr>
  <p:notesViewPr>
    <p:cSldViewPr>
      <p:cViewPr varScale="1">
        <p:scale>
          <a:sx n="32" d="100"/>
          <a:sy n="32" d="100"/>
        </p:scale>
        <p:origin x="-1190" y="-62"/>
      </p:cViewPr>
      <p:guideLst>
        <p:guide orient="horz" pos="2982"/>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4.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slide" Target="slides/slide71.xml"/><Relationship Id="rId89" Type="http://schemas.openxmlformats.org/officeDocument/2006/relationships/slide" Target="slides/slide76.xml"/><Relationship Id="rId112" Type="http://schemas.openxmlformats.org/officeDocument/2006/relationships/slide" Target="slides/slide99.xml"/><Relationship Id="rId16" Type="http://schemas.openxmlformats.org/officeDocument/2006/relationships/slide" Target="slides/slide3.xml"/><Relationship Id="rId107" Type="http://schemas.openxmlformats.org/officeDocument/2006/relationships/slide" Target="slides/slide94.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slide" Target="slides/slide66.xml"/><Relationship Id="rId102" Type="http://schemas.openxmlformats.org/officeDocument/2006/relationships/slide" Target="slides/slide89.xml"/><Relationship Id="rId123" Type="http://schemas.openxmlformats.org/officeDocument/2006/relationships/slide" Target="slides/slide110.xml"/><Relationship Id="rId128"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113" Type="http://schemas.openxmlformats.org/officeDocument/2006/relationships/slide" Target="slides/slide100.xml"/><Relationship Id="rId118" Type="http://schemas.openxmlformats.org/officeDocument/2006/relationships/slide" Target="slides/slide105.xml"/><Relationship Id="rId80" Type="http://schemas.openxmlformats.org/officeDocument/2006/relationships/slide" Target="slides/slide67.xml"/><Relationship Id="rId85" Type="http://schemas.openxmlformats.org/officeDocument/2006/relationships/slide" Target="slides/slide72.xml"/><Relationship Id="rId12" Type="http://schemas.openxmlformats.org/officeDocument/2006/relationships/slideMaster" Target="slideMasters/slideMaster12.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slide" Target="slides/slide90.xml"/><Relationship Id="rId108" Type="http://schemas.openxmlformats.org/officeDocument/2006/relationships/slide" Target="slides/slide95.xml"/><Relationship Id="rId124" Type="http://schemas.openxmlformats.org/officeDocument/2006/relationships/slide" Target="slides/slide111.xml"/><Relationship Id="rId129" Type="http://schemas.openxmlformats.org/officeDocument/2006/relationships/presProps" Target="presProps.xml"/><Relationship Id="rId54" Type="http://schemas.openxmlformats.org/officeDocument/2006/relationships/slide" Target="slides/slide41.xml"/><Relationship Id="rId70" Type="http://schemas.openxmlformats.org/officeDocument/2006/relationships/slide" Target="slides/slide57.xml"/><Relationship Id="rId75" Type="http://schemas.openxmlformats.org/officeDocument/2006/relationships/slide" Target="slides/slide62.xml"/><Relationship Id="rId91" Type="http://schemas.openxmlformats.org/officeDocument/2006/relationships/slide" Target="slides/slide78.xml"/><Relationship Id="rId96" Type="http://schemas.openxmlformats.org/officeDocument/2006/relationships/slide" Target="slides/slide83.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0.xml"/><Relationship Id="rId28" Type="http://schemas.openxmlformats.org/officeDocument/2006/relationships/slide" Target="slides/slide15.xml"/><Relationship Id="rId49" Type="http://schemas.openxmlformats.org/officeDocument/2006/relationships/slide" Target="slides/slide36.xml"/><Relationship Id="rId114" Type="http://schemas.openxmlformats.org/officeDocument/2006/relationships/slide" Target="slides/slide101.xml"/><Relationship Id="rId119" Type="http://schemas.openxmlformats.org/officeDocument/2006/relationships/slide" Target="slides/slide106.xml"/><Relationship Id="rId44" Type="http://schemas.openxmlformats.org/officeDocument/2006/relationships/slide" Target="slides/slide31.xml"/><Relationship Id="rId60" Type="http://schemas.openxmlformats.org/officeDocument/2006/relationships/slide" Target="slides/slide47.xml"/><Relationship Id="rId65" Type="http://schemas.openxmlformats.org/officeDocument/2006/relationships/slide" Target="slides/slide52.xml"/><Relationship Id="rId81" Type="http://schemas.openxmlformats.org/officeDocument/2006/relationships/slide" Target="slides/slide68.xml"/><Relationship Id="rId86" Type="http://schemas.openxmlformats.org/officeDocument/2006/relationships/slide" Target="slides/slide73.xml"/><Relationship Id="rId130" Type="http://schemas.openxmlformats.org/officeDocument/2006/relationships/viewProps" Target="viewProps.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109" Type="http://schemas.openxmlformats.org/officeDocument/2006/relationships/slide" Target="slides/slide9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 Id="rId104" Type="http://schemas.openxmlformats.org/officeDocument/2006/relationships/slide" Target="slides/slide91.xml"/><Relationship Id="rId120" Type="http://schemas.openxmlformats.org/officeDocument/2006/relationships/slide" Target="slides/slide107.xml"/><Relationship Id="rId125" Type="http://schemas.openxmlformats.org/officeDocument/2006/relationships/slide" Target="slides/slide112.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110" Type="http://schemas.openxmlformats.org/officeDocument/2006/relationships/slide" Target="slides/slide97.xml"/><Relationship Id="rId115" Type="http://schemas.openxmlformats.org/officeDocument/2006/relationships/slide" Target="slides/slide102.xml"/><Relationship Id="rId131" Type="http://schemas.openxmlformats.org/officeDocument/2006/relationships/theme" Target="theme/theme1.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slide" Target="slides/slide87.xml"/><Relationship Id="rId105" Type="http://schemas.openxmlformats.org/officeDocument/2006/relationships/slide" Target="slides/slide92.xml"/><Relationship Id="rId126" Type="http://schemas.openxmlformats.org/officeDocument/2006/relationships/slide" Target="slides/slide113.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slide" Target="slides/slide85.xml"/><Relationship Id="rId121" Type="http://schemas.openxmlformats.org/officeDocument/2006/relationships/slide" Target="slides/slide108.xml"/><Relationship Id="rId3" Type="http://schemas.openxmlformats.org/officeDocument/2006/relationships/slideMaster" Target="slideMasters/slideMaster3.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 Id="rId116" Type="http://schemas.openxmlformats.org/officeDocument/2006/relationships/slide" Target="slides/slide103.xml"/><Relationship Id="rId20" Type="http://schemas.openxmlformats.org/officeDocument/2006/relationships/slide" Target="slides/slide7.xml"/><Relationship Id="rId41" Type="http://schemas.openxmlformats.org/officeDocument/2006/relationships/slide" Target="slides/slide28.xml"/><Relationship Id="rId62" Type="http://schemas.openxmlformats.org/officeDocument/2006/relationships/slide" Target="slides/slide49.xml"/><Relationship Id="rId83" Type="http://schemas.openxmlformats.org/officeDocument/2006/relationships/slide" Target="slides/slide70.xml"/><Relationship Id="rId88" Type="http://schemas.openxmlformats.org/officeDocument/2006/relationships/slide" Target="slides/slide75.xml"/><Relationship Id="rId111" Type="http://schemas.openxmlformats.org/officeDocument/2006/relationships/slide" Target="slides/slide98.xml"/><Relationship Id="rId132" Type="http://schemas.openxmlformats.org/officeDocument/2006/relationships/tableStyles" Target="tableStyles.xml"/><Relationship Id="rId15" Type="http://schemas.openxmlformats.org/officeDocument/2006/relationships/slide" Target="slides/slide2.xml"/><Relationship Id="rId36" Type="http://schemas.openxmlformats.org/officeDocument/2006/relationships/slide" Target="slides/slide23.xml"/><Relationship Id="rId57" Type="http://schemas.openxmlformats.org/officeDocument/2006/relationships/slide" Target="slides/slide44.xml"/><Relationship Id="rId106" Type="http://schemas.openxmlformats.org/officeDocument/2006/relationships/slide" Target="slides/slide93.xml"/><Relationship Id="rId127" Type="http://schemas.openxmlformats.org/officeDocument/2006/relationships/notesMaster" Target="notesMasters/notesMaster1.xml"/><Relationship Id="rId10" Type="http://schemas.openxmlformats.org/officeDocument/2006/relationships/slideMaster" Target="slideMasters/slideMaster10.xml"/><Relationship Id="rId31" Type="http://schemas.openxmlformats.org/officeDocument/2006/relationships/slide" Target="slides/slide18.xml"/><Relationship Id="rId52" Type="http://schemas.openxmlformats.org/officeDocument/2006/relationships/slide" Target="slides/slide39.xml"/><Relationship Id="rId73" Type="http://schemas.openxmlformats.org/officeDocument/2006/relationships/slide" Target="slides/slide60.xml"/><Relationship Id="rId78" Type="http://schemas.openxmlformats.org/officeDocument/2006/relationships/slide" Target="slides/slide65.xml"/><Relationship Id="rId94" Type="http://schemas.openxmlformats.org/officeDocument/2006/relationships/slide" Target="slides/slide81.xml"/><Relationship Id="rId99" Type="http://schemas.openxmlformats.org/officeDocument/2006/relationships/slide" Target="slides/slide86.xml"/><Relationship Id="rId101" Type="http://schemas.openxmlformats.org/officeDocument/2006/relationships/slide" Target="slides/slide88.xml"/><Relationship Id="rId122" Type="http://schemas.openxmlformats.org/officeDocument/2006/relationships/slide" Target="slides/slide109.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33B107C-DF57-4F2C-998C-D29740DFCF0D}"/>
              </a:ext>
            </a:extLst>
          </p:cNvPr>
          <p:cNvSpPr>
            <a:spLocks noGrp="1" noChangeArrowheads="1"/>
          </p:cNvSpPr>
          <p:nvPr>
            <p:ph type="hdr" sz="quarter"/>
          </p:nvPr>
        </p:nvSpPr>
        <p:spPr bwMode="auto">
          <a:xfrm>
            <a:off x="0" y="0"/>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0" hangingPunct="0">
              <a:defRPr kumimoji="1" sz="1000" i="1">
                <a:ea typeface="楷体_GB2312" pitchFamily="49" charset="-122"/>
              </a:defRPr>
            </a:lvl1pPr>
          </a:lstStyle>
          <a:p>
            <a:pPr>
              <a:defRPr/>
            </a:pPr>
            <a:endParaRPr lang="en-US" altLang="zh-CN"/>
          </a:p>
        </p:txBody>
      </p:sp>
      <p:sp>
        <p:nvSpPr>
          <p:cNvPr id="3075" name="Rectangle 3">
            <a:extLst>
              <a:ext uri="{FF2B5EF4-FFF2-40B4-BE49-F238E27FC236}">
                <a16:creationId xmlns:a16="http://schemas.microsoft.com/office/drawing/2014/main" id="{3C611504-4258-49BB-95B8-E50075083FAC}"/>
              </a:ext>
            </a:extLst>
          </p:cNvPr>
          <p:cNvSpPr>
            <a:spLocks noGrp="1" noChangeArrowheads="1"/>
          </p:cNvSpPr>
          <p:nvPr>
            <p:ph type="dt" sz="quarter" idx="1"/>
          </p:nvPr>
        </p:nvSpPr>
        <p:spPr bwMode="auto">
          <a:xfrm>
            <a:off x="3886200" y="0"/>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0" hangingPunct="0">
              <a:defRPr kumimoji="1" sz="1000" i="1">
                <a:ea typeface="楷体_GB2312" pitchFamily="49" charset="-122"/>
              </a:defRPr>
            </a:lvl1pPr>
          </a:lstStyle>
          <a:p>
            <a:pPr>
              <a:defRPr/>
            </a:pPr>
            <a:endParaRPr lang="en-US" altLang="zh-CN"/>
          </a:p>
        </p:txBody>
      </p:sp>
      <p:sp>
        <p:nvSpPr>
          <p:cNvPr id="3076" name="Rectangle 4">
            <a:extLst>
              <a:ext uri="{FF2B5EF4-FFF2-40B4-BE49-F238E27FC236}">
                <a16:creationId xmlns:a16="http://schemas.microsoft.com/office/drawing/2014/main" id="{BB8F319E-437B-4E38-9344-5658D05CCE6E}"/>
              </a:ext>
            </a:extLst>
          </p:cNvPr>
          <p:cNvSpPr>
            <a:spLocks noGrp="1" noChangeArrowheads="1"/>
          </p:cNvSpPr>
          <p:nvPr>
            <p:ph type="ftr" sz="quarter" idx="2"/>
          </p:nvPr>
        </p:nvSpPr>
        <p:spPr bwMode="auto">
          <a:xfrm>
            <a:off x="0" y="8996363"/>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0" hangingPunct="0">
              <a:defRPr kumimoji="1" sz="1000" i="1">
                <a:ea typeface="楷体_GB2312" pitchFamily="49" charset="-122"/>
              </a:defRPr>
            </a:lvl1pPr>
          </a:lstStyle>
          <a:p>
            <a:pPr>
              <a:defRPr/>
            </a:pPr>
            <a:endParaRPr lang="en-US" altLang="zh-CN"/>
          </a:p>
        </p:txBody>
      </p:sp>
      <p:sp>
        <p:nvSpPr>
          <p:cNvPr id="3077" name="Rectangle 5">
            <a:extLst>
              <a:ext uri="{FF2B5EF4-FFF2-40B4-BE49-F238E27FC236}">
                <a16:creationId xmlns:a16="http://schemas.microsoft.com/office/drawing/2014/main" id="{905319A3-FC90-4464-A783-537FE8BFC7B6}"/>
              </a:ext>
            </a:extLst>
          </p:cNvPr>
          <p:cNvSpPr>
            <a:spLocks noGrp="1" noChangeArrowheads="1"/>
          </p:cNvSpPr>
          <p:nvPr>
            <p:ph type="sldNum" sz="quarter" idx="3"/>
          </p:nvPr>
        </p:nvSpPr>
        <p:spPr bwMode="auto">
          <a:xfrm>
            <a:off x="3886200" y="8996363"/>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kumimoji="1" sz="1000" i="1">
                <a:ea typeface="楷体_GB2312" pitchFamily="49" charset="-122"/>
              </a:defRPr>
            </a:lvl1pPr>
          </a:lstStyle>
          <a:p>
            <a:fld id="{ACADCB28-ED42-4311-8E1F-312CF1956CC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D41FE28-720C-4757-85A3-CFFF7196B344}"/>
              </a:ext>
            </a:extLst>
          </p:cNvPr>
          <p:cNvSpPr>
            <a:spLocks noGrp="1" noChangeArrowheads="1"/>
          </p:cNvSpPr>
          <p:nvPr>
            <p:ph type="hdr" sz="quarter"/>
          </p:nvPr>
        </p:nvSpPr>
        <p:spPr bwMode="auto">
          <a:xfrm>
            <a:off x="0" y="0"/>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eaLnBrk="0" hangingPunct="0">
              <a:defRPr kumimoji="1" sz="1000" i="1">
                <a:latin typeface="Times New Roman" panose="02020603050405020304" pitchFamily="18" charset="0"/>
                <a:ea typeface="楷体_GB2312" pitchFamily="49" charset="-122"/>
              </a:defRPr>
            </a:lvl1pPr>
          </a:lstStyle>
          <a:p>
            <a:pPr>
              <a:defRPr/>
            </a:pPr>
            <a:endParaRPr lang="en-US" altLang="zh-CN"/>
          </a:p>
        </p:txBody>
      </p:sp>
      <p:sp>
        <p:nvSpPr>
          <p:cNvPr id="2051" name="Rectangle 3">
            <a:extLst>
              <a:ext uri="{FF2B5EF4-FFF2-40B4-BE49-F238E27FC236}">
                <a16:creationId xmlns:a16="http://schemas.microsoft.com/office/drawing/2014/main" id="{8EAD18CE-E40E-43C1-832C-F70DD3E36951}"/>
              </a:ext>
            </a:extLst>
          </p:cNvPr>
          <p:cNvSpPr>
            <a:spLocks noGrp="1" noChangeArrowheads="1"/>
          </p:cNvSpPr>
          <p:nvPr>
            <p:ph type="dt" idx="1"/>
          </p:nvPr>
        </p:nvSpPr>
        <p:spPr bwMode="auto">
          <a:xfrm>
            <a:off x="3886200" y="0"/>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762000" eaLnBrk="0" hangingPunct="0">
              <a:defRPr kumimoji="1" sz="1000" i="1">
                <a:latin typeface="Times New Roman" panose="02020603050405020304" pitchFamily="18" charset="0"/>
                <a:ea typeface="楷体_GB2312" pitchFamily="49" charset="-122"/>
              </a:defRPr>
            </a:lvl1pPr>
          </a:lstStyle>
          <a:p>
            <a:pPr>
              <a:defRPr/>
            </a:pPr>
            <a:endParaRPr lang="en-US" altLang="zh-CN"/>
          </a:p>
        </p:txBody>
      </p:sp>
      <p:sp>
        <p:nvSpPr>
          <p:cNvPr id="2052" name="Rectangle 4">
            <a:extLst>
              <a:ext uri="{FF2B5EF4-FFF2-40B4-BE49-F238E27FC236}">
                <a16:creationId xmlns:a16="http://schemas.microsoft.com/office/drawing/2014/main" id="{6D689DBD-BBA7-498C-80BA-FF38662A1FB2}"/>
              </a:ext>
            </a:extLst>
          </p:cNvPr>
          <p:cNvSpPr>
            <a:spLocks noGrp="1" noChangeArrowheads="1"/>
          </p:cNvSpPr>
          <p:nvPr>
            <p:ph type="ftr" sz="quarter" idx="4"/>
          </p:nvPr>
        </p:nvSpPr>
        <p:spPr bwMode="auto">
          <a:xfrm>
            <a:off x="0" y="8996363"/>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eaLnBrk="0" hangingPunct="0">
              <a:defRPr kumimoji="1" sz="1000" i="1">
                <a:latin typeface="Times New Roman" panose="02020603050405020304" pitchFamily="18" charset="0"/>
                <a:ea typeface="楷体_GB2312" pitchFamily="49" charset="-122"/>
              </a:defRPr>
            </a:lvl1pPr>
          </a:lstStyle>
          <a:p>
            <a:pPr>
              <a:defRPr/>
            </a:pPr>
            <a:endParaRPr lang="en-US" altLang="zh-CN"/>
          </a:p>
        </p:txBody>
      </p:sp>
      <p:sp>
        <p:nvSpPr>
          <p:cNvPr id="2053" name="Rectangle 5">
            <a:extLst>
              <a:ext uri="{FF2B5EF4-FFF2-40B4-BE49-F238E27FC236}">
                <a16:creationId xmlns:a16="http://schemas.microsoft.com/office/drawing/2014/main" id="{18A81034-42FD-426F-9E87-0EF9D10FA688}"/>
              </a:ext>
            </a:extLst>
          </p:cNvPr>
          <p:cNvSpPr>
            <a:spLocks noGrp="1" noChangeArrowheads="1"/>
          </p:cNvSpPr>
          <p:nvPr>
            <p:ph type="sldNum" sz="quarter" idx="5"/>
          </p:nvPr>
        </p:nvSpPr>
        <p:spPr bwMode="auto">
          <a:xfrm>
            <a:off x="3886200" y="8996363"/>
            <a:ext cx="29718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762000">
              <a:defRPr kumimoji="1" sz="1000" i="1">
                <a:latin typeface="Times New Roman" panose="02020603050405020304" pitchFamily="18" charset="0"/>
                <a:ea typeface="楷体_GB2312" pitchFamily="49" charset="-122"/>
              </a:defRPr>
            </a:lvl1pPr>
          </a:lstStyle>
          <a:p>
            <a:fld id="{A48DE639-848A-4E2F-A086-E778E4F904E3}" type="slidenum">
              <a:rPr lang="en-US" altLang="zh-CN"/>
              <a:pPr/>
              <a:t>‹#›</a:t>
            </a:fld>
            <a:endParaRPr lang="en-US" altLang="zh-CN"/>
          </a:p>
        </p:txBody>
      </p:sp>
      <p:sp>
        <p:nvSpPr>
          <p:cNvPr id="2054" name="Rectangle 6">
            <a:extLst>
              <a:ext uri="{FF2B5EF4-FFF2-40B4-BE49-F238E27FC236}">
                <a16:creationId xmlns:a16="http://schemas.microsoft.com/office/drawing/2014/main" id="{D9C4B8DF-FE3C-4A0E-B31A-3BC2D7867273}"/>
              </a:ext>
            </a:extLst>
          </p:cNvPr>
          <p:cNvSpPr>
            <a:spLocks noGrp="1" noChangeArrowheads="1"/>
          </p:cNvSpPr>
          <p:nvPr>
            <p:ph type="body" sz="quarter" idx="3"/>
          </p:nvPr>
        </p:nvSpPr>
        <p:spPr bwMode="auto">
          <a:xfrm>
            <a:off x="914400" y="4497388"/>
            <a:ext cx="5029200"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noProof="0"/>
              <a:t>Click to edit Master notes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7415" name="Rectangle 7">
            <a:extLst>
              <a:ext uri="{FF2B5EF4-FFF2-40B4-BE49-F238E27FC236}">
                <a16:creationId xmlns:a16="http://schemas.microsoft.com/office/drawing/2014/main" id="{A426135F-E2CC-6E79-98FE-838B32C24761}"/>
              </a:ext>
            </a:extLst>
          </p:cNvPr>
          <p:cNvSpPr>
            <a:spLocks noChangeArrowheads="1" noTextEdit="1"/>
          </p:cNvSpPr>
          <p:nvPr>
            <p:ph type="sldImg" idx="2"/>
          </p:nvPr>
        </p:nvSpPr>
        <p:spPr bwMode="auto">
          <a:xfrm>
            <a:off x="1071563" y="717550"/>
            <a:ext cx="4714875" cy="3536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D6651964-9A3C-1856-D5D5-CCD53AE49028}"/>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14FE54-05C5-425D-ADBC-319B71D75A24}" type="slidenum">
              <a:rPr lang="en-US" altLang="zh-CN">
                <a:latin typeface="Times New Roman" panose="02020603050405020304" pitchFamily="18" charset="0"/>
                <a:ea typeface="楷体_GB2312" pitchFamily="49" charset="-122"/>
              </a:rPr>
              <a:pPr/>
              <a:t>4</a:t>
            </a:fld>
            <a:endParaRPr lang="en-US" altLang="zh-CN">
              <a:latin typeface="Times New Roman" panose="02020603050405020304" pitchFamily="18" charset="0"/>
              <a:ea typeface="楷体_GB2312" pitchFamily="49" charset="-122"/>
            </a:endParaRPr>
          </a:p>
        </p:txBody>
      </p:sp>
      <p:sp>
        <p:nvSpPr>
          <p:cNvPr id="23555" name="Rectangle 2">
            <a:extLst>
              <a:ext uri="{FF2B5EF4-FFF2-40B4-BE49-F238E27FC236}">
                <a16:creationId xmlns:a16="http://schemas.microsoft.com/office/drawing/2014/main" id="{D2FAD08B-43B2-7288-A503-8C72800A4B99}"/>
              </a:ext>
            </a:extLst>
          </p:cNvPr>
          <p:cNvSpPr>
            <a:spLocks noChangeArrowheads="1" noTextEdit="1"/>
          </p:cNvSpPr>
          <p:nvPr>
            <p:ph type="sldImg"/>
          </p:nvPr>
        </p:nvSpPr>
        <p:spPr>
          <a:xfrm>
            <a:off x="1063625" y="709613"/>
            <a:ext cx="4732338" cy="3551237"/>
          </a:xfrm>
          <a:ln/>
        </p:spPr>
      </p:sp>
      <p:sp>
        <p:nvSpPr>
          <p:cNvPr id="23556" name="Rectangle 3">
            <a:extLst>
              <a:ext uri="{FF2B5EF4-FFF2-40B4-BE49-F238E27FC236}">
                <a16:creationId xmlns:a16="http://schemas.microsoft.com/office/drawing/2014/main" id="{707BFF34-AC69-84B9-1D9B-5AD0846BF17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a:extLst>
              <a:ext uri="{FF2B5EF4-FFF2-40B4-BE49-F238E27FC236}">
                <a16:creationId xmlns:a16="http://schemas.microsoft.com/office/drawing/2014/main" id="{310E054B-CFC6-4030-783A-5C1CE6B4E8ED}"/>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EB84DD-9B59-48AA-8BE7-1B1727384333}" type="slidenum">
              <a:rPr lang="en-US" altLang="zh-CN">
                <a:latin typeface="Times New Roman" panose="02020603050405020304" pitchFamily="18" charset="0"/>
                <a:ea typeface="楷体_GB2312" pitchFamily="49" charset="-122"/>
              </a:rPr>
              <a:pPr/>
              <a:t>43</a:t>
            </a:fld>
            <a:endParaRPr lang="en-US" altLang="zh-CN">
              <a:latin typeface="Times New Roman" panose="02020603050405020304" pitchFamily="18" charset="0"/>
              <a:ea typeface="楷体_GB2312" pitchFamily="49" charset="-122"/>
            </a:endParaRPr>
          </a:p>
        </p:txBody>
      </p:sp>
      <p:sp>
        <p:nvSpPr>
          <p:cNvPr id="64515" name="Rectangle 2">
            <a:extLst>
              <a:ext uri="{FF2B5EF4-FFF2-40B4-BE49-F238E27FC236}">
                <a16:creationId xmlns:a16="http://schemas.microsoft.com/office/drawing/2014/main" id="{10B2F61C-8CEB-3543-4E11-ACE6CB9ADB0E}"/>
              </a:ext>
            </a:extLst>
          </p:cNvPr>
          <p:cNvSpPr>
            <a:spLocks noChangeArrowheads="1" noTextEdit="1"/>
          </p:cNvSpPr>
          <p:nvPr>
            <p:ph type="sldImg"/>
          </p:nvPr>
        </p:nvSpPr>
        <p:spPr>
          <a:xfrm>
            <a:off x="1063625" y="709613"/>
            <a:ext cx="4732338" cy="3551237"/>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a:extLst>
              <a:ext uri="{FF2B5EF4-FFF2-40B4-BE49-F238E27FC236}">
                <a16:creationId xmlns:a16="http://schemas.microsoft.com/office/drawing/2014/main" id="{B54C2127-2B72-0C3F-58C9-8E380F18DBAE}"/>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9F46AA-F8E3-42D3-8D4F-943B7A91FB2A}" type="slidenum">
              <a:rPr lang="en-US" altLang="zh-CN">
                <a:solidFill>
                  <a:srgbClr val="000000"/>
                </a:solidFill>
                <a:latin typeface="Times New Roman" panose="02020603050405020304" pitchFamily="18" charset="0"/>
                <a:ea typeface="楷体_GB2312" pitchFamily="49" charset="-122"/>
              </a:rPr>
              <a:pPr/>
              <a:t>86</a:t>
            </a:fld>
            <a:endParaRPr lang="en-US" altLang="zh-CN">
              <a:solidFill>
                <a:srgbClr val="000000"/>
              </a:solidFill>
              <a:latin typeface="Times New Roman" panose="02020603050405020304" pitchFamily="18" charset="0"/>
              <a:ea typeface="楷体_GB2312" pitchFamily="49" charset="-122"/>
            </a:endParaRPr>
          </a:p>
        </p:txBody>
      </p:sp>
      <p:sp>
        <p:nvSpPr>
          <p:cNvPr id="109571" name="Rectangle 2">
            <a:extLst>
              <a:ext uri="{FF2B5EF4-FFF2-40B4-BE49-F238E27FC236}">
                <a16:creationId xmlns:a16="http://schemas.microsoft.com/office/drawing/2014/main" id="{B921DAE1-8F4F-BA8F-8D9A-B99C6F7B7DBF}"/>
              </a:ext>
            </a:extLst>
          </p:cNvPr>
          <p:cNvSpPr>
            <a:spLocks noChangeArrowheads="1" noTextEdit="1"/>
          </p:cNvSpPr>
          <p:nvPr>
            <p:ph type="sldImg"/>
          </p:nvPr>
        </p:nvSpPr>
        <p:spPr>
          <a:xfrm>
            <a:off x="1063625" y="709613"/>
            <a:ext cx="4732338" cy="3551237"/>
          </a:xfrm>
          <a:ln/>
        </p:spPr>
      </p:sp>
      <p:sp>
        <p:nvSpPr>
          <p:cNvPr id="109572" name="Rectangle 3">
            <a:extLst>
              <a:ext uri="{FF2B5EF4-FFF2-40B4-BE49-F238E27FC236}">
                <a16:creationId xmlns:a16="http://schemas.microsoft.com/office/drawing/2014/main" id="{A1946050-2F73-B76F-514F-AB5DAC99894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5">
            <a:extLst>
              <a:ext uri="{FF2B5EF4-FFF2-40B4-BE49-F238E27FC236}">
                <a16:creationId xmlns:a16="http://schemas.microsoft.com/office/drawing/2014/main" id="{538786F8-9EB7-1DB0-F563-8C069AF213C6}"/>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550A72-2AF6-4CFC-80FA-298B3483CC13}" type="slidenum">
              <a:rPr lang="en-US" altLang="zh-CN">
                <a:latin typeface="Times New Roman" panose="02020603050405020304" pitchFamily="18" charset="0"/>
                <a:ea typeface="楷体_GB2312" pitchFamily="49" charset="-122"/>
              </a:rPr>
              <a:pPr/>
              <a:t>88</a:t>
            </a:fld>
            <a:endParaRPr lang="en-US" altLang="zh-CN">
              <a:latin typeface="Times New Roman" panose="02020603050405020304" pitchFamily="18" charset="0"/>
              <a:ea typeface="楷体_GB2312" pitchFamily="49" charset="-122"/>
            </a:endParaRPr>
          </a:p>
        </p:txBody>
      </p:sp>
      <p:sp>
        <p:nvSpPr>
          <p:cNvPr id="112643" name="Rectangle 2">
            <a:extLst>
              <a:ext uri="{FF2B5EF4-FFF2-40B4-BE49-F238E27FC236}">
                <a16:creationId xmlns:a16="http://schemas.microsoft.com/office/drawing/2014/main" id="{99943BBC-5D55-E333-7ED9-BF18BAB6E5E4}"/>
              </a:ext>
            </a:extLst>
          </p:cNvPr>
          <p:cNvSpPr>
            <a:spLocks noChangeArrowheads="1" noTextEdit="1"/>
          </p:cNvSpPr>
          <p:nvPr>
            <p:ph type="sldImg"/>
          </p:nvPr>
        </p:nvSpPr>
        <p:spPr>
          <a:xfrm>
            <a:off x="1063625" y="709613"/>
            <a:ext cx="4732338" cy="3551237"/>
          </a:xfrm>
          <a:ln/>
        </p:spPr>
      </p:sp>
      <p:sp>
        <p:nvSpPr>
          <p:cNvPr id="112644" name="Rectangle 3">
            <a:extLst>
              <a:ext uri="{FF2B5EF4-FFF2-40B4-BE49-F238E27FC236}">
                <a16:creationId xmlns:a16="http://schemas.microsoft.com/office/drawing/2014/main" id="{98EE66CC-65D9-64C5-46BB-70CED80EEF5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5">
            <a:extLst>
              <a:ext uri="{FF2B5EF4-FFF2-40B4-BE49-F238E27FC236}">
                <a16:creationId xmlns:a16="http://schemas.microsoft.com/office/drawing/2014/main" id="{B27BD171-65FD-C522-013B-0E7F6A8E303C}"/>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339584-569D-4A63-BF6E-465A3FC0FDAF}" type="slidenum">
              <a:rPr lang="en-US" altLang="zh-CN">
                <a:latin typeface="Times New Roman" panose="02020603050405020304" pitchFamily="18" charset="0"/>
                <a:ea typeface="楷体_GB2312" pitchFamily="49" charset="-122"/>
              </a:rPr>
              <a:pPr/>
              <a:t>97</a:t>
            </a:fld>
            <a:endParaRPr lang="en-US" altLang="zh-CN">
              <a:latin typeface="Times New Roman" panose="02020603050405020304" pitchFamily="18" charset="0"/>
              <a:ea typeface="楷体_GB2312" pitchFamily="49" charset="-122"/>
            </a:endParaRPr>
          </a:p>
        </p:txBody>
      </p:sp>
      <p:sp>
        <p:nvSpPr>
          <p:cNvPr id="122883" name="Rectangle 2">
            <a:extLst>
              <a:ext uri="{FF2B5EF4-FFF2-40B4-BE49-F238E27FC236}">
                <a16:creationId xmlns:a16="http://schemas.microsoft.com/office/drawing/2014/main" id="{A53DC32C-9288-C783-E5A9-FD81FA3295A2}"/>
              </a:ext>
            </a:extLst>
          </p:cNvPr>
          <p:cNvSpPr>
            <a:spLocks noChangeArrowheads="1" noTextEdit="1"/>
          </p:cNvSpPr>
          <p:nvPr>
            <p:ph type="sldImg"/>
          </p:nvPr>
        </p:nvSpPr>
        <p:spPr>
          <a:xfrm>
            <a:off x="1063625" y="709613"/>
            <a:ext cx="4732338" cy="3551237"/>
          </a:xfrm>
          <a:ln/>
        </p:spPr>
      </p:sp>
      <p:sp>
        <p:nvSpPr>
          <p:cNvPr id="122884" name="Rectangle 3">
            <a:extLst>
              <a:ext uri="{FF2B5EF4-FFF2-40B4-BE49-F238E27FC236}">
                <a16:creationId xmlns:a16="http://schemas.microsoft.com/office/drawing/2014/main" id="{0066EA77-6032-3D64-30AC-5087C51A44D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5">
            <a:extLst>
              <a:ext uri="{FF2B5EF4-FFF2-40B4-BE49-F238E27FC236}">
                <a16:creationId xmlns:a16="http://schemas.microsoft.com/office/drawing/2014/main" id="{24255A1A-4B9E-B48D-A0E8-D329CC4BB692}"/>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56D68B-285A-4289-8079-346C2D0CD57C}" type="slidenum">
              <a:rPr lang="en-US" altLang="zh-CN">
                <a:latin typeface="Times New Roman" panose="02020603050405020304" pitchFamily="18" charset="0"/>
                <a:ea typeface="楷体_GB2312" pitchFamily="49" charset="-122"/>
              </a:rPr>
              <a:pPr/>
              <a:t>98</a:t>
            </a:fld>
            <a:endParaRPr lang="en-US" altLang="zh-CN">
              <a:latin typeface="Times New Roman" panose="02020603050405020304" pitchFamily="18" charset="0"/>
              <a:ea typeface="楷体_GB2312" pitchFamily="49" charset="-122"/>
            </a:endParaRPr>
          </a:p>
        </p:txBody>
      </p:sp>
      <p:sp>
        <p:nvSpPr>
          <p:cNvPr id="124931" name="Rectangle 2">
            <a:extLst>
              <a:ext uri="{FF2B5EF4-FFF2-40B4-BE49-F238E27FC236}">
                <a16:creationId xmlns:a16="http://schemas.microsoft.com/office/drawing/2014/main" id="{1E1B88B9-970D-2D49-D1BD-30FF15887320}"/>
              </a:ext>
            </a:extLst>
          </p:cNvPr>
          <p:cNvSpPr>
            <a:spLocks noChangeArrowheads="1" noTextEdit="1"/>
          </p:cNvSpPr>
          <p:nvPr>
            <p:ph type="sldImg"/>
          </p:nvPr>
        </p:nvSpPr>
        <p:spPr>
          <a:xfrm>
            <a:off x="1063625" y="709613"/>
            <a:ext cx="4732338" cy="3551237"/>
          </a:xfrm>
          <a:ln/>
        </p:spPr>
      </p:sp>
      <p:sp>
        <p:nvSpPr>
          <p:cNvPr id="124932" name="Rectangle 3">
            <a:extLst>
              <a:ext uri="{FF2B5EF4-FFF2-40B4-BE49-F238E27FC236}">
                <a16:creationId xmlns:a16="http://schemas.microsoft.com/office/drawing/2014/main" id="{3CE4DE21-62B2-4BA8-4EFB-BA700C30DF9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5">
            <a:extLst>
              <a:ext uri="{FF2B5EF4-FFF2-40B4-BE49-F238E27FC236}">
                <a16:creationId xmlns:a16="http://schemas.microsoft.com/office/drawing/2014/main" id="{58A73491-4522-1593-2BFA-A89A7F8EC869}"/>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C9B7B8-1976-4990-A8B6-8E4E1AD35034}" type="slidenum">
              <a:rPr lang="en-US" altLang="zh-CN">
                <a:latin typeface="Times New Roman" panose="02020603050405020304" pitchFamily="18" charset="0"/>
                <a:ea typeface="楷体_GB2312" pitchFamily="49" charset="-122"/>
              </a:rPr>
              <a:pPr/>
              <a:t>101</a:t>
            </a:fld>
            <a:endParaRPr lang="en-US" altLang="zh-CN">
              <a:latin typeface="Times New Roman" panose="02020603050405020304" pitchFamily="18" charset="0"/>
              <a:ea typeface="楷体_GB2312" pitchFamily="49" charset="-122"/>
            </a:endParaRPr>
          </a:p>
        </p:txBody>
      </p:sp>
      <p:sp>
        <p:nvSpPr>
          <p:cNvPr id="129027" name="Rectangle 2">
            <a:extLst>
              <a:ext uri="{FF2B5EF4-FFF2-40B4-BE49-F238E27FC236}">
                <a16:creationId xmlns:a16="http://schemas.microsoft.com/office/drawing/2014/main" id="{28FAF62E-D289-A9D0-C52B-7D04624A8143}"/>
              </a:ext>
            </a:extLst>
          </p:cNvPr>
          <p:cNvSpPr>
            <a:spLocks noChangeArrowheads="1" noTextEdit="1"/>
          </p:cNvSpPr>
          <p:nvPr>
            <p:ph type="sldImg"/>
          </p:nvPr>
        </p:nvSpPr>
        <p:spPr>
          <a:xfrm>
            <a:off x="1063625" y="709613"/>
            <a:ext cx="4732338" cy="3551237"/>
          </a:xfrm>
          <a:ln/>
        </p:spPr>
      </p:sp>
      <p:sp>
        <p:nvSpPr>
          <p:cNvPr id="129028" name="Rectangle 3">
            <a:extLst>
              <a:ext uri="{FF2B5EF4-FFF2-40B4-BE49-F238E27FC236}">
                <a16:creationId xmlns:a16="http://schemas.microsoft.com/office/drawing/2014/main" id="{472BDBE3-B80F-A17F-1DE8-E2C0B6D43DB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a:extLst>
              <a:ext uri="{FF2B5EF4-FFF2-40B4-BE49-F238E27FC236}">
                <a16:creationId xmlns:a16="http://schemas.microsoft.com/office/drawing/2014/main" id="{124066F9-3A52-9378-92CE-ED697FAA8BD7}"/>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04216F-A2B6-4CF5-B335-C7D748A7AD17}" type="slidenum">
              <a:rPr lang="en-US" altLang="zh-CN">
                <a:latin typeface="Times New Roman" panose="02020603050405020304" pitchFamily="18" charset="0"/>
                <a:ea typeface="楷体_GB2312" pitchFamily="49" charset="-122"/>
              </a:rPr>
              <a:pPr/>
              <a:t>103</a:t>
            </a:fld>
            <a:endParaRPr lang="en-US" altLang="zh-CN">
              <a:latin typeface="Times New Roman" panose="02020603050405020304" pitchFamily="18" charset="0"/>
              <a:ea typeface="楷体_GB2312" pitchFamily="49" charset="-122"/>
            </a:endParaRPr>
          </a:p>
        </p:txBody>
      </p:sp>
      <p:sp>
        <p:nvSpPr>
          <p:cNvPr id="132099" name="Rectangle 2">
            <a:extLst>
              <a:ext uri="{FF2B5EF4-FFF2-40B4-BE49-F238E27FC236}">
                <a16:creationId xmlns:a16="http://schemas.microsoft.com/office/drawing/2014/main" id="{D100EAB7-BBE3-6586-37C3-99687B527EE2}"/>
              </a:ext>
            </a:extLst>
          </p:cNvPr>
          <p:cNvSpPr>
            <a:spLocks noChangeArrowheads="1" noTextEdit="1"/>
          </p:cNvSpPr>
          <p:nvPr>
            <p:ph type="sldImg"/>
          </p:nvPr>
        </p:nvSpPr>
        <p:spPr>
          <a:xfrm>
            <a:off x="1063625" y="709613"/>
            <a:ext cx="4732338" cy="3551237"/>
          </a:xfrm>
          <a:ln/>
        </p:spPr>
      </p:sp>
      <p:sp>
        <p:nvSpPr>
          <p:cNvPr id="132100" name="Rectangle 3">
            <a:extLst>
              <a:ext uri="{FF2B5EF4-FFF2-40B4-BE49-F238E27FC236}">
                <a16:creationId xmlns:a16="http://schemas.microsoft.com/office/drawing/2014/main" id="{0C67C862-6BAF-5B00-D749-C768B5FBAB8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5">
            <a:extLst>
              <a:ext uri="{FF2B5EF4-FFF2-40B4-BE49-F238E27FC236}">
                <a16:creationId xmlns:a16="http://schemas.microsoft.com/office/drawing/2014/main" id="{1B71EBB7-6436-161F-035B-126A3E21D3B2}"/>
              </a:ext>
            </a:extLst>
          </p:cNvPr>
          <p:cNvSpPr>
            <a:spLocks noGrp="1" noChangeArrowheads="1"/>
          </p:cNvSpPr>
          <p:nvPr>
            <p:ph type="sldNum" sz="quarter" idx="5"/>
          </p:nvPr>
        </p:nvSpPr>
        <p:spPr>
          <a:noFill/>
        </p:spPr>
        <p:txBody>
          <a:bodyPr/>
          <a:lstStyle>
            <a:lvl1pPr defTabSz="762000">
              <a:defRPr>
                <a:solidFill>
                  <a:schemeClr val="tx1"/>
                </a:solidFill>
                <a:latin typeface="Arial" panose="020B0604020202020204" pitchFamily="34" charset="0"/>
                <a:ea typeface="宋体" panose="02010600030101010101" pitchFamily="2" charset="-122"/>
              </a:defRPr>
            </a:lvl1pPr>
            <a:lvl2pPr marL="742950" indent="-285750" defTabSz="762000">
              <a:defRPr>
                <a:solidFill>
                  <a:schemeClr val="tx1"/>
                </a:solidFill>
                <a:latin typeface="Arial" panose="020B0604020202020204" pitchFamily="34" charset="0"/>
                <a:ea typeface="宋体" panose="02010600030101010101" pitchFamily="2" charset="-122"/>
              </a:defRPr>
            </a:lvl2pPr>
            <a:lvl3pPr marL="1143000" indent="-228600" defTabSz="762000">
              <a:defRPr>
                <a:solidFill>
                  <a:schemeClr val="tx1"/>
                </a:solidFill>
                <a:latin typeface="Arial" panose="020B0604020202020204" pitchFamily="34" charset="0"/>
                <a:ea typeface="宋体" panose="02010600030101010101" pitchFamily="2" charset="-122"/>
              </a:defRPr>
            </a:lvl3pPr>
            <a:lvl4pPr marL="1600200" indent="-228600" defTabSz="762000">
              <a:defRPr>
                <a:solidFill>
                  <a:schemeClr val="tx1"/>
                </a:solidFill>
                <a:latin typeface="Arial" panose="020B0604020202020204" pitchFamily="34" charset="0"/>
                <a:ea typeface="宋体" panose="02010600030101010101" pitchFamily="2" charset="-122"/>
              </a:defRPr>
            </a:lvl4pPr>
            <a:lvl5pPr marL="2057400" indent="-228600" defTabSz="76200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EAECA1-B3BE-4A8D-B6FF-47282754F254}" type="slidenum">
              <a:rPr lang="en-US" altLang="zh-CN">
                <a:latin typeface="Times New Roman" panose="02020603050405020304" pitchFamily="18" charset="0"/>
                <a:ea typeface="楷体_GB2312" pitchFamily="49" charset="-122"/>
              </a:rPr>
              <a:pPr/>
              <a:t>110</a:t>
            </a:fld>
            <a:endParaRPr lang="en-US" altLang="zh-CN">
              <a:latin typeface="Times New Roman" panose="02020603050405020304" pitchFamily="18" charset="0"/>
              <a:ea typeface="楷体_GB2312" pitchFamily="49" charset="-122"/>
            </a:endParaRPr>
          </a:p>
        </p:txBody>
      </p:sp>
      <p:sp>
        <p:nvSpPr>
          <p:cNvPr id="140291" name="Rectangle 2">
            <a:extLst>
              <a:ext uri="{FF2B5EF4-FFF2-40B4-BE49-F238E27FC236}">
                <a16:creationId xmlns:a16="http://schemas.microsoft.com/office/drawing/2014/main" id="{6F9181E1-30F0-D7C6-DA03-0A9AD195586B}"/>
              </a:ext>
            </a:extLst>
          </p:cNvPr>
          <p:cNvSpPr>
            <a:spLocks noChangeArrowheads="1" noTextEdit="1"/>
          </p:cNvSpPr>
          <p:nvPr>
            <p:ph type="sldImg"/>
          </p:nvPr>
        </p:nvSpPr>
        <p:spPr>
          <a:xfrm>
            <a:off x="1063625" y="709613"/>
            <a:ext cx="4732338" cy="3551237"/>
          </a:xfrm>
          <a:ln/>
        </p:spPr>
      </p:sp>
      <p:sp>
        <p:nvSpPr>
          <p:cNvPr id="140292" name="Rectangle 3">
            <a:extLst>
              <a:ext uri="{FF2B5EF4-FFF2-40B4-BE49-F238E27FC236}">
                <a16:creationId xmlns:a16="http://schemas.microsoft.com/office/drawing/2014/main" id="{BA7FBA1D-7909-87A3-F84E-4C272861831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F7EFBD89-1D0F-4628-8538-F1E94850BA2A}"/>
              </a:ext>
            </a:extLst>
          </p:cNvPr>
          <p:cNvSpPr>
            <a:spLocks noGrp="1" noRot="1" noChangeArrowheads="1"/>
          </p:cNvSpPr>
          <p:nvPr>
            <p:ph type="ctrTitle"/>
          </p:nvPr>
        </p:nvSpPr>
        <p:spPr>
          <a:xfrm>
            <a:off x="685800" y="2286000"/>
            <a:ext cx="7772400" cy="1144588"/>
          </a:xfrm>
        </p:spPr>
        <p:txBody>
          <a:bodyPr/>
          <a:lstStyle>
            <a:lvl1pPr>
              <a:defRPr/>
            </a:lvl1pPr>
          </a:lstStyle>
          <a:p>
            <a:pPr lvl="0"/>
            <a:r>
              <a:rPr lang="zh-CN" altLang="en-US" noProof="0"/>
              <a:t>单击此处编辑母版标题样式</a:t>
            </a:r>
          </a:p>
        </p:txBody>
      </p:sp>
      <p:sp>
        <p:nvSpPr>
          <p:cNvPr id="788483" name="Rectangle 3">
            <a:extLst>
              <a:ext uri="{FF2B5EF4-FFF2-40B4-BE49-F238E27FC236}">
                <a16:creationId xmlns:a16="http://schemas.microsoft.com/office/drawing/2014/main" id="{37F8CCA2-DC19-4938-A073-5EC709BA6BA7}"/>
              </a:ext>
            </a:extLst>
          </p:cNvPr>
          <p:cNvSpPr>
            <a:spLocks noGrp="1" noRot="1" noChangeArrowheads="1"/>
          </p:cNvSpPr>
          <p:nvPr>
            <p:ph type="subTitle" idx="1"/>
          </p:nvPr>
        </p:nvSpPr>
        <p:spPr>
          <a:xfrm>
            <a:off x="1371600" y="3887788"/>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4" name="Rectangle 4">
            <a:extLst>
              <a:ext uri="{FF2B5EF4-FFF2-40B4-BE49-F238E27FC236}">
                <a16:creationId xmlns:a16="http://schemas.microsoft.com/office/drawing/2014/main" id="{B1E9C23D-30A6-971F-D4FF-E99D04E567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B8B7D9B-90E5-5B02-EEE2-7C065F8C44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15EA74-5B91-C7D4-6F42-67B4E93291D5}"/>
              </a:ext>
            </a:extLst>
          </p:cNvPr>
          <p:cNvSpPr>
            <a:spLocks noGrp="1" noChangeArrowheads="1"/>
          </p:cNvSpPr>
          <p:nvPr>
            <p:ph type="sldNum" sz="quarter" idx="12"/>
          </p:nvPr>
        </p:nvSpPr>
        <p:spPr>
          <a:ln/>
        </p:spPr>
        <p:txBody>
          <a:bodyPr/>
          <a:lstStyle>
            <a:lvl1pPr>
              <a:defRPr/>
            </a:lvl1pPr>
          </a:lstStyle>
          <a:p>
            <a:fld id="{F4D87A7A-0B2C-49B2-83E1-FA75E88DFC59}" type="slidenum">
              <a:rPr lang="en-US" altLang="zh-CN"/>
              <a:pPr/>
              <a:t>‹#›</a:t>
            </a:fld>
            <a:endParaRPr lang="en-US" altLang="zh-CN"/>
          </a:p>
        </p:txBody>
      </p:sp>
    </p:spTree>
    <p:extLst>
      <p:ext uri="{BB962C8B-B14F-4D97-AF65-F5344CB8AC3E}">
        <p14:creationId xmlns:p14="http://schemas.microsoft.com/office/powerpoint/2010/main" val="207164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19F96-FE8D-4A3D-91C5-174599B48B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84A396-C7C3-49CE-8EC8-ECFB36A747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F2A257A-B2EC-B40B-2C83-AB3CC7CC21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6AD9B6-DE99-E218-B996-66CBABE85D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3A5E3E-57AD-821B-BD51-0A929AF9FE6B}"/>
              </a:ext>
            </a:extLst>
          </p:cNvPr>
          <p:cNvSpPr>
            <a:spLocks noGrp="1" noChangeArrowheads="1"/>
          </p:cNvSpPr>
          <p:nvPr>
            <p:ph type="sldNum" sz="quarter" idx="12"/>
          </p:nvPr>
        </p:nvSpPr>
        <p:spPr>
          <a:ln/>
        </p:spPr>
        <p:txBody>
          <a:bodyPr/>
          <a:lstStyle>
            <a:lvl1pPr>
              <a:defRPr/>
            </a:lvl1pPr>
          </a:lstStyle>
          <a:p>
            <a:fld id="{2EE25483-3154-4B98-B749-9E5D4091C347}" type="slidenum">
              <a:rPr lang="en-US" altLang="zh-CN"/>
              <a:pPr/>
              <a:t>‹#›</a:t>
            </a:fld>
            <a:endParaRPr lang="en-US" altLang="zh-CN"/>
          </a:p>
        </p:txBody>
      </p:sp>
    </p:spTree>
    <p:extLst>
      <p:ext uri="{BB962C8B-B14F-4D97-AF65-F5344CB8AC3E}">
        <p14:creationId xmlns:p14="http://schemas.microsoft.com/office/powerpoint/2010/main" val="87653318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83EC3A-9444-4FAB-AD7B-6D5C9EDAC40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224069533"/>
      </p:ext>
    </p:extLst>
  </p:cSld>
  <p:clrMapOvr>
    <a:masterClrMapping/>
  </p:clrMapOvr>
  <p:transition>
    <p:wip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6074092"/>
      </p:ext>
    </p:extLst>
  </p:cSld>
  <p:clrMapOvr>
    <a:masterClrMapping/>
  </p:clrMapOvr>
  <p:transition>
    <p:wip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66193-67F1-4295-82BB-1A7B1B8F7B4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774FB0-A5B1-4940-A83E-B3BC180B0E7F}"/>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9F1559F-AFAD-46F2-8823-EFE0B620C790}"/>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674938321"/>
      </p:ext>
    </p:extLst>
  </p:cSld>
  <p:clrMapOvr>
    <a:masterClrMapping/>
  </p:clrMapOvr>
  <p:transition>
    <p:wip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ADD8E-3679-43A0-A727-570EE91C03C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440C1A-9DF1-46F4-9094-0E1602762B2E}"/>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E85BD33B-36FF-41FB-A7D7-CAB10884BE08}"/>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086554550"/>
      </p:ext>
    </p:extLst>
  </p:cSld>
  <p:clrMapOvr>
    <a:masterClrMapping/>
  </p:clrMapOvr>
  <p:transition>
    <p:wip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1940C-8F7A-4CA2-B75D-BC5C3217B2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C388214-4BE0-4E4B-BAAA-B3FA470EE9F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704939"/>
      </p:ext>
    </p:extLst>
  </p:cSld>
  <p:clrMapOvr>
    <a:masterClrMapping/>
  </p:clrMapOvr>
  <p:transition>
    <p:wip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ADCE3D-847E-4805-9423-0DBA0D952BD5}"/>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86B2CA-9873-4DF4-A28D-B775ACB91EFD}"/>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0233569"/>
      </p:ext>
    </p:extLst>
  </p:cSld>
  <p:clrMapOvr>
    <a:masterClrMapping/>
  </p:clrMapOvr>
  <p:transition>
    <p:wip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321DDD4-7E77-B36F-4016-547DB124D1E8}"/>
              </a:ext>
            </a:extLst>
          </p:cNvPr>
          <p:cNvGrpSpPr>
            <a:grpSpLocks/>
          </p:cNvGrpSpPr>
          <p:nvPr/>
        </p:nvGrpSpPr>
        <p:grpSpPr bwMode="auto">
          <a:xfrm>
            <a:off x="0" y="0"/>
            <a:ext cx="9144000" cy="6859588"/>
            <a:chOff x="0" y="0"/>
            <a:chExt cx="5760" cy="4320"/>
          </a:xfrm>
        </p:grpSpPr>
        <p:sp>
          <p:nvSpPr>
            <p:cNvPr id="5" name="Rectangle 3">
              <a:extLst>
                <a:ext uri="{FF2B5EF4-FFF2-40B4-BE49-F238E27FC236}">
                  <a16:creationId xmlns:a16="http://schemas.microsoft.com/office/drawing/2014/main" id="{DC0A5F71-5C74-9ED1-7AFC-DCA2470EB88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0B91B503-1FF9-899C-B8C9-4284965BE54A}"/>
                </a:ext>
              </a:extLst>
            </p:cNvPr>
            <p:cNvSpPr>
              <a:spLocks noChangeArrowheads="1"/>
            </p:cNvSpPr>
            <p:nvPr/>
          </p:nvSpPr>
          <p:spPr bwMode="hidden">
            <a:xfrm>
              <a:off x="1081" y="1065"/>
              <a:ext cx="4679" cy="15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BCEFFB7A-2A8E-665B-A8FA-052F66E5EFD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74B1EFCB-AFA9-12FC-1F45-6BF894D9669D}"/>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1AB858A2-D66F-36B6-298F-87AFBD836D17}"/>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32DD4803-CD13-C81B-6FCF-7AA7F380680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7F442E71-0D87-886F-B499-003E72D3A57D}"/>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408024CE-3FB5-6826-6705-AA7C2377AFB4}"/>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A67EFF26-920E-01B1-1295-85E61396EBB8}"/>
                  </a:ext>
                </a:extLst>
              </p:cNvPr>
              <p:cNvSpPr>
                <a:spLocks noChangeArrowheads="1"/>
              </p:cNvSpPr>
              <p:nvPr userDrawn="1"/>
            </p:nvSpPr>
            <p:spPr bwMode="auto">
              <a:xfrm>
                <a:off x="719" y="1464"/>
                <a:ext cx="368"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4FE2A3E9-459E-620D-08FC-C7F43CF8FD98}"/>
                  </a:ext>
                </a:extLst>
              </p:cNvPr>
              <p:cNvSpPr>
                <a:spLocks noChangeArrowheads="1"/>
              </p:cNvSpPr>
              <p:nvPr userDrawn="1"/>
            </p:nvSpPr>
            <p:spPr bwMode="auto">
              <a:xfrm>
                <a:off x="0" y="1464"/>
                <a:ext cx="367" cy="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AC276186-B1CB-011D-1B0F-614A4B5F03B3}"/>
                  </a:ext>
                </a:extLst>
              </p:cNvPr>
              <p:cNvSpPr>
                <a:spLocks noChangeArrowheads="1"/>
              </p:cNvSpPr>
              <p:nvPr userDrawn="1"/>
            </p:nvSpPr>
            <p:spPr bwMode="auto">
              <a:xfrm>
                <a:off x="1081" y="1464"/>
                <a:ext cx="362" cy="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44203A24-1723-A6CA-6BBB-4E05340E828B}"/>
                  </a:ext>
                </a:extLst>
              </p:cNvPr>
              <p:cNvSpPr>
                <a:spLocks noChangeArrowheads="1"/>
              </p:cNvSpPr>
              <p:nvPr userDrawn="1"/>
            </p:nvSpPr>
            <p:spPr bwMode="auto">
              <a:xfrm>
                <a:off x="361" y="1858"/>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2B14CBB9-A759-472D-762B-21AE53616622}"/>
                  </a:ext>
                </a:extLst>
              </p:cNvPr>
              <p:cNvSpPr>
                <a:spLocks noChangeArrowheads="1"/>
              </p:cNvSpPr>
              <p:nvPr userDrawn="1"/>
            </p:nvSpPr>
            <p:spPr bwMode="auto">
              <a:xfrm>
                <a:off x="719" y="1858"/>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395731" name="Rectangle 19">
            <a:extLst>
              <a:ext uri="{FF2B5EF4-FFF2-40B4-BE49-F238E27FC236}">
                <a16:creationId xmlns:a16="http://schemas.microsoft.com/office/drawing/2014/main" id="{13BC7CF9-DBCB-4DD3-9185-F64C5FD62B94}"/>
              </a:ext>
            </a:extLst>
          </p:cNvPr>
          <p:cNvSpPr>
            <a:spLocks noGrp="1" noChangeArrowheads="1"/>
          </p:cNvSpPr>
          <p:nvPr>
            <p:ph type="ctrTitle"/>
          </p:nvPr>
        </p:nvSpPr>
        <p:spPr>
          <a:xfrm>
            <a:off x="2971800" y="1828800"/>
            <a:ext cx="6019800" cy="2211388"/>
          </a:xfrm>
        </p:spPr>
        <p:txBody>
          <a:bodyPr/>
          <a:lstStyle>
            <a:lvl1pPr>
              <a:defRPr sz="5000">
                <a:solidFill>
                  <a:srgbClr val="FFFFFF"/>
                </a:solidFill>
              </a:defRPr>
            </a:lvl1pPr>
          </a:lstStyle>
          <a:p>
            <a:pPr lvl="0"/>
            <a:r>
              <a:rPr lang="zh-CN" altLang="en-US" noProof="0"/>
              <a:t>单击此处编辑母版标题样式</a:t>
            </a:r>
          </a:p>
        </p:txBody>
      </p:sp>
      <p:sp>
        <p:nvSpPr>
          <p:cNvPr id="1395732" name="Rectangle 20">
            <a:extLst>
              <a:ext uri="{FF2B5EF4-FFF2-40B4-BE49-F238E27FC236}">
                <a16:creationId xmlns:a16="http://schemas.microsoft.com/office/drawing/2014/main" id="{C6B304BD-35E9-4826-9B9B-CFD688320A20}"/>
              </a:ext>
            </a:extLst>
          </p:cNvPr>
          <p:cNvSpPr>
            <a:spLocks noGrp="1" noChangeArrowheads="1"/>
          </p:cNvSpPr>
          <p:nvPr>
            <p:ph type="subTitle" idx="1"/>
          </p:nvPr>
        </p:nvSpPr>
        <p:spPr>
          <a:xfrm>
            <a:off x="2971800" y="4268788"/>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CEB41977-11E1-36E3-F93D-A197153DE43A}"/>
              </a:ext>
            </a:extLst>
          </p:cNvPr>
          <p:cNvSpPr>
            <a:spLocks noGrp="1" noChangeArrowheads="1"/>
          </p:cNvSpPr>
          <p:nvPr>
            <p:ph type="dt" sz="half" idx="10"/>
          </p:nvPr>
        </p:nvSpPr>
        <p:spPr>
          <a:xfrm>
            <a:off x="457200" y="6249988"/>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0DEF8EFD-CD30-CFB7-F142-1C5F958BAC4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14DEB116-120F-C898-A6C1-66F24CBA520F}"/>
              </a:ext>
            </a:extLst>
          </p:cNvPr>
          <p:cNvSpPr>
            <a:spLocks noGrp="1" noChangeArrowheads="1"/>
          </p:cNvSpPr>
          <p:nvPr>
            <p:ph type="sldNum" sz="quarter" idx="12"/>
          </p:nvPr>
        </p:nvSpPr>
        <p:spPr/>
        <p:txBody>
          <a:bodyPr/>
          <a:lstStyle>
            <a:lvl1pPr>
              <a:defRPr/>
            </a:lvl1pPr>
          </a:lstStyle>
          <a:p>
            <a:fld id="{1D9B0298-5B14-4111-9C3E-7A6F22DC3458}" type="slidenum">
              <a:rPr lang="en-US" altLang="zh-CN"/>
              <a:pPr/>
              <a:t>‹#›</a:t>
            </a:fld>
            <a:endParaRPr lang="en-US" altLang="zh-CN"/>
          </a:p>
        </p:txBody>
      </p:sp>
    </p:spTree>
    <p:extLst>
      <p:ext uri="{BB962C8B-B14F-4D97-AF65-F5344CB8AC3E}">
        <p14:creationId xmlns:p14="http://schemas.microsoft.com/office/powerpoint/2010/main" val="415155040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E67FC-F65A-4728-BA73-96F2D216A0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FED7C9-B124-44B3-8C1F-292D5C520B2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0AAFB4-2240-CC4A-E188-32966D69D07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8C25708-3190-7610-7BF0-C692CA783184}"/>
              </a:ext>
            </a:extLst>
          </p:cNvPr>
          <p:cNvSpPr>
            <a:spLocks noGrp="1" noChangeArrowheads="1"/>
          </p:cNvSpPr>
          <p:nvPr>
            <p:ph type="sldNum" sz="quarter" idx="11"/>
          </p:nvPr>
        </p:nvSpPr>
        <p:spPr>
          <a:ln/>
        </p:spPr>
        <p:txBody>
          <a:bodyPr/>
          <a:lstStyle>
            <a:lvl1pPr>
              <a:defRPr/>
            </a:lvl1pPr>
          </a:lstStyle>
          <a:p>
            <a:fld id="{B86C955B-5BAE-4865-8E1D-D00E6FC5AD40}" type="slidenum">
              <a:rPr lang="en-US" altLang="zh-CN"/>
              <a:pPr/>
              <a:t>‹#›</a:t>
            </a:fld>
            <a:endParaRPr lang="en-US" altLang="zh-CN"/>
          </a:p>
        </p:txBody>
      </p:sp>
      <p:sp>
        <p:nvSpPr>
          <p:cNvPr id="6" name="Rectangle 16">
            <a:extLst>
              <a:ext uri="{FF2B5EF4-FFF2-40B4-BE49-F238E27FC236}">
                <a16:creationId xmlns:a16="http://schemas.microsoft.com/office/drawing/2014/main" id="{A96E33E3-5EF1-AA41-9A60-8DC90ACADF9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816493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82581-622F-4D6F-AA72-B8924FFC332A}"/>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B9CC87-AB22-453C-B141-64A0C5A3B4E2}"/>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2">
            <a:extLst>
              <a:ext uri="{FF2B5EF4-FFF2-40B4-BE49-F238E27FC236}">
                <a16:creationId xmlns:a16="http://schemas.microsoft.com/office/drawing/2014/main" id="{3EF27A73-7823-9391-FE06-C9A696F746E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BFCC2E5-DF7C-ECBB-9DB8-C1E4E9AFB84C}"/>
              </a:ext>
            </a:extLst>
          </p:cNvPr>
          <p:cNvSpPr>
            <a:spLocks noGrp="1" noChangeArrowheads="1"/>
          </p:cNvSpPr>
          <p:nvPr>
            <p:ph type="sldNum" sz="quarter" idx="11"/>
          </p:nvPr>
        </p:nvSpPr>
        <p:spPr>
          <a:ln/>
        </p:spPr>
        <p:txBody>
          <a:bodyPr/>
          <a:lstStyle>
            <a:lvl1pPr>
              <a:defRPr/>
            </a:lvl1pPr>
          </a:lstStyle>
          <a:p>
            <a:fld id="{2CB727F7-9BD0-4D39-B1D8-5FCFBE8DF4AC}" type="slidenum">
              <a:rPr lang="en-US" altLang="zh-CN"/>
              <a:pPr/>
              <a:t>‹#›</a:t>
            </a:fld>
            <a:endParaRPr lang="en-US" altLang="zh-CN"/>
          </a:p>
        </p:txBody>
      </p:sp>
      <p:sp>
        <p:nvSpPr>
          <p:cNvPr id="6" name="Rectangle 16">
            <a:extLst>
              <a:ext uri="{FF2B5EF4-FFF2-40B4-BE49-F238E27FC236}">
                <a16:creationId xmlns:a16="http://schemas.microsoft.com/office/drawing/2014/main" id="{CD647A67-CFE3-5784-6070-ADB65E62551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296658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015A8-6061-47EA-9FEC-AE05BBCB30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8E7DB-30AC-46F9-A034-871DB9107BF6}"/>
              </a:ext>
            </a:extLst>
          </p:cNvPr>
          <p:cNvSpPr>
            <a:spLocks noGrp="1"/>
          </p:cNvSpPr>
          <p:nvPr>
            <p:ph sz="half" idx="1"/>
          </p:nvPr>
        </p:nvSpPr>
        <p:spPr>
          <a:xfrm>
            <a:off x="457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0EC065F-38C3-4BC8-9E19-26A2CB8EDB35}"/>
              </a:ext>
            </a:extLst>
          </p:cNvPr>
          <p:cNvSpPr>
            <a:spLocks noGrp="1"/>
          </p:cNvSpPr>
          <p:nvPr>
            <p:ph sz="half" idx="2"/>
          </p:nvPr>
        </p:nvSpPr>
        <p:spPr>
          <a:xfrm>
            <a:off x="4648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4877156A-0A93-F757-2017-9ECD5DE731E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72100FBA-42EF-1BA3-E1B5-2EE1D54ACE9F}"/>
              </a:ext>
            </a:extLst>
          </p:cNvPr>
          <p:cNvSpPr>
            <a:spLocks noGrp="1" noChangeArrowheads="1"/>
          </p:cNvSpPr>
          <p:nvPr>
            <p:ph type="sldNum" sz="quarter" idx="11"/>
          </p:nvPr>
        </p:nvSpPr>
        <p:spPr>
          <a:ln/>
        </p:spPr>
        <p:txBody>
          <a:bodyPr/>
          <a:lstStyle>
            <a:lvl1pPr>
              <a:defRPr/>
            </a:lvl1pPr>
          </a:lstStyle>
          <a:p>
            <a:fld id="{5B467189-9B84-487F-9CE7-60639282336C}" type="slidenum">
              <a:rPr lang="en-US" altLang="zh-CN"/>
              <a:pPr/>
              <a:t>‹#›</a:t>
            </a:fld>
            <a:endParaRPr lang="en-US" altLang="zh-CN"/>
          </a:p>
        </p:txBody>
      </p:sp>
      <p:sp>
        <p:nvSpPr>
          <p:cNvPr id="7" name="Rectangle 16">
            <a:extLst>
              <a:ext uri="{FF2B5EF4-FFF2-40B4-BE49-F238E27FC236}">
                <a16:creationId xmlns:a16="http://schemas.microsoft.com/office/drawing/2014/main" id="{E9707CC6-BB99-28CE-26DA-A85548F4040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921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BD70F8-DC70-4CE0-9E82-52C908587F6C}"/>
              </a:ext>
            </a:extLst>
          </p:cNvPr>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79D783-64EF-4BEA-88B7-F164F55079F7}"/>
              </a:ext>
            </a:extLst>
          </p:cNvPr>
          <p:cNvSpPr>
            <a:spLocks noGrp="1"/>
          </p:cNvSpPr>
          <p:nvPr>
            <p:ph type="body" orient="vert" idx="1"/>
          </p:nvPr>
        </p:nvSpPr>
        <p:spPr>
          <a:xfrm>
            <a:off x="301625" y="609600"/>
            <a:ext cx="6253163" cy="54895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199A37A-DEB5-7489-828F-2DFA9D0706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CC23FDD-5076-5912-E3EF-1F4DAEAD7A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798E171-BC11-4CB2-6A56-C5026334CADC}"/>
              </a:ext>
            </a:extLst>
          </p:cNvPr>
          <p:cNvSpPr>
            <a:spLocks noGrp="1" noChangeArrowheads="1"/>
          </p:cNvSpPr>
          <p:nvPr>
            <p:ph type="sldNum" sz="quarter" idx="12"/>
          </p:nvPr>
        </p:nvSpPr>
        <p:spPr>
          <a:ln/>
        </p:spPr>
        <p:txBody>
          <a:bodyPr/>
          <a:lstStyle>
            <a:lvl1pPr>
              <a:defRPr/>
            </a:lvl1pPr>
          </a:lstStyle>
          <a:p>
            <a:fld id="{0AD298F5-A136-48FA-A426-623877474446}" type="slidenum">
              <a:rPr lang="en-US" altLang="zh-CN"/>
              <a:pPr/>
              <a:t>‹#›</a:t>
            </a:fld>
            <a:endParaRPr lang="en-US" altLang="zh-CN"/>
          </a:p>
        </p:txBody>
      </p:sp>
    </p:spTree>
    <p:extLst>
      <p:ext uri="{BB962C8B-B14F-4D97-AF65-F5344CB8AC3E}">
        <p14:creationId xmlns:p14="http://schemas.microsoft.com/office/powerpoint/2010/main" val="220191990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2BAC0-BD4F-42E1-9C6E-E4A0A318249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9718B3-7F6F-4E4E-B43A-0E4746C407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2DE5083-A3D3-4BD2-8A40-555160F68A3F}"/>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E2C4200-9D5E-4949-B13D-88785C07E6E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7672437-3169-4989-9E63-57243F4D7073}"/>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665690E1-42E7-5EFA-5F14-341C9F8BD06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8E68A2F5-CB01-CD81-48D8-7EA1D33170DE}"/>
              </a:ext>
            </a:extLst>
          </p:cNvPr>
          <p:cNvSpPr>
            <a:spLocks noGrp="1" noChangeArrowheads="1"/>
          </p:cNvSpPr>
          <p:nvPr>
            <p:ph type="sldNum" sz="quarter" idx="11"/>
          </p:nvPr>
        </p:nvSpPr>
        <p:spPr>
          <a:ln/>
        </p:spPr>
        <p:txBody>
          <a:bodyPr/>
          <a:lstStyle>
            <a:lvl1pPr>
              <a:defRPr/>
            </a:lvl1pPr>
          </a:lstStyle>
          <a:p>
            <a:fld id="{40A335AD-B5E2-4D60-9F19-DE6F334E530E}" type="slidenum">
              <a:rPr lang="en-US" altLang="zh-CN"/>
              <a:pPr/>
              <a:t>‹#›</a:t>
            </a:fld>
            <a:endParaRPr lang="en-US" altLang="zh-CN"/>
          </a:p>
        </p:txBody>
      </p:sp>
      <p:sp>
        <p:nvSpPr>
          <p:cNvPr id="9" name="Rectangle 16">
            <a:extLst>
              <a:ext uri="{FF2B5EF4-FFF2-40B4-BE49-F238E27FC236}">
                <a16:creationId xmlns:a16="http://schemas.microsoft.com/office/drawing/2014/main" id="{9B0C2C08-CB3A-D3E5-51EB-B524AA8FF02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299019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744F6-CA28-437E-A811-9E3C3D39E075}"/>
              </a:ext>
            </a:extLst>
          </p:cNvPr>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11910A49-AC74-00F1-52D1-A76057A8763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CF7DD78C-02CE-FA6A-CEFF-D3721CD84B30}"/>
              </a:ext>
            </a:extLst>
          </p:cNvPr>
          <p:cNvSpPr>
            <a:spLocks noGrp="1" noChangeArrowheads="1"/>
          </p:cNvSpPr>
          <p:nvPr>
            <p:ph type="sldNum" sz="quarter" idx="11"/>
          </p:nvPr>
        </p:nvSpPr>
        <p:spPr>
          <a:ln/>
        </p:spPr>
        <p:txBody>
          <a:bodyPr/>
          <a:lstStyle>
            <a:lvl1pPr>
              <a:defRPr/>
            </a:lvl1pPr>
          </a:lstStyle>
          <a:p>
            <a:fld id="{B302A102-B3C7-4AB8-83F2-597C40F2480D}" type="slidenum">
              <a:rPr lang="en-US" altLang="zh-CN"/>
              <a:pPr/>
              <a:t>‹#›</a:t>
            </a:fld>
            <a:endParaRPr lang="en-US" altLang="zh-CN"/>
          </a:p>
        </p:txBody>
      </p:sp>
      <p:sp>
        <p:nvSpPr>
          <p:cNvPr id="5" name="Rectangle 16">
            <a:extLst>
              <a:ext uri="{FF2B5EF4-FFF2-40B4-BE49-F238E27FC236}">
                <a16:creationId xmlns:a16="http://schemas.microsoft.com/office/drawing/2014/main" id="{496EB191-8F17-F330-8D7E-AF0FDE695E7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81782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65601D-6FE2-BF0E-DFCF-18ED110F843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C5A6BDE5-EEEB-74CD-9B00-565D67D27ADC}"/>
              </a:ext>
            </a:extLst>
          </p:cNvPr>
          <p:cNvSpPr>
            <a:spLocks noGrp="1" noChangeArrowheads="1"/>
          </p:cNvSpPr>
          <p:nvPr>
            <p:ph type="sldNum" sz="quarter" idx="11"/>
          </p:nvPr>
        </p:nvSpPr>
        <p:spPr>
          <a:ln/>
        </p:spPr>
        <p:txBody>
          <a:bodyPr/>
          <a:lstStyle>
            <a:lvl1pPr>
              <a:defRPr/>
            </a:lvl1pPr>
          </a:lstStyle>
          <a:p>
            <a:fld id="{1B271D5E-5A51-41D4-9931-02BA4D189795}" type="slidenum">
              <a:rPr lang="en-US" altLang="zh-CN"/>
              <a:pPr/>
              <a:t>‹#›</a:t>
            </a:fld>
            <a:endParaRPr lang="en-US" altLang="zh-CN"/>
          </a:p>
        </p:txBody>
      </p:sp>
      <p:sp>
        <p:nvSpPr>
          <p:cNvPr id="4" name="Rectangle 16">
            <a:extLst>
              <a:ext uri="{FF2B5EF4-FFF2-40B4-BE49-F238E27FC236}">
                <a16:creationId xmlns:a16="http://schemas.microsoft.com/office/drawing/2014/main" id="{7C5A3AD0-7E63-F5F9-EA3E-9E76BABF3EE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475017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433FE-F4A1-4128-AF36-B8D278BCE0C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D8D372-4853-49BB-84DC-4ED4EBD4046B}"/>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AF51299-2DFC-44B8-B801-F4AF9FC484AA}"/>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C5371CCE-9F49-0F9A-BA27-CDE03964C2E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C30B97B8-EEF3-3005-1364-8B8653EBBF51}"/>
              </a:ext>
            </a:extLst>
          </p:cNvPr>
          <p:cNvSpPr>
            <a:spLocks noGrp="1" noChangeArrowheads="1"/>
          </p:cNvSpPr>
          <p:nvPr>
            <p:ph type="sldNum" sz="quarter" idx="11"/>
          </p:nvPr>
        </p:nvSpPr>
        <p:spPr>
          <a:ln/>
        </p:spPr>
        <p:txBody>
          <a:bodyPr/>
          <a:lstStyle>
            <a:lvl1pPr>
              <a:defRPr/>
            </a:lvl1pPr>
          </a:lstStyle>
          <a:p>
            <a:fld id="{DA3D350B-F63E-428B-AA52-C8E1CBDEBE8C}" type="slidenum">
              <a:rPr lang="en-US" altLang="zh-CN"/>
              <a:pPr/>
              <a:t>‹#›</a:t>
            </a:fld>
            <a:endParaRPr lang="en-US" altLang="zh-CN"/>
          </a:p>
        </p:txBody>
      </p:sp>
      <p:sp>
        <p:nvSpPr>
          <p:cNvPr id="7" name="Rectangle 16">
            <a:extLst>
              <a:ext uri="{FF2B5EF4-FFF2-40B4-BE49-F238E27FC236}">
                <a16:creationId xmlns:a16="http://schemas.microsoft.com/office/drawing/2014/main" id="{E6FC9AE5-244C-F3F6-32BA-B5B9D614F81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731147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3B019-9E04-4F43-AE5A-18ED1A22FA4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EF78B8-4132-4356-A1FB-345E53085659}"/>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2DEA1D1-B60F-4269-AFD1-04E0EB838C64}"/>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AF43074B-63AF-DD99-D1ED-1B92642D312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EE29FB5F-AD72-49A2-51CD-D77598AE48C1}"/>
              </a:ext>
            </a:extLst>
          </p:cNvPr>
          <p:cNvSpPr>
            <a:spLocks noGrp="1" noChangeArrowheads="1"/>
          </p:cNvSpPr>
          <p:nvPr>
            <p:ph type="sldNum" sz="quarter" idx="11"/>
          </p:nvPr>
        </p:nvSpPr>
        <p:spPr>
          <a:ln/>
        </p:spPr>
        <p:txBody>
          <a:bodyPr/>
          <a:lstStyle>
            <a:lvl1pPr>
              <a:defRPr/>
            </a:lvl1pPr>
          </a:lstStyle>
          <a:p>
            <a:fld id="{A2AB7C5C-266A-4CB7-A482-4F2AA7AC038E}" type="slidenum">
              <a:rPr lang="en-US" altLang="zh-CN"/>
              <a:pPr/>
              <a:t>‹#›</a:t>
            </a:fld>
            <a:endParaRPr lang="en-US" altLang="zh-CN"/>
          </a:p>
        </p:txBody>
      </p:sp>
      <p:sp>
        <p:nvSpPr>
          <p:cNvPr id="7" name="Rectangle 16">
            <a:extLst>
              <a:ext uri="{FF2B5EF4-FFF2-40B4-BE49-F238E27FC236}">
                <a16:creationId xmlns:a16="http://schemas.microsoft.com/office/drawing/2014/main" id="{DD48CC49-1070-B07C-DD25-BF2437B853E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786654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62A83-CB90-4F81-B14C-F8AA36A80C9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39A877F-40C2-4ACC-9B0D-B783DA40D0A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81AB0D45-F298-0997-834F-94A86B26EBA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87684298-A57B-2BDB-E3E5-0AAC1B6F6867}"/>
              </a:ext>
            </a:extLst>
          </p:cNvPr>
          <p:cNvSpPr>
            <a:spLocks noGrp="1" noChangeArrowheads="1"/>
          </p:cNvSpPr>
          <p:nvPr>
            <p:ph type="sldNum" sz="quarter" idx="11"/>
          </p:nvPr>
        </p:nvSpPr>
        <p:spPr>
          <a:ln/>
        </p:spPr>
        <p:txBody>
          <a:bodyPr/>
          <a:lstStyle>
            <a:lvl1pPr>
              <a:defRPr/>
            </a:lvl1pPr>
          </a:lstStyle>
          <a:p>
            <a:fld id="{14483ABF-A726-47A5-987D-B7D87E70375D}" type="slidenum">
              <a:rPr lang="en-US" altLang="zh-CN"/>
              <a:pPr/>
              <a:t>‹#›</a:t>
            </a:fld>
            <a:endParaRPr lang="en-US" altLang="zh-CN"/>
          </a:p>
        </p:txBody>
      </p:sp>
      <p:sp>
        <p:nvSpPr>
          <p:cNvPr id="6" name="Rectangle 16">
            <a:extLst>
              <a:ext uri="{FF2B5EF4-FFF2-40B4-BE49-F238E27FC236}">
                <a16:creationId xmlns:a16="http://schemas.microsoft.com/office/drawing/2014/main" id="{3758A1CA-FAF0-A86A-9C1C-3EB1CB721F1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4217992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DF944FD-BF2C-40D2-A9C2-1062BCE54D9B}"/>
              </a:ext>
            </a:extLst>
          </p:cNvPr>
          <p:cNvSpPr>
            <a:spLocks noGrp="1"/>
          </p:cNvSpPr>
          <p:nvPr>
            <p:ph type="title" orient="vert"/>
          </p:nvPr>
        </p:nvSpPr>
        <p:spPr>
          <a:xfrm>
            <a:off x="6629400" y="457200"/>
            <a:ext cx="2057400" cy="541178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D3694D-1274-44D5-BF89-C948689DF47B}"/>
              </a:ext>
            </a:extLst>
          </p:cNvPr>
          <p:cNvSpPr>
            <a:spLocks noGrp="1"/>
          </p:cNvSpPr>
          <p:nvPr>
            <p:ph type="body" orient="vert" idx="1"/>
          </p:nvPr>
        </p:nvSpPr>
        <p:spPr>
          <a:xfrm>
            <a:off x="457200" y="457200"/>
            <a:ext cx="6019800" cy="54117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77FD4439-0A63-4123-5093-B30AA4E23D5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20EAFF22-EB9A-034A-CE7B-880DE3E0EA13}"/>
              </a:ext>
            </a:extLst>
          </p:cNvPr>
          <p:cNvSpPr>
            <a:spLocks noGrp="1" noChangeArrowheads="1"/>
          </p:cNvSpPr>
          <p:nvPr>
            <p:ph type="sldNum" sz="quarter" idx="11"/>
          </p:nvPr>
        </p:nvSpPr>
        <p:spPr>
          <a:ln/>
        </p:spPr>
        <p:txBody>
          <a:bodyPr/>
          <a:lstStyle>
            <a:lvl1pPr>
              <a:defRPr/>
            </a:lvl1pPr>
          </a:lstStyle>
          <a:p>
            <a:fld id="{B612B34B-3E7E-47C0-A5A6-39E050461D3F}" type="slidenum">
              <a:rPr lang="en-US" altLang="zh-CN"/>
              <a:pPr/>
              <a:t>‹#›</a:t>
            </a:fld>
            <a:endParaRPr lang="en-US" altLang="zh-CN"/>
          </a:p>
        </p:txBody>
      </p:sp>
      <p:sp>
        <p:nvSpPr>
          <p:cNvPr id="6" name="Rectangle 16">
            <a:extLst>
              <a:ext uri="{FF2B5EF4-FFF2-40B4-BE49-F238E27FC236}">
                <a16:creationId xmlns:a16="http://schemas.microsoft.com/office/drawing/2014/main" id="{F17B3FA6-B4D4-4100-238F-3525685704F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489766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8B5A0-B906-4D98-A772-755EA5D1E708}"/>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46EDFC-3A27-4488-9AD2-78629C8FEEFE}"/>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619146200"/>
      </p:ext>
    </p:extLst>
  </p:cSld>
  <p:clrMapOvr>
    <a:masterClrMapping/>
  </p:clrMapOvr>
  <p:transition>
    <p:wip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FF681-9A8D-4632-871B-6E77C47B1F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E07272-51EE-499C-8633-B5018F1B589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7116396"/>
      </p:ext>
    </p:extLst>
  </p:cSld>
  <p:clrMapOvr>
    <a:masterClrMapping/>
  </p:clrMapOvr>
  <p:transition>
    <p:wip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7C62D-AD60-43E9-9267-279EEB0BCDC6}"/>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202BC3-7D1B-4A9A-A6ED-CBE22A804594}"/>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838116314"/>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E1DE3-3A02-4A7C-89E1-7178B5EF203F}"/>
              </a:ext>
            </a:extLst>
          </p:cNvPr>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0E44536C-C29F-47C3-BE5C-57845CA8472A}"/>
              </a:ext>
            </a:extLst>
          </p:cNvPr>
          <p:cNvSpPr>
            <a:spLocks noGrp="1"/>
          </p:cNvSpPr>
          <p:nvPr>
            <p:ph type="tbl" idx="1"/>
          </p:nvPr>
        </p:nvSpPr>
        <p:spPr>
          <a:xfrm>
            <a:off x="301625" y="1905000"/>
            <a:ext cx="8540750" cy="4194175"/>
          </a:xfrm>
        </p:spPr>
        <p:txBody>
          <a:bodyPr/>
          <a:lstStyle/>
          <a:p>
            <a:pPr lvl="0"/>
            <a:endParaRPr lang="zh-CN" altLang="en-US" noProof="0"/>
          </a:p>
        </p:txBody>
      </p:sp>
      <p:sp>
        <p:nvSpPr>
          <p:cNvPr id="4" name="Rectangle 4">
            <a:extLst>
              <a:ext uri="{FF2B5EF4-FFF2-40B4-BE49-F238E27FC236}">
                <a16:creationId xmlns:a16="http://schemas.microsoft.com/office/drawing/2014/main" id="{C02435CB-CB9D-879A-ED2A-0BB4083CE3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D3EF3C3-4467-EC05-822B-3AADE1E381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0E8B071-40F5-0C84-28ED-1CECC6904E67}"/>
              </a:ext>
            </a:extLst>
          </p:cNvPr>
          <p:cNvSpPr>
            <a:spLocks noGrp="1" noChangeArrowheads="1"/>
          </p:cNvSpPr>
          <p:nvPr>
            <p:ph type="sldNum" sz="quarter" idx="12"/>
          </p:nvPr>
        </p:nvSpPr>
        <p:spPr>
          <a:ln/>
        </p:spPr>
        <p:txBody>
          <a:bodyPr/>
          <a:lstStyle>
            <a:lvl1pPr>
              <a:defRPr/>
            </a:lvl1pPr>
          </a:lstStyle>
          <a:p>
            <a:fld id="{745DD5C0-4A45-4ACE-88D1-720F3D85356D}" type="slidenum">
              <a:rPr lang="en-US" altLang="zh-CN"/>
              <a:pPr/>
              <a:t>‹#›</a:t>
            </a:fld>
            <a:endParaRPr lang="en-US" altLang="zh-CN"/>
          </a:p>
        </p:txBody>
      </p:sp>
    </p:spTree>
    <p:extLst>
      <p:ext uri="{BB962C8B-B14F-4D97-AF65-F5344CB8AC3E}">
        <p14:creationId xmlns:p14="http://schemas.microsoft.com/office/powerpoint/2010/main" val="19993004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7334A-B40E-4EC0-BEA1-D5884CEE27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5621C8-4062-4216-B986-266F078EF290}"/>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FA3615A-41DC-4300-BF91-B10652ADB334}"/>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910046"/>
      </p:ext>
    </p:extLst>
  </p:cSld>
  <p:clrMapOvr>
    <a:masterClrMapping/>
  </p:clrMapOvr>
  <p:transition>
    <p:wip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E3AC70-B118-4184-A368-54026FA2EF7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D2327-F0B5-469E-A715-96E7AFF8102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D2F8457-BA32-4D74-9044-E807D15B3242}"/>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9956BBD-F4AE-494F-8F19-7CD1738FC08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0C80E93-15B4-4651-B558-7E5F6F617D81}"/>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020473"/>
      </p:ext>
    </p:extLst>
  </p:cSld>
  <p:clrMapOvr>
    <a:masterClrMapping/>
  </p:clrMapOvr>
  <p:transition>
    <p:wip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0703-E7F1-4469-BFA2-5794728DB478}"/>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79962822"/>
      </p:ext>
    </p:extLst>
  </p:cSld>
  <p:clrMapOvr>
    <a:masterClrMapping/>
  </p:clrMapOvr>
  <p:transition>
    <p:wip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955576"/>
      </p:ext>
    </p:extLst>
  </p:cSld>
  <p:clrMapOvr>
    <a:masterClrMapping/>
  </p:clrMapOvr>
  <p:transition>
    <p:wip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67A3C-0EF8-479A-8EAA-8DD2C7E4D20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E289574-15F9-4235-9997-EE8BD5EE6087}"/>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8C300C5-FB84-41D9-9693-C5EAB9DF8FCC}"/>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262947150"/>
      </p:ext>
    </p:extLst>
  </p:cSld>
  <p:clrMapOvr>
    <a:masterClrMapping/>
  </p:clrMapOvr>
  <p:transition>
    <p:wip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2805F-5519-4972-B156-C05F216545E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ED383E-6B74-46C6-80FA-2163464D212B}"/>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FF2E288-2DF5-4590-98A3-043431D9CE65}"/>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841435933"/>
      </p:ext>
    </p:extLst>
  </p:cSld>
  <p:clrMapOvr>
    <a:masterClrMapping/>
  </p:clrMapOvr>
  <p:transition>
    <p:wip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3E8BE-E15E-4810-BA61-629AE5DFDB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DECBFD-0321-4769-BD30-BD20EB2AE4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30642712"/>
      </p:ext>
    </p:extLst>
  </p:cSld>
  <p:clrMapOvr>
    <a:masterClrMapping/>
  </p:clrMapOvr>
  <p:transition>
    <p:wip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790A0E-2ADC-4B72-B627-662BA6560227}"/>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15C017-8E4F-41E6-8AA5-B73DF5917734}"/>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0181222"/>
      </p:ext>
    </p:extLst>
  </p:cSld>
  <p:clrMapOvr>
    <a:masterClrMapping/>
  </p:clrMapOvr>
  <p:transition>
    <p:wip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E09DA59-F374-0AB7-C04F-4F28980493AE}"/>
              </a:ext>
            </a:extLst>
          </p:cNvPr>
          <p:cNvGrpSpPr>
            <a:grpSpLocks/>
          </p:cNvGrpSpPr>
          <p:nvPr/>
        </p:nvGrpSpPr>
        <p:grpSpPr bwMode="auto">
          <a:xfrm>
            <a:off x="0" y="0"/>
            <a:ext cx="9144000" cy="6859588"/>
            <a:chOff x="0" y="0"/>
            <a:chExt cx="5760" cy="4320"/>
          </a:xfrm>
        </p:grpSpPr>
        <p:sp>
          <p:nvSpPr>
            <p:cNvPr id="5" name="Rectangle 3">
              <a:extLst>
                <a:ext uri="{FF2B5EF4-FFF2-40B4-BE49-F238E27FC236}">
                  <a16:creationId xmlns:a16="http://schemas.microsoft.com/office/drawing/2014/main" id="{608298CE-23A0-6730-156B-AAD04A8CF08B}"/>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C0D1B64C-79DB-2176-7072-75B7355D075A}"/>
                </a:ext>
              </a:extLst>
            </p:cNvPr>
            <p:cNvSpPr>
              <a:spLocks noChangeArrowheads="1"/>
            </p:cNvSpPr>
            <p:nvPr/>
          </p:nvSpPr>
          <p:spPr bwMode="hidden">
            <a:xfrm>
              <a:off x="1081" y="1065"/>
              <a:ext cx="4679" cy="15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630BB648-18A8-B243-090D-51683E38268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4F9C3A9-FD8B-1788-86C5-0221EE8591FB}"/>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9DCF0A13-10A3-23E0-C20E-4420E521963A}"/>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F1499E75-F071-19E7-CD7D-83FED1D35389}"/>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291028F1-22B8-6AD8-83E1-556CFD38BA2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84F5C090-2E04-9835-C92E-07E5FE0A762B}"/>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F31DF16A-1ED9-15DF-6C14-FA07F3360973}"/>
                  </a:ext>
                </a:extLst>
              </p:cNvPr>
              <p:cNvSpPr>
                <a:spLocks noChangeArrowheads="1"/>
              </p:cNvSpPr>
              <p:nvPr userDrawn="1"/>
            </p:nvSpPr>
            <p:spPr bwMode="auto">
              <a:xfrm>
                <a:off x="719" y="1464"/>
                <a:ext cx="368"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A0D7733A-E65A-ED58-6184-F2DE5C223BBA}"/>
                  </a:ext>
                </a:extLst>
              </p:cNvPr>
              <p:cNvSpPr>
                <a:spLocks noChangeArrowheads="1"/>
              </p:cNvSpPr>
              <p:nvPr userDrawn="1"/>
            </p:nvSpPr>
            <p:spPr bwMode="auto">
              <a:xfrm>
                <a:off x="0" y="1464"/>
                <a:ext cx="367" cy="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DF55D936-3E16-5467-BF3F-114291CB2670}"/>
                  </a:ext>
                </a:extLst>
              </p:cNvPr>
              <p:cNvSpPr>
                <a:spLocks noChangeArrowheads="1"/>
              </p:cNvSpPr>
              <p:nvPr userDrawn="1"/>
            </p:nvSpPr>
            <p:spPr bwMode="auto">
              <a:xfrm>
                <a:off x="1081" y="1464"/>
                <a:ext cx="362" cy="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D4C52BA8-C10E-E0A0-A514-F7BF39CD9F5A}"/>
                  </a:ext>
                </a:extLst>
              </p:cNvPr>
              <p:cNvSpPr>
                <a:spLocks noChangeArrowheads="1"/>
              </p:cNvSpPr>
              <p:nvPr userDrawn="1"/>
            </p:nvSpPr>
            <p:spPr bwMode="auto">
              <a:xfrm>
                <a:off x="361" y="1858"/>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744AF87C-E01F-59DE-A12F-A1DFBBCD5EEA}"/>
                  </a:ext>
                </a:extLst>
              </p:cNvPr>
              <p:cNvSpPr>
                <a:spLocks noChangeArrowheads="1"/>
              </p:cNvSpPr>
              <p:nvPr userDrawn="1"/>
            </p:nvSpPr>
            <p:spPr bwMode="auto">
              <a:xfrm>
                <a:off x="719" y="1858"/>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403923" name="Rectangle 19">
            <a:extLst>
              <a:ext uri="{FF2B5EF4-FFF2-40B4-BE49-F238E27FC236}">
                <a16:creationId xmlns:a16="http://schemas.microsoft.com/office/drawing/2014/main" id="{B3B6D62B-867B-4CC5-B0A3-2D0B6D736752}"/>
              </a:ext>
            </a:extLst>
          </p:cNvPr>
          <p:cNvSpPr>
            <a:spLocks noGrp="1" noChangeArrowheads="1"/>
          </p:cNvSpPr>
          <p:nvPr>
            <p:ph type="ctrTitle"/>
          </p:nvPr>
        </p:nvSpPr>
        <p:spPr>
          <a:xfrm>
            <a:off x="2971800" y="1828800"/>
            <a:ext cx="6019800" cy="2211388"/>
          </a:xfrm>
        </p:spPr>
        <p:txBody>
          <a:bodyPr/>
          <a:lstStyle>
            <a:lvl1pPr>
              <a:defRPr sz="5000">
                <a:solidFill>
                  <a:srgbClr val="FFFFFF"/>
                </a:solidFill>
              </a:defRPr>
            </a:lvl1pPr>
          </a:lstStyle>
          <a:p>
            <a:pPr lvl="0"/>
            <a:r>
              <a:rPr lang="zh-CN" altLang="en-US" noProof="0"/>
              <a:t>单击此处编辑母版标题样式</a:t>
            </a:r>
          </a:p>
        </p:txBody>
      </p:sp>
      <p:sp>
        <p:nvSpPr>
          <p:cNvPr id="1403924" name="Rectangle 20">
            <a:extLst>
              <a:ext uri="{FF2B5EF4-FFF2-40B4-BE49-F238E27FC236}">
                <a16:creationId xmlns:a16="http://schemas.microsoft.com/office/drawing/2014/main" id="{E4E41BB8-BB51-486B-8855-486C04B11507}"/>
              </a:ext>
            </a:extLst>
          </p:cNvPr>
          <p:cNvSpPr>
            <a:spLocks noGrp="1" noChangeArrowheads="1"/>
          </p:cNvSpPr>
          <p:nvPr>
            <p:ph type="subTitle" idx="1"/>
          </p:nvPr>
        </p:nvSpPr>
        <p:spPr>
          <a:xfrm>
            <a:off x="2971800" y="4268788"/>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3D45F2E0-81DF-4F54-B23D-45A7CF0F0559}"/>
              </a:ext>
            </a:extLst>
          </p:cNvPr>
          <p:cNvSpPr>
            <a:spLocks noGrp="1" noChangeArrowheads="1"/>
          </p:cNvSpPr>
          <p:nvPr>
            <p:ph type="dt" sz="half" idx="10"/>
          </p:nvPr>
        </p:nvSpPr>
        <p:spPr>
          <a:xfrm>
            <a:off x="457200" y="6249988"/>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D28B1A0F-4AE4-78B9-336F-2810A174DCC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7AA86868-89DF-B4AC-4E1E-C4BEBC906955}"/>
              </a:ext>
            </a:extLst>
          </p:cNvPr>
          <p:cNvSpPr>
            <a:spLocks noGrp="1" noChangeArrowheads="1"/>
          </p:cNvSpPr>
          <p:nvPr>
            <p:ph type="sldNum" sz="quarter" idx="12"/>
          </p:nvPr>
        </p:nvSpPr>
        <p:spPr/>
        <p:txBody>
          <a:bodyPr/>
          <a:lstStyle>
            <a:lvl1pPr>
              <a:defRPr/>
            </a:lvl1pPr>
          </a:lstStyle>
          <a:p>
            <a:fld id="{08D6E231-440D-487A-93CB-1D767BBFE1FD}" type="slidenum">
              <a:rPr lang="en-US" altLang="zh-CN"/>
              <a:pPr/>
              <a:t>‹#›</a:t>
            </a:fld>
            <a:endParaRPr lang="en-US" altLang="zh-CN"/>
          </a:p>
        </p:txBody>
      </p:sp>
    </p:spTree>
    <p:extLst>
      <p:ext uri="{BB962C8B-B14F-4D97-AF65-F5344CB8AC3E}">
        <p14:creationId xmlns:p14="http://schemas.microsoft.com/office/powerpoint/2010/main" val="4971498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76C7D-9FB5-431E-8584-702A00530FB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AB8B6-AFD1-4361-A212-A246A5C19AD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45D26373-6F03-3716-E1B0-09E458C143A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9DB3F2B-1CAC-4855-94E8-1090394DCAB0}"/>
              </a:ext>
            </a:extLst>
          </p:cNvPr>
          <p:cNvSpPr>
            <a:spLocks noGrp="1" noChangeArrowheads="1"/>
          </p:cNvSpPr>
          <p:nvPr>
            <p:ph type="sldNum" sz="quarter" idx="11"/>
          </p:nvPr>
        </p:nvSpPr>
        <p:spPr>
          <a:ln/>
        </p:spPr>
        <p:txBody>
          <a:bodyPr/>
          <a:lstStyle>
            <a:lvl1pPr>
              <a:defRPr/>
            </a:lvl1pPr>
          </a:lstStyle>
          <a:p>
            <a:fld id="{16A7CCA5-4617-4324-8C7F-8DD4972D01D9}" type="slidenum">
              <a:rPr lang="en-US" altLang="zh-CN"/>
              <a:pPr/>
              <a:t>‹#›</a:t>
            </a:fld>
            <a:endParaRPr lang="en-US" altLang="zh-CN"/>
          </a:p>
        </p:txBody>
      </p:sp>
      <p:sp>
        <p:nvSpPr>
          <p:cNvPr id="6" name="Rectangle 16">
            <a:extLst>
              <a:ext uri="{FF2B5EF4-FFF2-40B4-BE49-F238E27FC236}">
                <a16:creationId xmlns:a16="http://schemas.microsoft.com/office/drawing/2014/main" id="{D01C62A9-1DC9-215B-16F7-55B41B49D54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09905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F594D-39B8-40EE-907E-32F5924188B0}"/>
              </a:ext>
            </a:extLst>
          </p:cNvPr>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1598E3-C566-41D1-90B0-966341E558F1}"/>
              </a:ext>
            </a:extLst>
          </p:cNvPr>
          <p:cNvSpPr>
            <a:spLocks noGrp="1"/>
          </p:cNvSpPr>
          <p:nvPr>
            <p:ph type="body" sz="half" idx="1"/>
          </p:nvPr>
        </p:nvSpPr>
        <p:spPr>
          <a:xfrm>
            <a:off x="301625" y="1905000"/>
            <a:ext cx="4194175"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9DD353F-9FA7-4F15-978B-CA444B2F2936}"/>
              </a:ext>
            </a:extLst>
          </p:cNvPr>
          <p:cNvSpPr>
            <a:spLocks noGrp="1"/>
          </p:cNvSpPr>
          <p:nvPr>
            <p:ph sz="quarter" idx="2"/>
          </p:nvPr>
        </p:nvSpPr>
        <p:spPr>
          <a:xfrm>
            <a:off x="4648200" y="1905000"/>
            <a:ext cx="4194175"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1C5AF7C4-3185-4EDC-9D1C-F94F5F86A9EA}"/>
              </a:ext>
            </a:extLst>
          </p:cNvPr>
          <p:cNvSpPr>
            <a:spLocks noGrp="1"/>
          </p:cNvSpPr>
          <p:nvPr>
            <p:ph sz="quarter" idx="3"/>
          </p:nvPr>
        </p:nvSpPr>
        <p:spPr>
          <a:xfrm>
            <a:off x="4648200" y="4078288"/>
            <a:ext cx="4194175"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0BDB09F-8E11-01A7-931A-D33BABE802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A14B8EB4-9918-7316-EA0F-A43CC695EC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3BC72A7-B099-6B92-8B34-8B126D0A7403}"/>
              </a:ext>
            </a:extLst>
          </p:cNvPr>
          <p:cNvSpPr>
            <a:spLocks noGrp="1" noChangeArrowheads="1"/>
          </p:cNvSpPr>
          <p:nvPr>
            <p:ph type="sldNum" sz="quarter" idx="12"/>
          </p:nvPr>
        </p:nvSpPr>
        <p:spPr>
          <a:ln/>
        </p:spPr>
        <p:txBody>
          <a:bodyPr/>
          <a:lstStyle>
            <a:lvl1pPr>
              <a:defRPr/>
            </a:lvl1pPr>
          </a:lstStyle>
          <a:p>
            <a:fld id="{5D510450-2CD4-472B-8743-747D63F339CB}" type="slidenum">
              <a:rPr lang="en-US" altLang="zh-CN"/>
              <a:pPr/>
              <a:t>‹#›</a:t>
            </a:fld>
            <a:endParaRPr lang="en-US" altLang="zh-CN"/>
          </a:p>
        </p:txBody>
      </p:sp>
    </p:spTree>
    <p:extLst>
      <p:ext uri="{BB962C8B-B14F-4D97-AF65-F5344CB8AC3E}">
        <p14:creationId xmlns:p14="http://schemas.microsoft.com/office/powerpoint/2010/main" val="69865828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5511B-7AC4-401C-91F2-92717E894E4D}"/>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DAF3C7-0D17-4339-903B-24EA1FF83702}"/>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2">
            <a:extLst>
              <a:ext uri="{FF2B5EF4-FFF2-40B4-BE49-F238E27FC236}">
                <a16:creationId xmlns:a16="http://schemas.microsoft.com/office/drawing/2014/main" id="{3D4B3270-11C7-3F50-6FE5-1324C500FEC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91BBBDBB-A5B8-D846-C7EC-1E66B15E6209}"/>
              </a:ext>
            </a:extLst>
          </p:cNvPr>
          <p:cNvSpPr>
            <a:spLocks noGrp="1" noChangeArrowheads="1"/>
          </p:cNvSpPr>
          <p:nvPr>
            <p:ph type="sldNum" sz="quarter" idx="11"/>
          </p:nvPr>
        </p:nvSpPr>
        <p:spPr>
          <a:ln/>
        </p:spPr>
        <p:txBody>
          <a:bodyPr/>
          <a:lstStyle>
            <a:lvl1pPr>
              <a:defRPr/>
            </a:lvl1pPr>
          </a:lstStyle>
          <a:p>
            <a:fld id="{9E418C73-1AF4-41AF-8469-A2986262039F}" type="slidenum">
              <a:rPr lang="en-US" altLang="zh-CN"/>
              <a:pPr/>
              <a:t>‹#›</a:t>
            </a:fld>
            <a:endParaRPr lang="en-US" altLang="zh-CN"/>
          </a:p>
        </p:txBody>
      </p:sp>
      <p:sp>
        <p:nvSpPr>
          <p:cNvPr id="6" name="Rectangle 16">
            <a:extLst>
              <a:ext uri="{FF2B5EF4-FFF2-40B4-BE49-F238E27FC236}">
                <a16:creationId xmlns:a16="http://schemas.microsoft.com/office/drawing/2014/main" id="{A451CE11-F355-2EAB-EEB3-FC0D6E691D6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531706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C13BA-365F-4963-B0AF-AADCD8962E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B9EF28-0353-4157-BC7D-C1C02046E2CD}"/>
              </a:ext>
            </a:extLst>
          </p:cNvPr>
          <p:cNvSpPr>
            <a:spLocks noGrp="1"/>
          </p:cNvSpPr>
          <p:nvPr>
            <p:ph sz="half" idx="1"/>
          </p:nvPr>
        </p:nvSpPr>
        <p:spPr>
          <a:xfrm>
            <a:off x="457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D79C57E-60E4-4AA0-A015-23E1EBA8446B}"/>
              </a:ext>
            </a:extLst>
          </p:cNvPr>
          <p:cNvSpPr>
            <a:spLocks noGrp="1"/>
          </p:cNvSpPr>
          <p:nvPr>
            <p:ph sz="half" idx="2"/>
          </p:nvPr>
        </p:nvSpPr>
        <p:spPr>
          <a:xfrm>
            <a:off x="4648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6FD60F48-3163-B733-BFE4-50D8128F388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F5463750-B39B-D30D-7D34-A7DC458DC311}"/>
              </a:ext>
            </a:extLst>
          </p:cNvPr>
          <p:cNvSpPr>
            <a:spLocks noGrp="1" noChangeArrowheads="1"/>
          </p:cNvSpPr>
          <p:nvPr>
            <p:ph type="sldNum" sz="quarter" idx="11"/>
          </p:nvPr>
        </p:nvSpPr>
        <p:spPr>
          <a:ln/>
        </p:spPr>
        <p:txBody>
          <a:bodyPr/>
          <a:lstStyle>
            <a:lvl1pPr>
              <a:defRPr/>
            </a:lvl1pPr>
          </a:lstStyle>
          <a:p>
            <a:fld id="{ADD50ED5-0333-4A7F-90B8-9D65A6C83186}" type="slidenum">
              <a:rPr lang="en-US" altLang="zh-CN"/>
              <a:pPr/>
              <a:t>‹#›</a:t>
            </a:fld>
            <a:endParaRPr lang="en-US" altLang="zh-CN"/>
          </a:p>
        </p:txBody>
      </p:sp>
      <p:sp>
        <p:nvSpPr>
          <p:cNvPr id="7" name="Rectangle 16">
            <a:extLst>
              <a:ext uri="{FF2B5EF4-FFF2-40B4-BE49-F238E27FC236}">
                <a16:creationId xmlns:a16="http://schemas.microsoft.com/office/drawing/2014/main" id="{6B269913-8FBE-6C11-91F1-1E9D7407051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2291871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90881-523C-4A0E-9590-8CD9372A3F5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1FB2536-AFD3-4C86-8006-1604AAFE5C9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2E0BBFF-971B-43F6-B047-35404D270EF1}"/>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538ED0-8E31-474D-9F50-1BDAFF94D63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FFBEEA3-B387-4568-AB18-0A5CD06E4047}"/>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B5B9D06D-E4D2-1ED7-21D4-2A1A7F0746B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D3579399-292B-7666-C5BC-01B1E24DDCFB}"/>
              </a:ext>
            </a:extLst>
          </p:cNvPr>
          <p:cNvSpPr>
            <a:spLocks noGrp="1" noChangeArrowheads="1"/>
          </p:cNvSpPr>
          <p:nvPr>
            <p:ph type="sldNum" sz="quarter" idx="11"/>
          </p:nvPr>
        </p:nvSpPr>
        <p:spPr>
          <a:ln/>
        </p:spPr>
        <p:txBody>
          <a:bodyPr/>
          <a:lstStyle>
            <a:lvl1pPr>
              <a:defRPr/>
            </a:lvl1pPr>
          </a:lstStyle>
          <a:p>
            <a:fld id="{0EC1B2DB-3484-4FEA-9AE7-CA4FC0CAF1E5}" type="slidenum">
              <a:rPr lang="en-US" altLang="zh-CN"/>
              <a:pPr/>
              <a:t>‹#›</a:t>
            </a:fld>
            <a:endParaRPr lang="en-US" altLang="zh-CN"/>
          </a:p>
        </p:txBody>
      </p:sp>
      <p:sp>
        <p:nvSpPr>
          <p:cNvPr id="9" name="Rectangle 16">
            <a:extLst>
              <a:ext uri="{FF2B5EF4-FFF2-40B4-BE49-F238E27FC236}">
                <a16:creationId xmlns:a16="http://schemas.microsoft.com/office/drawing/2014/main" id="{4DAE2C40-2B39-CA2F-14F4-9E2F3C7A3B3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055805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950D5-85D7-41F6-A8A8-948D4276DF4E}"/>
              </a:ext>
            </a:extLst>
          </p:cNvPr>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5B58E063-A456-581C-E2AB-B3344525EFD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37DFCAEF-206B-0ED1-CF2E-EC37C769C853}"/>
              </a:ext>
            </a:extLst>
          </p:cNvPr>
          <p:cNvSpPr>
            <a:spLocks noGrp="1" noChangeArrowheads="1"/>
          </p:cNvSpPr>
          <p:nvPr>
            <p:ph type="sldNum" sz="quarter" idx="11"/>
          </p:nvPr>
        </p:nvSpPr>
        <p:spPr>
          <a:ln/>
        </p:spPr>
        <p:txBody>
          <a:bodyPr/>
          <a:lstStyle>
            <a:lvl1pPr>
              <a:defRPr/>
            </a:lvl1pPr>
          </a:lstStyle>
          <a:p>
            <a:fld id="{32E40687-ADCB-4204-B598-956656DD5552}" type="slidenum">
              <a:rPr lang="en-US" altLang="zh-CN"/>
              <a:pPr/>
              <a:t>‹#›</a:t>
            </a:fld>
            <a:endParaRPr lang="en-US" altLang="zh-CN"/>
          </a:p>
        </p:txBody>
      </p:sp>
      <p:sp>
        <p:nvSpPr>
          <p:cNvPr id="5" name="Rectangle 16">
            <a:extLst>
              <a:ext uri="{FF2B5EF4-FFF2-40B4-BE49-F238E27FC236}">
                <a16:creationId xmlns:a16="http://schemas.microsoft.com/office/drawing/2014/main" id="{0E60AF92-841F-9549-F156-F3A34DAF563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3416594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4FE3575-88A1-D7EB-E209-C9F59FE0A17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3B47D564-811D-7209-EB3F-3B2E65F310D9}"/>
              </a:ext>
            </a:extLst>
          </p:cNvPr>
          <p:cNvSpPr>
            <a:spLocks noGrp="1" noChangeArrowheads="1"/>
          </p:cNvSpPr>
          <p:nvPr>
            <p:ph type="sldNum" sz="quarter" idx="11"/>
          </p:nvPr>
        </p:nvSpPr>
        <p:spPr>
          <a:ln/>
        </p:spPr>
        <p:txBody>
          <a:bodyPr/>
          <a:lstStyle>
            <a:lvl1pPr>
              <a:defRPr/>
            </a:lvl1pPr>
          </a:lstStyle>
          <a:p>
            <a:fld id="{6B9379CE-91CF-43A4-9167-F5F48C737E50}" type="slidenum">
              <a:rPr lang="en-US" altLang="zh-CN"/>
              <a:pPr/>
              <a:t>‹#›</a:t>
            </a:fld>
            <a:endParaRPr lang="en-US" altLang="zh-CN"/>
          </a:p>
        </p:txBody>
      </p:sp>
      <p:sp>
        <p:nvSpPr>
          <p:cNvPr id="4" name="Rectangle 16">
            <a:extLst>
              <a:ext uri="{FF2B5EF4-FFF2-40B4-BE49-F238E27FC236}">
                <a16:creationId xmlns:a16="http://schemas.microsoft.com/office/drawing/2014/main" id="{8EBBCAF4-0A4F-A05F-4D7F-8164C0E5B15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2894618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F4A54-D12D-4022-B01E-4A35C8C929F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7F8DEB2-C526-4FF8-9B7E-EC7C943B0460}"/>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EE24CE6-1C93-42FF-BA25-9C3DEB0C1BCF}"/>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ECAABFFA-B9EB-99A3-400B-418406C8DAD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584C715-A7B5-D52E-E520-5F16092E9401}"/>
              </a:ext>
            </a:extLst>
          </p:cNvPr>
          <p:cNvSpPr>
            <a:spLocks noGrp="1" noChangeArrowheads="1"/>
          </p:cNvSpPr>
          <p:nvPr>
            <p:ph type="sldNum" sz="quarter" idx="11"/>
          </p:nvPr>
        </p:nvSpPr>
        <p:spPr>
          <a:ln/>
        </p:spPr>
        <p:txBody>
          <a:bodyPr/>
          <a:lstStyle>
            <a:lvl1pPr>
              <a:defRPr/>
            </a:lvl1pPr>
          </a:lstStyle>
          <a:p>
            <a:fld id="{21FBF099-6F16-45DC-B791-4BEAEB969E1A}" type="slidenum">
              <a:rPr lang="en-US" altLang="zh-CN"/>
              <a:pPr/>
              <a:t>‹#›</a:t>
            </a:fld>
            <a:endParaRPr lang="en-US" altLang="zh-CN"/>
          </a:p>
        </p:txBody>
      </p:sp>
      <p:sp>
        <p:nvSpPr>
          <p:cNvPr id="7" name="Rectangle 16">
            <a:extLst>
              <a:ext uri="{FF2B5EF4-FFF2-40B4-BE49-F238E27FC236}">
                <a16:creationId xmlns:a16="http://schemas.microsoft.com/office/drawing/2014/main" id="{BF93A115-41D0-513C-9E8A-78855401A8D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16030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B1D2B-7877-4023-82B9-FDE3EEB5158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A0E67BA-EB87-463F-B609-48833D53B2D3}"/>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566DA7B2-FB9D-4387-841A-54F5411FCEED}"/>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9E821BB5-9A1C-452A-C15B-ECA49A4B7DC8}"/>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88A37483-76B3-D59F-826F-1C36CBBA1016}"/>
              </a:ext>
            </a:extLst>
          </p:cNvPr>
          <p:cNvSpPr>
            <a:spLocks noGrp="1" noChangeArrowheads="1"/>
          </p:cNvSpPr>
          <p:nvPr>
            <p:ph type="sldNum" sz="quarter" idx="11"/>
          </p:nvPr>
        </p:nvSpPr>
        <p:spPr>
          <a:ln/>
        </p:spPr>
        <p:txBody>
          <a:bodyPr/>
          <a:lstStyle>
            <a:lvl1pPr>
              <a:defRPr/>
            </a:lvl1pPr>
          </a:lstStyle>
          <a:p>
            <a:fld id="{19560A16-27F0-4FAC-BEC0-1087A7A35089}" type="slidenum">
              <a:rPr lang="en-US" altLang="zh-CN"/>
              <a:pPr/>
              <a:t>‹#›</a:t>
            </a:fld>
            <a:endParaRPr lang="en-US" altLang="zh-CN"/>
          </a:p>
        </p:txBody>
      </p:sp>
      <p:sp>
        <p:nvSpPr>
          <p:cNvPr id="7" name="Rectangle 16">
            <a:extLst>
              <a:ext uri="{FF2B5EF4-FFF2-40B4-BE49-F238E27FC236}">
                <a16:creationId xmlns:a16="http://schemas.microsoft.com/office/drawing/2014/main" id="{D8057084-EBBF-F465-C93F-AF659BE4947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926078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AAB32-0A42-4A4C-B7F8-2B57F1827F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254C26-0213-4FE0-A8FF-E9C3F81B238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8940175-E4EF-A1AB-F894-4EC0AB95D6B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2B9CD31C-96B7-BDCC-87C4-48607B37964B}"/>
              </a:ext>
            </a:extLst>
          </p:cNvPr>
          <p:cNvSpPr>
            <a:spLocks noGrp="1" noChangeArrowheads="1"/>
          </p:cNvSpPr>
          <p:nvPr>
            <p:ph type="sldNum" sz="quarter" idx="11"/>
          </p:nvPr>
        </p:nvSpPr>
        <p:spPr>
          <a:ln/>
        </p:spPr>
        <p:txBody>
          <a:bodyPr/>
          <a:lstStyle>
            <a:lvl1pPr>
              <a:defRPr/>
            </a:lvl1pPr>
          </a:lstStyle>
          <a:p>
            <a:fld id="{50EDA344-FD0F-4BCC-97B2-47D35DC9ADFE}" type="slidenum">
              <a:rPr lang="en-US" altLang="zh-CN"/>
              <a:pPr/>
              <a:t>‹#›</a:t>
            </a:fld>
            <a:endParaRPr lang="en-US" altLang="zh-CN"/>
          </a:p>
        </p:txBody>
      </p:sp>
      <p:sp>
        <p:nvSpPr>
          <p:cNvPr id="6" name="Rectangle 16">
            <a:extLst>
              <a:ext uri="{FF2B5EF4-FFF2-40B4-BE49-F238E27FC236}">
                <a16:creationId xmlns:a16="http://schemas.microsoft.com/office/drawing/2014/main" id="{2E63DE7F-1971-106C-F507-D9EB166E4CC2}"/>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3107124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3331DA2-AE56-4BD8-8CCD-E3085724C329}"/>
              </a:ext>
            </a:extLst>
          </p:cNvPr>
          <p:cNvSpPr>
            <a:spLocks noGrp="1"/>
          </p:cNvSpPr>
          <p:nvPr>
            <p:ph type="title" orient="vert"/>
          </p:nvPr>
        </p:nvSpPr>
        <p:spPr>
          <a:xfrm>
            <a:off x="6629400" y="457200"/>
            <a:ext cx="2057400" cy="541178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CBF44B-ACF1-463D-8B70-B88EE6CB7C83}"/>
              </a:ext>
            </a:extLst>
          </p:cNvPr>
          <p:cNvSpPr>
            <a:spLocks noGrp="1"/>
          </p:cNvSpPr>
          <p:nvPr>
            <p:ph type="body" orient="vert" idx="1"/>
          </p:nvPr>
        </p:nvSpPr>
        <p:spPr>
          <a:xfrm>
            <a:off x="457200" y="457200"/>
            <a:ext cx="6019800" cy="54117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81CDF55D-616C-F51B-E425-7E2E369ED7B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759C856-936F-811A-6744-A624A2B86D5D}"/>
              </a:ext>
            </a:extLst>
          </p:cNvPr>
          <p:cNvSpPr>
            <a:spLocks noGrp="1" noChangeArrowheads="1"/>
          </p:cNvSpPr>
          <p:nvPr>
            <p:ph type="sldNum" sz="quarter" idx="11"/>
          </p:nvPr>
        </p:nvSpPr>
        <p:spPr>
          <a:ln/>
        </p:spPr>
        <p:txBody>
          <a:bodyPr/>
          <a:lstStyle>
            <a:lvl1pPr>
              <a:defRPr/>
            </a:lvl1pPr>
          </a:lstStyle>
          <a:p>
            <a:fld id="{5ABE8772-EDA3-4F3B-98F7-82DCD6047726}" type="slidenum">
              <a:rPr lang="en-US" altLang="zh-CN"/>
              <a:pPr/>
              <a:t>‹#›</a:t>
            </a:fld>
            <a:endParaRPr lang="en-US" altLang="zh-CN"/>
          </a:p>
        </p:txBody>
      </p:sp>
      <p:sp>
        <p:nvSpPr>
          <p:cNvPr id="6" name="Rectangle 16">
            <a:extLst>
              <a:ext uri="{FF2B5EF4-FFF2-40B4-BE49-F238E27FC236}">
                <a16:creationId xmlns:a16="http://schemas.microsoft.com/office/drawing/2014/main" id="{260E4901-BC36-AE45-00E9-FDC8D4D3D2C1}"/>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628030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F7E13-8CB9-4076-8134-93F04306E0D3}"/>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183F53-DCBA-4869-815B-44B2DA65338E}"/>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954883091"/>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76F54-8343-453C-AB62-54E00004AA0B}"/>
              </a:ext>
            </a:extLst>
          </p:cNvPr>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7949DF-9E2E-4EEF-B4FC-9C5A8E5380F4}"/>
              </a:ext>
            </a:extLst>
          </p:cNvPr>
          <p:cNvSpPr>
            <a:spLocks noGrp="1"/>
          </p:cNvSpPr>
          <p:nvPr>
            <p:ph sz="half" idx="1"/>
          </p:nvPr>
        </p:nvSpPr>
        <p:spPr>
          <a:xfrm>
            <a:off x="301625" y="1905000"/>
            <a:ext cx="8540750"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358F2A-5466-407C-9764-C1B23E023F47}"/>
              </a:ext>
            </a:extLst>
          </p:cNvPr>
          <p:cNvSpPr>
            <a:spLocks noGrp="1"/>
          </p:cNvSpPr>
          <p:nvPr>
            <p:ph type="body" sz="half" idx="2"/>
          </p:nvPr>
        </p:nvSpPr>
        <p:spPr>
          <a:xfrm>
            <a:off x="301625" y="4078288"/>
            <a:ext cx="8540750"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755605D-85BB-A23D-77FA-BCCA2C5881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7677E30-3F0E-4206-5DAB-ED0AD929C4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53DBA2D-913C-C8DF-0401-590BF3EAE1DE}"/>
              </a:ext>
            </a:extLst>
          </p:cNvPr>
          <p:cNvSpPr>
            <a:spLocks noGrp="1" noChangeArrowheads="1"/>
          </p:cNvSpPr>
          <p:nvPr>
            <p:ph type="sldNum" sz="quarter" idx="12"/>
          </p:nvPr>
        </p:nvSpPr>
        <p:spPr>
          <a:ln/>
        </p:spPr>
        <p:txBody>
          <a:bodyPr/>
          <a:lstStyle>
            <a:lvl1pPr>
              <a:defRPr/>
            </a:lvl1pPr>
          </a:lstStyle>
          <a:p>
            <a:fld id="{1A4AE740-F8B2-4FCB-BCA0-6DEE2FD8C4EC}" type="slidenum">
              <a:rPr lang="en-US" altLang="zh-CN"/>
              <a:pPr/>
              <a:t>‹#›</a:t>
            </a:fld>
            <a:endParaRPr lang="en-US" altLang="zh-CN"/>
          </a:p>
        </p:txBody>
      </p:sp>
    </p:spTree>
    <p:extLst>
      <p:ext uri="{BB962C8B-B14F-4D97-AF65-F5344CB8AC3E}">
        <p14:creationId xmlns:p14="http://schemas.microsoft.com/office/powerpoint/2010/main" val="410182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14853-12F1-4C53-A5B1-032185A605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079620-6E00-4FE5-AE1D-E8373C68066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3734509"/>
      </p:ext>
    </p:extLst>
  </p:cSld>
  <p:clrMapOvr>
    <a:masterClrMapping/>
  </p:clrMapOvr>
  <p:transition>
    <p:wip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912A4-BC07-4835-B657-8D0467071383}"/>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F5ECC8-2C4D-4184-94CF-708E2455470F}"/>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813184580"/>
      </p:ext>
    </p:extLst>
  </p:cSld>
  <p:clrMapOvr>
    <a:masterClrMapping/>
  </p:clrMapOvr>
  <p:transition>
    <p:wip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37973-F520-4A20-906A-57D15E0D8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27036B-4C5F-4353-9E1E-03AF6E59A8E0}"/>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C6AD706-85C6-4BF3-BA52-693161F54A15}"/>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56498714"/>
      </p:ext>
    </p:extLst>
  </p:cSld>
  <p:clrMapOvr>
    <a:masterClrMapping/>
  </p:clrMapOvr>
  <p:transition>
    <p:wip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A2AD9D-D9DF-420B-BB39-9AC860DD45C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DEF883-4DEB-4AB1-8863-AF00B191021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8B9D92D-90B2-4E40-94B9-F4807906B17D}"/>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520C9E0-3034-44FF-9ADC-C78862395DE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EDC3929-C61E-4465-9756-51E9D7A48B28}"/>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266765"/>
      </p:ext>
    </p:extLst>
  </p:cSld>
  <p:clrMapOvr>
    <a:masterClrMapping/>
  </p:clrMapOvr>
  <p:transition>
    <p:wip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5C29C-1E15-4C29-84EC-77CC2332F64D}"/>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28120603"/>
      </p:ext>
    </p:extLst>
  </p:cSld>
  <p:clrMapOvr>
    <a:masterClrMapping/>
  </p:clrMapOvr>
  <p:transition>
    <p:wip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581906"/>
      </p:ext>
    </p:extLst>
  </p:cSld>
  <p:clrMapOvr>
    <a:masterClrMapping/>
  </p:clrMapOvr>
  <p:transition>
    <p:wip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4C93C9-8A56-4AD3-8555-842F72BD5D8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B28842-0452-4A3C-A1ED-D3C1D0E357A2}"/>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A759226-A864-41EF-9B6F-DD4903775AAD}"/>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4098946778"/>
      </p:ext>
    </p:extLst>
  </p:cSld>
  <p:clrMapOvr>
    <a:masterClrMapping/>
  </p:clrMapOvr>
  <p:transition>
    <p:wip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9814A-8693-4841-9DC2-B9740C6D1F7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473C259-718D-422E-A098-2D360E0E24C3}"/>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FFCD6A5-F1B2-42B6-9B3F-888956EA4786}"/>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061462537"/>
      </p:ext>
    </p:extLst>
  </p:cSld>
  <p:clrMapOvr>
    <a:masterClrMapping/>
  </p:clrMapOvr>
  <p:transition>
    <p:wip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806DC-B0E8-4E2F-926C-CA6BB424DF8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6CAABB-C4FE-412C-8331-72086B0267E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93100102"/>
      </p:ext>
    </p:extLst>
  </p:cSld>
  <p:clrMapOvr>
    <a:masterClrMapping/>
  </p:clrMapOvr>
  <p:transition>
    <p:wip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5AA1E7B-7E0A-4E62-BE3C-27F0168B7AAE}"/>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7B5627-BBC9-4373-8121-6AFE9F7853F2}"/>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3471985"/>
      </p:ext>
    </p:extLst>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91C5F-8DDA-4E27-8F77-CC176676DA03}"/>
              </a:ext>
            </a:extLst>
          </p:cNvPr>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111D7A-B6F9-4C29-9BE9-6C7F5CE80BED}"/>
              </a:ext>
            </a:extLst>
          </p:cNvPr>
          <p:cNvSpPr>
            <a:spLocks noGrp="1"/>
          </p:cNvSpPr>
          <p:nvPr>
            <p:ph sz="quarter" idx="1"/>
          </p:nvPr>
        </p:nvSpPr>
        <p:spPr>
          <a:xfrm>
            <a:off x="301625" y="1905000"/>
            <a:ext cx="4194175"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B620A26-6FA3-42E5-AF27-616E4CC31745}"/>
              </a:ext>
            </a:extLst>
          </p:cNvPr>
          <p:cNvSpPr>
            <a:spLocks noGrp="1"/>
          </p:cNvSpPr>
          <p:nvPr>
            <p:ph sz="quarter" idx="2"/>
          </p:nvPr>
        </p:nvSpPr>
        <p:spPr>
          <a:xfrm>
            <a:off x="4648200" y="1905000"/>
            <a:ext cx="4194175" cy="20208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CC1BD42-928A-4BD2-954B-00CE73E9F117}"/>
              </a:ext>
            </a:extLst>
          </p:cNvPr>
          <p:cNvSpPr>
            <a:spLocks noGrp="1"/>
          </p:cNvSpPr>
          <p:nvPr>
            <p:ph type="body" sz="half" idx="3"/>
          </p:nvPr>
        </p:nvSpPr>
        <p:spPr>
          <a:xfrm>
            <a:off x="301625" y="4078288"/>
            <a:ext cx="8540750" cy="20208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74903DC-538A-55D6-2399-822F579F66F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7039442-0730-CCEB-E3B0-6FB6699DA1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5F8EF56F-B895-E8FD-E0A1-3649C5528979}"/>
              </a:ext>
            </a:extLst>
          </p:cNvPr>
          <p:cNvSpPr>
            <a:spLocks noGrp="1" noChangeArrowheads="1"/>
          </p:cNvSpPr>
          <p:nvPr>
            <p:ph type="sldNum" sz="quarter" idx="12"/>
          </p:nvPr>
        </p:nvSpPr>
        <p:spPr>
          <a:ln/>
        </p:spPr>
        <p:txBody>
          <a:bodyPr/>
          <a:lstStyle>
            <a:lvl1pPr>
              <a:defRPr/>
            </a:lvl1pPr>
          </a:lstStyle>
          <a:p>
            <a:fld id="{A92E92FE-580F-4C5A-856E-4B84E24495AF}" type="slidenum">
              <a:rPr lang="en-US" altLang="zh-CN"/>
              <a:pPr/>
              <a:t>‹#›</a:t>
            </a:fld>
            <a:endParaRPr lang="en-US" altLang="zh-CN"/>
          </a:p>
        </p:txBody>
      </p:sp>
    </p:spTree>
    <p:extLst>
      <p:ext uri="{BB962C8B-B14F-4D97-AF65-F5344CB8AC3E}">
        <p14:creationId xmlns:p14="http://schemas.microsoft.com/office/powerpoint/2010/main" val="346448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9F333F-BDFD-435E-A96F-933B318C51BC}"/>
              </a:ext>
            </a:extLst>
          </p:cNvPr>
          <p:cNvSpPr>
            <a:spLocks noGrp="1"/>
          </p:cNvSpPr>
          <p:nvPr>
            <p:ph/>
          </p:nvPr>
        </p:nvSpPr>
        <p:spPr>
          <a:xfrm>
            <a:off x="301625" y="609600"/>
            <a:ext cx="8540750" cy="5489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EB821447-5A07-D283-CDE3-FD2F05CD5B4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F363D59-5BFB-259F-F8DE-B24E827EF4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8E18CEA-98BA-2ECB-95D6-ACFD1838A505}"/>
              </a:ext>
            </a:extLst>
          </p:cNvPr>
          <p:cNvSpPr>
            <a:spLocks noGrp="1" noChangeArrowheads="1"/>
          </p:cNvSpPr>
          <p:nvPr>
            <p:ph type="sldNum" sz="quarter" idx="12"/>
          </p:nvPr>
        </p:nvSpPr>
        <p:spPr>
          <a:ln/>
        </p:spPr>
        <p:txBody>
          <a:bodyPr/>
          <a:lstStyle>
            <a:lvl1pPr>
              <a:defRPr/>
            </a:lvl1pPr>
          </a:lstStyle>
          <a:p>
            <a:fld id="{A993B38A-C2CF-4362-AD83-1BA7F88179A1}" type="slidenum">
              <a:rPr lang="en-US" altLang="zh-CN"/>
              <a:pPr/>
              <a:t>‹#›</a:t>
            </a:fld>
            <a:endParaRPr lang="en-US" altLang="zh-CN"/>
          </a:p>
        </p:txBody>
      </p:sp>
    </p:spTree>
    <p:extLst>
      <p:ext uri="{BB962C8B-B14F-4D97-AF65-F5344CB8AC3E}">
        <p14:creationId xmlns:p14="http://schemas.microsoft.com/office/powerpoint/2010/main" val="327691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759342E5-BBCD-5656-7D88-08292D2C0E3A}"/>
              </a:ext>
            </a:extLst>
          </p:cNvPr>
          <p:cNvGrpSpPr>
            <a:grpSpLocks/>
          </p:cNvGrpSpPr>
          <p:nvPr/>
        </p:nvGrpSpPr>
        <p:grpSpPr bwMode="auto">
          <a:xfrm>
            <a:off x="0" y="0"/>
            <a:ext cx="9144000" cy="6859588"/>
            <a:chOff x="0" y="0"/>
            <a:chExt cx="5760" cy="4320"/>
          </a:xfrm>
        </p:grpSpPr>
        <p:sp>
          <p:nvSpPr>
            <p:cNvPr id="5" name="Rectangle 3">
              <a:extLst>
                <a:ext uri="{FF2B5EF4-FFF2-40B4-BE49-F238E27FC236}">
                  <a16:creationId xmlns:a16="http://schemas.microsoft.com/office/drawing/2014/main" id="{487F6FDF-776E-3F26-0823-D6A993FC623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6" name="Rectangle 4">
              <a:extLst>
                <a:ext uri="{FF2B5EF4-FFF2-40B4-BE49-F238E27FC236}">
                  <a16:creationId xmlns:a16="http://schemas.microsoft.com/office/drawing/2014/main" id="{1B925329-64DF-8A0A-21E6-E07D900A16FC}"/>
                </a:ext>
              </a:extLst>
            </p:cNvPr>
            <p:cNvSpPr>
              <a:spLocks noChangeArrowheads="1"/>
            </p:cNvSpPr>
            <p:nvPr/>
          </p:nvSpPr>
          <p:spPr bwMode="hidden">
            <a:xfrm>
              <a:off x="1081" y="1065"/>
              <a:ext cx="4679" cy="15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nvGrpSpPr>
            <p:cNvPr id="7" name="Group 5">
              <a:extLst>
                <a:ext uri="{FF2B5EF4-FFF2-40B4-BE49-F238E27FC236}">
                  <a16:creationId xmlns:a16="http://schemas.microsoft.com/office/drawing/2014/main" id="{40CF2C1E-CB81-8AE0-6123-3BE3120FC63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937D839A-C94C-3F45-DA75-B3785C6D62D2}"/>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9" name="Rectangle 7">
                <a:extLst>
                  <a:ext uri="{FF2B5EF4-FFF2-40B4-BE49-F238E27FC236}">
                    <a16:creationId xmlns:a16="http://schemas.microsoft.com/office/drawing/2014/main" id="{384E436F-C41E-97C9-7996-A77039E9C86E}"/>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 name="Rectangle 8">
                <a:extLst>
                  <a:ext uri="{FF2B5EF4-FFF2-40B4-BE49-F238E27FC236}">
                    <a16:creationId xmlns:a16="http://schemas.microsoft.com/office/drawing/2014/main" id="{EC92F509-02FD-53D5-64D0-E4F1682011AF}"/>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1" name="Rectangle 9">
                <a:extLst>
                  <a:ext uri="{FF2B5EF4-FFF2-40B4-BE49-F238E27FC236}">
                    <a16:creationId xmlns:a16="http://schemas.microsoft.com/office/drawing/2014/main" id="{D8C82C73-9F3C-8C9F-C33B-3D57F667A833}"/>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 name="Rectangle 10">
                <a:extLst>
                  <a:ext uri="{FF2B5EF4-FFF2-40B4-BE49-F238E27FC236}">
                    <a16:creationId xmlns:a16="http://schemas.microsoft.com/office/drawing/2014/main" id="{721C7093-332A-FE4E-E719-7EDAEC27B0F8}"/>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3" name="Rectangle 11">
                <a:extLst>
                  <a:ext uri="{FF2B5EF4-FFF2-40B4-BE49-F238E27FC236}">
                    <a16:creationId xmlns:a16="http://schemas.microsoft.com/office/drawing/2014/main" id="{1018E0F1-945B-1207-7AC5-64D22E8383AA}"/>
                  </a:ext>
                </a:extLst>
              </p:cNvPr>
              <p:cNvSpPr>
                <a:spLocks noChangeArrowheads="1"/>
              </p:cNvSpPr>
              <p:nvPr userDrawn="1"/>
            </p:nvSpPr>
            <p:spPr bwMode="auto">
              <a:xfrm>
                <a:off x="719" y="1464"/>
                <a:ext cx="368"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4" name="Rectangle 12">
                <a:extLst>
                  <a:ext uri="{FF2B5EF4-FFF2-40B4-BE49-F238E27FC236}">
                    <a16:creationId xmlns:a16="http://schemas.microsoft.com/office/drawing/2014/main" id="{8ABB5455-827E-48F5-45AC-367563090458}"/>
                  </a:ext>
                </a:extLst>
              </p:cNvPr>
              <p:cNvSpPr>
                <a:spLocks noChangeArrowheads="1"/>
              </p:cNvSpPr>
              <p:nvPr userDrawn="1"/>
            </p:nvSpPr>
            <p:spPr bwMode="auto">
              <a:xfrm>
                <a:off x="0" y="1464"/>
                <a:ext cx="367" cy="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5" name="Rectangle 13">
                <a:extLst>
                  <a:ext uri="{FF2B5EF4-FFF2-40B4-BE49-F238E27FC236}">
                    <a16:creationId xmlns:a16="http://schemas.microsoft.com/office/drawing/2014/main" id="{331010FA-DAFC-F1D8-26DC-70B77CC4D520}"/>
                  </a:ext>
                </a:extLst>
              </p:cNvPr>
              <p:cNvSpPr>
                <a:spLocks noChangeArrowheads="1"/>
              </p:cNvSpPr>
              <p:nvPr userDrawn="1"/>
            </p:nvSpPr>
            <p:spPr bwMode="auto">
              <a:xfrm>
                <a:off x="1081" y="1464"/>
                <a:ext cx="362" cy="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6" name="Rectangle 14">
                <a:extLst>
                  <a:ext uri="{FF2B5EF4-FFF2-40B4-BE49-F238E27FC236}">
                    <a16:creationId xmlns:a16="http://schemas.microsoft.com/office/drawing/2014/main" id="{B90A5A0C-98B3-EBCB-EDC4-10C56ABD1CD8}"/>
                  </a:ext>
                </a:extLst>
              </p:cNvPr>
              <p:cNvSpPr>
                <a:spLocks noChangeArrowheads="1"/>
              </p:cNvSpPr>
              <p:nvPr userDrawn="1"/>
            </p:nvSpPr>
            <p:spPr bwMode="auto">
              <a:xfrm>
                <a:off x="361" y="1858"/>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7" name="Rectangle 15">
                <a:extLst>
                  <a:ext uri="{FF2B5EF4-FFF2-40B4-BE49-F238E27FC236}">
                    <a16:creationId xmlns:a16="http://schemas.microsoft.com/office/drawing/2014/main" id="{04B0BBF1-E52A-BCE3-2B62-2CA9A4A801C8}"/>
                  </a:ext>
                </a:extLst>
              </p:cNvPr>
              <p:cNvSpPr>
                <a:spLocks noChangeArrowheads="1"/>
              </p:cNvSpPr>
              <p:nvPr userDrawn="1"/>
            </p:nvSpPr>
            <p:spPr bwMode="auto">
              <a:xfrm>
                <a:off x="719" y="1858"/>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grpSp>
      </p:grpSp>
      <p:sp>
        <p:nvSpPr>
          <p:cNvPr id="1204243" name="Rectangle 19">
            <a:extLst>
              <a:ext uri="{FF2B5EF4-FFF2-40B4-BE49-F238E27FC236}">
                <a16:creationId xmlns:a16="http://schemas.microsoft.com/office/drawing/2014/main" id="{CAFF0F3A-23C8-48E5-9C06-374AE6E8AB17}"/>
              </a:ext>
            </a:extLst>
          </p:cNvPr>
          <p:cNvSpPr>
            <a:spLocks noGrp="1" noChangeArrowheads="1"/>
          </p:cNvSpPr>
          <p:nvPr>
            <p:ph type="ctrTitle"/>
          </p:nvPr>
        </p:nvSpPr>
        <p:spPr>
          <a:xfrm>
            <a:off x="2971800" y="1828800"/>
            <a:ext cx="6019800" cy="2211388"/>
          </a:xfrm>
        </p:spPr>
        <p:txBody>
          <a:bodyPr/>
          <a:lstStyle>
            <a:lvl1pPr>
              <a:defRPr sz="5000">
                <a:solidFill>
                  <a:srgbClr val="FFFFFF"/>
                </a:solidFill>
              </a:defRPr>
            </a:lvl1pPr>
          </a:lstStyle>
          <a:p>
            <a:pPr lvl="0"/>
            <a:r>
              <a:rPr lang="zh-CN" altLang="en-US" noProof="0"/>
              <a:t>单击此处编辑母版标题样式</a:t>
            </a:r>
          </a:p>
        </p:txBody>
      </p:sp>
      <p:sp>
        <p:nvSpPr>
          <p:cNvPr id="1204244" name="Rectangle 20">
            <a:extLst>
              <a:ext uri="{FF2B5EF4-FFF2-40B4-BE49-F238E27FC236}">
                <a16:creationId xmlns:a16="http://schemas.microsoft.com/office/drawing/2014/main" id="{FAE419CC-9CB1-4502-9BC4-B95D38F8A357}"/>
              </a:ext>
            </a:extLst>
          </p:cNvPr>
          <p:cNvSpPr>
            <a:spLocks noGrp="1" noChangeArrowheads="1"/>
          </p:cNvSpPr>
          <p:nvPr>
            <p:ph type="subTitle" idx="1"/>
          </p:nvPr>
        </p:nvSpPr>
        <p:spPr>
          <a:xfrm>
            <a:off x="2971800" y="4268788"/>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4589BAAD-E968-56C9-E335-F505FA5E6165}"/>
              </a:ext>
            </a:extLst>
          </p:cNvPr>
          <p:cNvSpPr>
            <a:spLocks noGrp="1" noChangeArrowheads="1"/>
          </p:cNvSpPr>
          <p:nvPr>
            <p:ph type="dt" sz="half" idx="10"/>
          </p:nvPr>
        </p:nvSpPr>
        <p:spPr>
          <a:xfrm>
            <a:off x="457200" y="6249988"/>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9DFBDAE2-DC0B-0336-44D5-6CAB42F11E8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5FEE8F98-0CF2-D4B8-935F-DF8362DC2B39}"/>
              </a:ext>
            </a:extLst>
          </p:cNvPr>
          <p:cNvSpPr>
            <a:spLocks noGrp="1" noChangeArrowheads="1"/>
          </p:cNvSpPr>
          <p:nvPr>
            <p:ph type="sldNum" sz="quarter" idx="12"/>
          </p:nvPr>
        </p:nvSpPr>
        <p:spPr/>
        <p:txBody>
          <a:bodyPr/>
          <a:lstStyle>
            <a:lvl1pPr>
              <a:defRPr/>
            </a:lvl1pPr>
          </a:lstStyle>
          <a:p>
            <a:fld id="{8B8A152F-2A92-49FB-BFC3-D1DEAB91FF0B}" type="slidenum">
              <a:rPr lang="en-US" altLang="zh-CN"/>
              <a:pPr/>
              <a:t>‹#›</a:t>
            </a:fld>
            <a:endParaRPr lang="en-US" altLang="zh-CN"/>
          </a:p>
        </p:txBody>
      </p:sp>
    </p:spTree>
    <p:extLst>
      <p:ext uri="{BB962C8B-B14F-4D97-AF65-F5344CB8AC3E}">
        <p14:creationId xmlns:p14="http://schemas.microsoft.com/office/powerpoint/2010/main" val="3388914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C2168-71D0-4A8C-8784-1994FDF5C9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D81AE9D-A968-4323-BDFE-B92C0ECE4F1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ED6D52AF-9A26-0257-AEBD-158D21682BA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886AC22B-1C3D-26CB-A88F-040FBD9E60CB}"/>
              </a:ext>
            </a:extLst>
          </p:cNvPr>
          <p:cNvSpPr>
            <a:spLocks noGrp="1" noChangeArrowheads="1"/>
          </p:cNvSpPr>
          <p:nvPr>
            <p:ph type="sldNum" sz="quarter" idx="11"/>
          </p:nvPr>
        </p:nvSpPr>
        <p:spPr>
          <a:ln/>
        </p:spPr>
        <p:txBody>
          <a:bodyPr/>
          <a:lstStyle>
            <a:lvl1pPr>
              <a:defRPr/>
            </a:lvl1pPr>
          </a:lstStyle>
          <a:p>
            <a:fld id="{4E410E74-93F8-4B7D-9C94-BDD6F18793D5}" type="slidenum">
              <a:rPr lang="en-US" altLang="zh-CN"/>
              <a:pPr/>
              <a:t>‹#›</a:t>
            </a:fld>
            <a:endParaRPr lang="en-US" altLang="zh-CN"/>
          </a:p>
        </p:txBody>
      </p:sp>
      <p:sp>
        <p:nvSpPr>
          <p:cNvPr id="6" name="Rectangle 16">
            <a:extLst>
              <a:ext uri="{FF2B5EF4-FFF2-40B4-BE49-F238E27FC236}">
                <a16:creationId xmlns:a16="http://schemas.microsoft.com/office/drawing/2014/main" id="{D03D47FE-5985-1DA1-BC16-FE207FC4DD3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39816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8F42D-2C28-472B-AE36-3C359A858138}"/>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92D0FB9-2072-4538-B288-5686C450AE97}"/>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2">
            <a:extLst>
              <a:ext uri="{FF2B5EF4-FFF2-40B4-BE49-F238E27FC236}">
                <a16:creationId xmlns:a16="http://schemas.microsoft.com/office/drawing/2014/main" id="{C32E29A1-831D-6CDD-F556-B9169C8D0FA9}"/>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67261422-012A-491A-E2D3-9D950D32DAE5}"/>
              </a:ext>
            </a:extLst>
          </p:cNvPr>
          <p:cNvSpPr>
            <a:spLocks noGrp="1" noChangeArrowheads="1"/>
          </p:cNvSpPr>
          <p:nvPr>
            <p:ph type="sldNum" sz="quarter" idx="11"/>
          </p:nvPr>
        </p:nvSpPr>
        <p:spPr>
          <a:ln/>
        </p:spPr>
        <p:txBody>
          <a:bodyPr/>
          <a:lstStyle>
            <a:lvl1pPr>
              <a:defRPr/>
            </a:lvl1pPr>
          </a:lstStyle>
          <a:p>
            <a:fld id="{4AE1A852-6D3F-4AFF-AEF6-A78BDD72BABD}" type="slidenum">
              <a:rPr lang="en-US" altLang="zh-CN"/>
              <a:pPr/>
              <a:t>‹#›</a:t>
            </a:fld>
            <a:endParaRPr lang="en-US" altLang="zh-CN"/>
          </a:p>
        </p:txBody>
      </p:sp>
      <p:sp>
        <p:nvSpPr>
          <p:cNvPr id="6" name="Rectangle 16">
            <a:extLst>
              <a:ext uri="{FF2B5EF4-FFF2-40B4-BE49-F238E27FC236}">
                <a16:creationId xmlns:a16="http://schemas.microsoft.com/office/drawing/2014/main" id="{EAB9203C-A213-8C7A-D487-CAFD6236AD4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43557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625A9-76A9-4ECA-B700-3A8009932D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011A22-CA93-487E-8799-333BD106305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BD03042-C79B-0D3C-3BE5-7DBDBFCEE62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992B46-C3F6-0069-D8D4-4C91960BBC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D3F3489-BE98-ACAB-811E-DCFA10AB84BE}"/>
              </a:ext>
            </a:extLst>
          </p:cNvPr>
          <p:cNvSpPr>
            <a:spLocks noGrp="1" noChangeArrowheads="1"/>
          </p:cNvSpPr>
          <p:nvPr>
            <p:ph type="sldNum" sz="quarter" idx="12"/>
          </p:nvPr>
        </p:nvSpPr>
        <p:spPr>
          <a:ln/>
        </p:spPr>
        <p:txBody>
          <a:bodyPr/>
          <a:lstStyle>
            <a:lvl1pPr>
              <a:defRPr/>
            </a:lvl1pPr>
          </a:lstStyle>
          <a:p>
            <a:fld id="{2D823975-A218-4A13-B25B-683FFE9A7000}" type="slidenum">
              <a:rPr lang="en-US" altLang="zh-CN"/>
              <a:pPr/>
              <a:t>‹#›</a:t>
            </a:fld>
            <a:endParaRPr lang="en-US" altLang="zh-CN"/>
          </a:p>
        </p:txBody>
      </p:sp>
    </p:spTree>
    <p:extLst>
      <p:ext uri="{BB962C8B-B14F-4D97-AF65-F5344CB8AC3E}">
        <p14:creationId xmlns:p14="http://schemas.microsoft.com/office/powerpoint/2010/main" val="25653481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1A09E-94C0-4DA9-B1B8-3E9C9406F4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4C80AF-9D2A-4E7F-ACEF-0FF1299222D3}"/>
              </a:ext>
            </a:extLst>
          </p:cNvPr>
          <p:cNvSpPr>
            <a:spLocks noGrp="1"/>
          </p:cNvSpPr>
          <p:nvPr>
            <p:ph sz="half" idx="1"/>
          </p:nvPr>
        </p:nvSpPr>
        <p:spPr>
          <a:xfrm>
            <a:off x="457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523958C-0C5E-4F1F-A3F8-056C6F126127}"/>
              </a:ext>
            </a:extLst>
          </p:cNvPr>
          <p:cNvSpPr>
            <a:spLocks noGrp="1"/>
          </p:cNvSpPr>
          <p:nvPr>
            <p:ph sz="half" idx="2"/>
          </p:nvPr>
        </p:nvSpPr>
        <p:spPr>
          <a:xfrm>
            <a:off x="4648200" y="1981200"/>
            <a:ext cx="4038600" cy="3887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F660D77A-5AEB-64B2-7F35-C0D558E7B7D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49C1F563-39BE-D106-E791-33E92550039C}"/>
              </a:ext>
            </a:extLst>
          </p:cNvPr>
          <p:cNvSpPr>
            <a:spLocks noGrp="1" noChangeArrowheads="1"/>
          </p:cNvSpPr>
          <p:nvPr>
            <p:ph type="sldNum" sz="quarter" idx="11"/>
          </p:nvPr>
        </p:nvSpPr>
        <p:spPr>
          <a:ln/>
        </p:spPr>
        <p:txBody>
          <a:bodyPr/>
          <a:lstStyle>
            <a:lvl1pPr>
              <a:defRPr/>
            </a:lvl1pPr>
          </a:lstStyle>
          <a:p>
            <a:fld id="{129D3C4F-85D5-46EF-BBCB-B374BF18F10C}" type="slidenum">
              <a:rPr lang="en-US" altLang="zh-CN"/>
              <a:pPr/>
              <a:t>‹#›</a:t>
            </a:fld>
            <a:endParaRPr lang="en-US" altLang="zh-CN"/>
          </a:p>
        </p:txBody>
      </p:sp>
      <p:sp>
        <p:nvSpPr>
          <p:cNvPr id="7" name="Rectangle 16">
            <a:extLst>
              <a:ext uri="{FF2B5EF4-FFF2-40B4-BE49-F238E27FC236}">
                <a16:creationId xmlns:a16="http://schemas.microsoft.com/office/drawing/2014/main" id="{9122DAE9-588B-99F8-3CE1-86696F1BB0B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4338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989D5-3839-486A-BA81-875EA433AC2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6A5A98D-63CA-44C2-88CA-566F009888E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B795F68-0CE2-4F54-8F33-52F3863F4355}"/>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56AB12A-6FF4-4E0E-A70B-A989BB48E5D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856DCDF-D5F0-4774-A4F6-A93A5AFA092E}"/>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DC086479-0340-D087-4E2B-530C3080538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AAC80854-2159-C6D6-74EC-AA815CC07343}"/>
              </a:ext>
            </a:extLst>
          </p:cNvPr>
          <p:cNvSpPr>
            <a:spLocks noGrp="1" noChangeArrowheads="1"/>
          </p:cNvSpPr>
          <p:nvPr>
            <p:ph type="sldNum" sz="quarter" idx="11"/>
          </p:nvPr>
        </p:nvSpPr>
        <p:spPr>
          <a:ln/>
        </p:spPr>
        <p:txBody>
          <a:bodyPr/>
          <a:lstStyle>
            <a:lvl1pPr>
              <a:defRPr/>
            </a:lvl1pPr>
          </a:lstStyle>
          <a:p>
            <a:fld id="{270B8BCE-B870-4CF7-9286-7A8C7A6FD4BB}" type="slidenum">
              <a:rPr lang="en-US" altLang="zh-CN"/>
              <a:pPr/>
              <a:t>‹#›</a:t>
            </a:fld>
            <a:endParaRPr lang="en-US" altLang="zh-CN"/>
          </a:p>
        </p:txBody>
      </p:sp>
      <p:sp>
        <p:nvSpPr>
          <p:cNvPr id="9" name="Rectangle 16">
            <a:extLst>
              <a:ext uri="{FF2B5EF4-FFF2-40B4-BE49-F238E27FC236}">
                <a16:creationId xmlns:a16="http://schemas.microsoft.com/office/drawing/2014/main" id="{A2328A1B-97EF-6380-79F2-8E9DC39D6A2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714369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F736A-3744-4C5B-9D06-A5139B7910D1}"/>
              </a:ext>
            </a:extLst>
          </p:cNvPr>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9D8AD3B2-0454-99F2-DD96-BBB0BE21311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C7E9C04E-C86E-2E5D-FD34-A2B0893ED2EB}"/>
              </a:ext>
            </a:extLst>
          </p:cNvPr>
          <p:cNvSpPr>
            <a:spLocks noGrp="1" noChangeArrowheads="1"/>
          </p:cNvSpPr>
          <p:nvPr>
            <p:ph type="sldNum" sz="quarter" idx="11"/>
          </p:nvPr>
        </p:nvSpPr>
        <p:spPr>
          <a:ln/>
        </p:spPr>
        <p:txBody>
          <a:bodyPr/>
          <a:lstStyle>
            <a:lvl1pPr>
              <a:defRPr/>
            </a:lvl1pPr>
          </a:lstStyle>
          <a:p>
            <a:fld id="{7D0CB664-7285-4CB7-B8D9-3AB94275F50F}" type="slidenum">
              <a:rPr lang="en-US" altLang="zh-CN"/>
              <a:pPr/>
              <a:t>‹#›</a:t>
            </a:fld>
            <a:endParaRPr lang="en-US" altLang="zh-CN"/>
          </a:p>
        </p:txBody>
      </p:sp>
      <p:sp>
        <p:nvSpPr>
          <p:cNvPr id="5" name="Rectangle 16">
            <a:extLst>
              <a:ext uri="{FF2B5EF4-FFF2-40B4-BE49-F238E27FC236}">
                <a16:creationId xmlns:a16="http://schemas.microsoft.com/office/drawing/2014/main" id="{E6279C57-9948-D555-BFC2-D28401B87F9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86145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8440F8B-4D79-00CD-80C4-03E20B589C5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36A9E49F-B61E-E0D9-45BA-55AD5DD994F6}"/>
              </a:ext>
            </a:extLst>
          </p:cNvPr>
          <p:cNvSpPr>
            <a:spLocks noGrp="1" noChangeArrowheads="1"/>
          </p:cNvSpPr>
          <p:nvPr>
            <p:ph type="sldNum" sz="quarter" idx="11"/>
          </p:nvPr>
        </p:nvSpPr>
        <p:spPr>
          <a:ln/>
        </p:spPr>
        <p:txBody>
          <a:bodyPr/>
          <a:lstStyle>
            <a:lvl1pPr>
              <a:defRPr/>
            </a:lvl1pPr>
          </a:lstStyle>
          <a:p>
            <a:fld id="{B83FA47D-2138-4015-84D9-025EDB50937F}" type="slidenum">
              <a:rPr lang="en-US" altLang="zh-CN"/>
              <a:pPr/>
              <a:t>‹#›</a:t>
            </a:fld>
            <a:endParaRPr lang="en-US" altLang="zh-CN"/>
          </a:p>
        </p:txBody>
      </p:sp>
      <p:sp>
        <p:nvSpPr>
          <p:cNvPr id="4" name="Rectangle 16">
            <a:extLst>
              <a:ext uri="{FF2B5EF4-FFF2-40B4-BE49-F238E27FC236}">
                <a16:creationId xmlns:a16="http://schemas.microsoft.com/office/drawing/2014/main" id="{837FA0FE-72E0-08F1-58AD-E9AC4984CB1C}"/>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99825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723BD6-C6C8-4B40-AC0B-592EADDB366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15ED46-C6E0-4527-8B13-385B5E8926D7}"/>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10CFEA7-CAA5-4A5C-87FB-5C80A45F9D46}"/>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854C935E-4D89-6AB5-6EFC-C8C7B7C56F1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9339126E-BE9C-6704-599D-263419FB63B5}"/>
              </a:ext>
            </a:extLst>
          </p:cNvPr>
          <p:cNvSpPr>
            <a:spLocks noGrp="1" noChangeArrowheads="1"/>
          </p:cNvSpPr>
          <p:nvPr>
            <p:ph type="sldNum" sz="quarter" idx="11"/>
          </p:nvPr>
        </p:nvSpPr>
        <p:spPr>
          <a:ln/>
        </p:spPr>
        <p:txBody>
          <a:bodyPr/>
          <a:lstStyle>
            <a:lvl1pPr>
              <a:defRPr/>
            </a:lvl1pPr>
          </a:lstStyle>
          <a:p>
            <a:fld id="{C9B7E775-EAEA-4B80-90CB-F9F111CCA488}" type="slidenum">
              <a:rPr lang="en-US" altLang="zh-CN"/>
              <a:pPr/>
              <a:t>‹#›</a:t>
            </a:fld>
            <a:endParaRPr lang="en-US" altLang="zh-CN"/>
          </a:p>
        </p:txBody>
      </p:sp>
      <p:sp>
        <p:nvSpPr>
          <p:cNvPr id="7" name="Rectangle 16">
            <a:extLst>
              <a:ext uri="{FF2B5EF4-FFF2-40B4-BE49-F238E27FC236}">
                <a16:creationId xmlns:a16="http://schemas.microsoft.com/office/drawing/2014/main" id="{B7561D7B-C20F-8CB2-8A75-75FB2CFDF283}"/>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018992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58A29-0696-4902-9B39-78903994701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BBF432-F111-4310-A10B-57FD0BE1A662}"/>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8CFC184D-9E4B-42D2-9F6D-2B681BC9102A}"/>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2">
            <a:extLst>
              <a:ext uri="{FF2B5EF4-FFF2-40B4-BE49-F238E27FC236}">
                <a16:creationId xmlns:a16="http://schemas.microsoft.com/office/drawing/2014/main" id="{3A1BEFDF-CBD0-D1D2-B49C-5E64E5206FE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EB73B9D5-F9CA-F092-5080-B2CD408EFC0F}"/>
              </a:ext>
            </a:extLst>
          </p:cNvPr>
          <p:cNvSpPr>
            <a:spLocks noGrp="1" noChangeArrowheads="1"/>
          </p:cNvSpPr>
          <p:nvPr>
            <p:ph type="sldNum" sz="quarter" idx="11"/>
          </p:nvPr>
        </p:nvSpPr>
        <p:spPr>
          <a:ln/>
        </p:spPr>
        <p:txBody>
          <a:bodyPr/>
          <a:lstStyle>
            <a:lvl1pPr>
              <a:defRPr/>
            </a:lvl1pPr>
          </a:lstStyle>
          <a:p>
            <a:fld id="{E0E7A010-2FD6-4AA8-8E02-6200A7786694}" type="slidenum">
              <a:rPr lang="en-US" altLang="zh-CN"/>
              <a:pPr/>
              <a:t>‹#›</a:t>
            </a:fld>
            <a:endParaRPr lang="en-US" altLang="zh-CN"/>
          </a:p>
        </p:txBody>
      </p:sp>
      <p:sp>
        <p:nvSpPr>
          <p:cNvPr id="7" name="Rectangle 16">
            <a:extLst>
              <a:ext uri="{FF2B5EF4-FFF2-40B4-BE49-F238E27FC236}">
                <a16:creationId xmlns:a16="http://schemas.microsoft.com/office/drawing/2014/main" id="{4BBA3EEA-1CF6-D7D0-09BE-5B7EB641609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810982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9364F-6D07-4959-AB4C-FA873D08D65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A150DD-C79D-438E-A9F5-270CD443E35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740E4718-D854-E8CB-BC23-ED7685D936C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9082DF21-2DCA-6724-4DE9-955D6B3EDC98}"/>
              </a:ext>
            </a:extLst>
          </p:cNvPr>
          <p:cNvSpPr>
            <a:spLocks noGrp="1" noChangeArrowheads="1"/>
          </p:cNvSpPr>
          <p:nvPr>
            <p:ph type="sldNum" sz="quarter" idx="11"/>
          </p:nvPr>
        </p:nvSpPr>
        <p:spPr>
          <a:ln/>
        </p:spPr>
        <p:txBody>
          <a:bodyPr/>
          <a:lstStyle>
            <a:lvl1pPr>
              <a:defRPr/>
            </a:lvl1pPr>
          </a:lstStyle>
          <a:p>
            <a:fld id="{E6CBA109-9603-4EC5-B82F-A9D7F34F5A46}" type="slidenum">
              <a:rPr lang="en-US" altLang="zh-CN"/>
              <a:pPr/>
              <a:t>‹#›</a:t>
            </a:fld>
            <a:endParaRPr lang="en-US" altLang="zh-CN"/>
          </a:p>
        </p:txBody>
      </p:sp>
      <p:sp>
        <p:nvSpPr>
          <p:cNvPr id="6" name="Rectangle 16">
            <a:extLst>
              <a:ext uri="{FF2B5EF4-FFF2-40B4-BE49-F238E27FC236}">
                <a16:creationId xmlns:a16="http://schemas.microsoft.com/office/drawing/2014/main" id="{08BEE289-9CFB-D3A8-DB0B-C69D7DF7007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92828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EA1949-771C-4922-A9BF-95D990559AA7}"/>
              </a:ext>
            </a:extLst>
          </p:cNvPr>
          <p:cNvSpPr>
            <a:spLocks noGrp="1"/>
          </p:cNvSpPr>
          <p:nvPr>
            <p:ph type="title" orient="vert"/>
          </p:nvPr>
        </p:nvSpPr>
        <p:spPr>
          <a:xfrm>
            <a:off x="6629400" y="457200"/>
            <a:ext cx="2057400" cy="541178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95E01D-FBDC-48BC-9E03-A140FA289ED2}"/>
              </a:ext>
            </a:extLst>
          </p:cNvPr>
          <p:cNvSpPr>
            <a:spLocks noGrp="1"/>
          </p:cNvSpPr>
          <p:nvPr>
            <p:ph type="body" orient="vert" idx="1"/>
          </p:nvPr>
        </p:nvSpPr>
        <p:spPr>
          <a:xfrm>
            <a:off x="457200" y="457200"/>
            <a:ext cx="6019800" cy="54117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DDD7AF4-4D5C-9098-35D5-B8FCF9F5D73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B2000D6-EB1C-67F4-9C4D-B998B101866A}"/>
              </a:ext>
            </a:extLst>
          </p:cNvPr>
          <p:cNvSpPr>
            <a:spLocks noGrp="1" noChangeArrowheads="1"/>
          </p:cNvSpPr>
          <p:nvPr>
            <p:ph type="sldNum" sz="quarter" idx="11"/>
          </p:nvPr>
        </p:nvSpPr>
        <p:spPr>
          <a:ln/>
        </p:spPr>
        <p:txBody>
          <a:bodyPr/>
          <a:lstStyle>
            <a:lvl1pPr>
              <a:defRPr/>
            </a:lvl1pPr>
          </a:lstStyle>
          <a:p>
            <a:fld id="{5EF280C5-59D6-48D6-BDE3-C438485338DE}" type="slidenum">
              <a:rPr lang="en-US" altLang="zh-CN"/>
              <a:pPr/>
              <a:t>‹#›</a:t>
            </a:fld>
            <a:endParaRPr lang="en-US" altLang="zh-CN"/>
          </a:p>
        </p:txBody>
      </p:sp>
      <p:sp>
        <p:nvSpPr>
          <p:cNvPr id="6" name="Rectangle 16">
            <a:extLst>
              <a:ext uri="{FF2B5EF4-FFF2-40B4-BE49-F238E27FC236}">
                <a16:creationId xmlns:a16="http://schemas.microsoft.com/office/drawing/2014/main" id="{2805213A-97B5-C622-B7F0-402B64D441CE}"/>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97602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45CD9BC-240C-4561-8BFB-BEC807F5CA22}"/>
              </a:ext>
            </a:extLst>
          </p:cNvPr>
          <p:cNvSpPr>
            <a:spLocks noGrp="1"/>
          </p:cNvSpPr>
          <p:nvPr>
            <p:ph/>
          </p:nvPr>
        </p:nvSpPr>
        <p:spPr>
          <a:xfrm>
            <a:off x="457200" y="457200"/>
            <a:ext cx="8229600" cy="54117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2">
            <a:extLst>
              <a:ext uri="{FF2B5EF4-FFF2-40B4-BE49-F238E27FC236}">
                <a16:creationId xmlns:a16="http://schemas.microsoft.com/office/drawing/2014/main" id="{D48D7C32-C661-D717-2C4F-C140FFAAB64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5E272C82-2013-35F4-C0A9-BD979F17F7E4}"/>
              </a:ext>
            </a:extLst>
          </p:cNvPr>
          <p:cNvSpPr>
            <a:spLocks noGrp="1" noChangeArrowheads="1"/>
          </p:cNvSpPr>
          <p:nvPr>
            <p:ph type="sldNum" sz="quarter" idx="11"/>
          </p:nvPr>
        </p:nvSpPr>
        <p:spPr>
          <a:ln/>
        </p:spPr>
        <p:txBody>
          <a:bodyPr/>
          <a:lstStyle>
            <a:lvl1pPr>
              <a:defRPr/>
            </a:lvl1pPr>
          </a:lstStyle>
          <a:p>
            <a:fld id="{5DC8C757-D65B-4F49-92A6-B4F219108050}" type="slidenum">
              <a:rPr lang="en-US" altLang="zh-CN"/>
              <a:pPr/>
              <a:t>‹#›</a:t>
            </a:fld>
            <a:endParaRPr lang="en-US" altLang="zh-CN"/>
          </a:p>
        </p:txBody>
      </p:sp>
      <p:sp>
        <p:nvSpPr>
          <p:cNvPr id="5" name="Rectangle 16">
            <a:extLst>
              <a:ext uri="{FF2B5EF4-FFF2-40B4-BE49-F238E27FC236}">
                <a16:creationId xmlns:a16="http://schemas.microsoft.com/office/drawing/2014/main" id="{9F454A4D-D1AB-E528-B16D-4BEA2E46C716}"/>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738748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404816-F08D-4828-AC54-55915031EFEE}"/>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130BB-A7C7-4C4C-9623-88CEC470A788}"/>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4998633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A80FA-8FF4-4778-873D-4C0FA34E4D58}"/>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258B39-71E7-4B44-849B-3F5041A6D88C}"/>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62AD853A-E42D-8709-0640-19D51E4481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223555B-DEE8-60E2-3CE7-23C73D3D11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F4B4C4-1052-9FF9-B698-71F679498E13}"/>
              </a:ext>
            </a:extLst>
          </p:cNvPr>
          <p:cNvSpPr>
            <a:spLocks noGrp="1" noChangeArrowheads="1"/>
          </p:cNvSpPr>
          <p:nvPr>
            <p:ph type="sldNum" sz="quarter" idx="12"/>
          </p:nvPr>
        </p:nvSpPr>
        <p:spPr>
          <a:ln/>
        </p:spPr>
        <p:txBody>
          <a:bodyPr/>
          <a:lstStyle>
            <a:lvl1pPr>
              <a:defRPr/>
            </a:lvl1pPr>
          </a:lstStyle>
          <a:p>
            <a:fld id="{6E0474AA-52B1-4E41-87B7-68420B0AFC43}" type="slidenum">
              <a:rPr lang="en-US" altLang="zh-CN"/>
              <a:pPr/>
              <a:t>‹#›</a:t>
            </a:fld>
            <a:endParaRPr lang="en-US" altLang="zh-CN"/>
          </a:p>
        </p:txBody>
      </p:sp>
    </p:spTree>
    <p:extLst>
      <p:ext uri="{BB962C8B-B14F-4D97-AF65-F5344CB8AC3E}">
        <p14:creationId xmlns:p14="http://schemas.microsoft.com/office/powerpoint/2010/main" val="42730846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15D32-DF0B-49A5-8C3B-3C2048F523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8DABAC-DA2E-405B-9420-D3051C085A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1370074"/>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31EBB9-B132-459C-808F-DB724796E664}"/>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8E91BB-A172-4B67-BD00-4EF79EE73A28}"/>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200473459"/>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40C9C-E56F-4EF3-9B0D-34D5951224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526D97-E66C-4B6A-8218-1AFF12ACA0E5}"/>
              </a:ext>
            </a:extLst>
          </p:cNvPr>
          <p:cNvSpPr>
            <a:spLocks noGrp="1"/>
          </p:cNvSpPr>
          <p:nvPr>
            <p:ph sz="half" idx="1"/>
          </p:nvPr>
        </p:nvSpPr>
        <p:spPr>
          <a:xfrm>
            <a:off x="1116013" y="2062163"/>
            <a:ext cx="3457575" cy="39608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D57359-9FC7-450E-96A4-42BB020A0F7B}"/>
              </a:ext>
            </a:extLst>
          </p:cNvPr>
          <p:cNvSpPr>
            <a:spLocks noGrp="1"/>
          </p:cNvSpPr>
          <p:nvPr>
            <p:ph sz="half" idx="2"/>
          </p:nvPr>
        </p:nvSpPr>
        <p:spPr>
          <a:xfrm>
            <a:off x="4725988" y="2062163"/>
            <a:ext cx="3457575" cy="39608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3561581"/>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6812B-4EBB-4A3C-9A46-CE689D8B1CB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F74EA3-2693-45C5-B4F5-F7E91A1D9EE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3BE1C8B-2A58-41A4-9754-6CC1EDF2E194}"/>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E54C473-C663-4945-9BD3-77E9D8A33CE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71D0698-7266-4553-8505-37299A230301}"/>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83183110"/>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A6D03-FF82-4EF1-8FED-6D97F136ECE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544544493"/>
      </p:ext>
    </p:extLst>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332034"/>
      </p:ext>
    </p:extLst>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27837-552E-487C-9754-1D138BA6A8C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63A6414-53E8-4CDA-8EE3-BBD0F3D7FE6D}"/>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F49F1F-3120-4F30-B51C-F480BFBAC585}"/>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35412201"/>
      </p:ext>
    </p:extLst>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41FC03-976D-46D8-95B1-9B6938DF799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B8AEB2-65FB-4ED6-800E-0A6F53650A5D}"/>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51F40378-AF79-4269-964D-B74137F3D4C0}"/>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901531987"/>
      </p:ext>
    </p:extLst>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03383-5DAE-4FFB-9231-9B758EB6C68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048F23-231D-4AAC-BDA1-8305DCEEA76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7925673"/>
      </p:ext>
    </p:extLst>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D81C47-363C-4BBD-96E6-68CBA47E13DB}"/>
              </a:ext>
            </a:extLst>
          </p:cNvPr>
          <p:cNvSpPr>
            <a:spLocks noGrp="1"/>
          </p:cNvSpPr>
          <p:nvPr>
            <p:ph type="title" orient="vert"/>
          </p:nvPr>
        </p:nvSpPr>
        <p:spPr>
          <a:xfrm>
            <a:off x="6416675" y="692150"/>
            <a:ext cx="1766888" cy="53308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40A3B5-8715-4BC1-8449-AEBADF9CED76}"/>
              </a:ext>
            </a:extLst>
          </p:cNvPr>
          <p:cNvSpPr>
            <a:spLocks noGrp="1"/>
          </p:cNvSpPr>
          <p:nvPr>
            <p:ph type="body" orient="vert" idx="1"/>
          </p:nvPr>
        </p:nvSpPr>
        <p:spPr>
          <a:xfrm>
            <a:off x="1116013" y="692150"/>
            <a:ext cx="5148262" cy="53308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5360991"/>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74BD5-3306-4E1B-9E9A-2D95E343AB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C6EE16-DBBC-49E2-A09B-3E509DB08E31}"/>
              </a:ext>
            </a:extLst>
          </p:cNvPr>
          <p:cNvSpPr>
            <a:spLocks noGrp="1"/>
          </p:cNvSpPr>
          <p:nvPr>
            <p:ph sz="half" idx="1"/>
          </p:nvPr>
        </p:nvSpPr>
        <p:spPr>
          <a:xfrm>
            <a:off x="301625" y="1905000"/>
            <a:ext cx="4194175"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75A396D-329A-40A5-B273-1B771BA3B5A7}"/>
              </a:ext>
            </a:extLst>
          </p:cNvPr>
          <p:cNvSpPr>
            <a:spLocks noGrp="1"/>
          </p:cNvSpPr>
          <p:nvPr>
            <p:ph sz="half" idx="2"/>
          </p:nvPr>
        </p:nvSpPr>
        <p:spPr>
          <a:xfrm>
            <a:off x="4648200" y="1905000"/>
            <a:ext cx="4194175" cy="4194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67E3BDD-FEB0-3417-2FA0-27D08A48C9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A63895-C9D3-111C-147B-3707DC9D10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AB28EAB-847C-93A7-8630-ACCC5B9C19A3}"/>
              </a:ext>
            </a:extLst>
          </p:cNvPr>
          <p:cNvSpPr>
            <a:spLocks noGrp="1" noChangeArrowheads="1"/>
          </p:cNvSpPr>
          <p:nvPr>
            <p:ph type="sldNum" sz="quarter" idx="12"/>
          </p:nvPr>
        </p:nvSpPr>
        <p:spPr>
          <a:ln/>
        </p:spPr>
        <p:txBody>
          <a:bodyPr/>
          <a:lstStyle>
            <a:lvl1pPr>
              <a:defRPr/>
            </a:lvl1pPr>
          </a:lstStyle>
          <a:p>
            <a:fld id="{8431A2DC-635E-4A81-9E5A-160D3DE2CD3A}" type="slidenum">
              <a:rPr lang="en-US" altLang="zh-CN"/>
              <a:pPr/>
              <a:t>‹#›</a:t>
            </a:fld>
            <a:endParaRPr lang="en-US" altLang="zh-CN"/>
          </a:p>
        </p:txBody>
      </p:sp>
    </p:spTree>
    <p:extLst>
      <p:ext uri="{BB962C8B-B14F-4D97-AF65-F5344CB8AC3E}">
        <p14:creationId xmlns:p14="http://schemas.microsoft.com/office/powerpoint/2010/main" val="19720996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0AF14-C07F-4086-8ED1-0F0124614DE2}"/>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E5F2FA-C209-4BEE-AD50-8F058EA91D77}"/>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054743337"/>
      </p:ext>
    </p:extLst>
  </p:cSld>
  <p:clrMapOvr>
    <a:masterClrMapping/>
  </p:clrMapOvr>
  <p:transition>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5BC7F4-11EF-453B-ADD0-05943B6A3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FD3CBD-BBF2-4AB3-808A-A6BC4F4ECC3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34793309"/>
      </p:ext>
    </p:extLst>
  </p:cSld>
  <p:clrMapOvr>
    <a:masterClrMapping/>
  </p:clrMapOvr>
  <p:transition>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6E0FE-3A89-4737-87B9-7F1567F9F5F6}"/>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F9A6F8-D741-49F8-AE6B-B828A1AD6E67}"/>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645826641"/>
      </p:ext>
    </p:extLst>
  </p:cSld>
  <p:clrMapOvr>
    <a:masterClrMapping/>
  </p:clrMapOvr>
  <p:transition>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AFD52-51D9-498C-91DE-105146862D1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BECF5-18F2-4763-976A-9CA3500D0E0B}"/>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C9EC65-D1BC-49A0-8DEC-2E193E9EB1F4}"/>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6646484"/>
      </p:ext>
    </p:extLst>
  </p:cSld>
  <p:clrMapOvr>
    <a:masterClrMapping/>
  </p:clrMapOvr>
  <p:transition>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6B1D8-F214-448D-B02E-C62852C8A388}"/>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1657C4-547A-46AA-A49D-9F74C1D0901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C312375-C55B-4D15-9E56-1D51292A7E52}"/>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BFE8897-A833-4ABD-AB35-4380FDAE2C3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40E9321-0463-4A8F-8CF1-38EAAE79EE9D}"/>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7920072"/>
      </p:ext>
    </p:extLst>
  </p:cSld>
  <p:clrMapOvr>
    <a:masterClrMapping/>
  </p:clrMapOvr>
  <p:transition>
    <p:wip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97DF7-9AE7-4922-B021-544BC078846F}"/>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0401265"/>
      </p:ext>
    </p:extLst>
  </p:cSld>
  <p:clrMapOvr>
    <a:masterClrMapping/>
  </p:clrMapOvr>
  <p:transition>
    <p:wip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002427"/>
      </p:ext>
    </p:extLst>
  </p:cSld>
  <p:clrMapOvr>
    <a:masterClrMapping/>
  </p:clrMapOvr>
  <p:transition>
    <p:wip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1716F-3A6D-4AD4-8675-B3CD5105D63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53EDEE-48C5-49B4-A3FD-405AE9C731B0}"/>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F0EAC58-3464-4418-878A-8CE78675E71F}"/>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66405457"/>
      </p:ext>
    </p:extLst>
  </p:cSld>
  <p:clrMapOvr>
    <a:masterClrMapping/>
  </p:clrMapOvr>
  <p:transition>
    <p:wip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A8DD0-2727-4BDC-B82D-8D64CD2E308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60FF8-8B37-426A-B516-8F9CD08EC401}"/>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9FD85E3F-B722-4448-BB66-8DAAC1525454}"/>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951003889"/>
      </p:ext>
    </p:extLst>
  </p:cSld>
  <p:clrMapOvr>
    <a:masterClrMapping/>
  </p:clrMapOvr>
  <p:transition>
    <p:wip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CFF30-5ED5-4831-817C-98E7576F9C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D8E290-CDE4-4E45-89E9-75E528EAA2B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68446870"/>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E2FBD-7911-461C-9649-A7B6DBCB1E4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517F8CE-3C5A-440B-9995-45D6752C1EE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24ABF87-240B-4C82-B7FD-980D193FB591}"/>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FC06F4-498A-4199-8B3E-C1C181BA01A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AE8DEB9-B2B3-432A-8584-570FC0A21769}"/>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0D6C202-351D-FE21-3A0B-BC312516A2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DF12AE5-5C34-44B0-B6AF-1E56CD0DFAF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031ACA1-0E8A-0690-8D76-1B989572DCD1}"/>
              </a:ext>
            </a:extLst>
          </p:cNvPr>
          <p:cNvSpPr>
            <a:spLocks noGrp="1" noChangeArrowheads="1"/>
          </p:cNvSpPr>
          <p:nvPr>
            <p:ph type="sldNum" sz="quarter" idx="12"/>
          </p:nvPr>
        </p:nvSpPr>
        <p:spPr>
          <a:ln/>
        </p:spPr>
        <p:txBody>
          <a:bodyPr/>
          <a:lstStyle>
            <a:lvl1pPr>
              <a:defRPr/>
            </a:lvl1pPr>
          </a:lstStyle>
          <a:p>
            <a:fld id="{1A451EB9-07FE-4949-A156-BCA4348E0A1B}" type="slidenum">
              <a:rPr lang="en-US" altLang="zh-CN"/>
              <a:pPr/>
              <a:t>‹#›</a:t>
            </a:fld>
            <a:endParaRPr lang="en-US" altLang="zh-CN"/>
          </a:p>
        </p:txBody>
      </p:sp>
    </p:spTree>
    <p:extLst>
      <p:ext uri="{BB962C8B-B14F-4D97-AF65-F5344CB8AC3E}">
        <p14:creationId xmlns:p14="http://schemas.microsoft.com/office/powerpoint/2010/main" val="18998566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5C8450-D684-49B7-B10A-D5ED500D58F2}"/>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BD64F7-458E-4107-ABAB-279B28A3C35E}"/>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1721777"/>
      </p:ext>
    </p:extLst>
  </p:cSld>
  <p:clrMapOvr>
    <a:masterClrMapping/>
  </p:clrMapOvr>
  <p:transition>
    <p:wip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56416-2827-4190-9CA6-2E00E7C2608C}"/>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231FF31-5B7E-4BAE-AA74-96DA171B42FC}"/>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209336178"/>
      </p:ext>
    </p:extLst>
  </p:cSld>
  <p:clrMapOvr>
    <a:masterClrMapping/>
  </p:clrMapOvr>
  <p:transition>
    <p:wip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1861-4391-4A1A-BA3A-B0AC12356A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5DD37F-056F-495B-A1BB-099D8747168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0815573"/>
      </p:ext>
    </p:extLst>
  </p:cSld>
  <p:clrMapOvr>
    <a:masterClrMapping/>
  </p:clrMapOvr>
  <p:transition>
    <p:wip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41F86-24BC-4E22-9F49-FC54738B0C8C}"/>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8FA4C2-737C-4173-94E8-75CA1E6F6E2A}"/>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535909341"/>
      </p:ext>
    </p:extLst>
  </p:cSld>
  <p:clrMapOvr>
    <a:masterClrMapping/>
  </p:clrMapOvr>
  <p:transition>
    <p:wip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88252-BAF9-428D-8840-EABE9CED492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E576EF-B9D7-4F73-A036-12FADE443330}"/>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A805D99-60EE-471F-B906-39C0A45D06D6}"/>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3324778"/>
      </p:ext>
    </p:extLst>
  </p:cSld>
  <p:clrMapOvr>
    <a:masterClrMapping/>
  </p:clrMapOvr>
  <p:transition>
    <p:wip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0B983-5DBD-487D-833B-3145C811752B}"/>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D7BA896-ACE8-4F2C-97B6-24BD129912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C9493E3-D1C6-4B48-B82A-ADC695A7F357}"/>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79E248-BBE6-4CE8-B07D-082D938C512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4B700AA-26CB-4677-A316-5311D7B73F81}"/>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1251169"/>
      </p:ext>
    </p:extLst>
  </p:cSld>
  <p:clrMapOvr>
    <a:masterClrMapping/>
  </p:clrMapOvr>
  <p:transition>
    <p:wip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C267F-62FE-425B-B2C7-1F8EE0CB4495}"/>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67253391"/>
      </p:ext>
    </p:extLst>
  </p:cSld>
  <p:clrMapOvr>
    <a:masterClrMapping/>
  </p:clrMapOvr>
  <p:transition>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910668"/>
      </p:ext>
    </p:extLst>
  </p:cSld>
  <p:clrMapOvr>
    <a:masterClrMapping/>
  </p:clrMapOvr>
  <p:transition>
    <p:wip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8D324-02BE-409D-924E-439D293C316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908DBC-ED3E-4DB0-807A-43F103C8EAF0}"/>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1E7128B-35CF-432B-A976-7C5C3C78526E}"/>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897541630"/>
      </p:ext>
    </p:extLst>
  </p:cSld>
  <p:clrMapOvr>
    <a:masterClrMapping/>
  </p:clrMapOvr>
  <p:transition>
    <p:wip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491A2-4EB7-4369-BAB4-329036B5EF1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8D549C-E7A5-4DE1-B393-CDCE41AEB6F2}"/>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AFDE563-06F9-4E7F-9863-A78552EBDD58}"/>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977614162"/>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796FD-9FEC-4B0F-AE5A-E274A72BEE8A}"/>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E11F511-B535-2FD5-16E4-1A0C2DBDAFB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4272F8A-A5B9-52FC-251F-705483E2E39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519D447-6AEE-4707-CB42-F068B91349CC}"/>
              </a:ext>
            </a:extLst>
          </p:cNvPr>
          <p:cNvSpPr>
            <a:spLocks noGrp="1" noChangeArrowheads="1"/>
          </p:cNvSpPr>
          <p:nvPr>
            <p:ph type="sldNum" sz="quarter" idx="12"/>
          </p:nvPr>
        </p:nvSpPr>
        <p:spPr>
          <a:ln/>
        </p:spPr>
        <p:txBody>
          <a:bodyPr/>
          <a:lstStyle>
            <a:lvl1pPr>
              <a:defRPr/>
            </a:lvl1pPr>
          </a:lstStyle>
          <a:p>
            <a:fld id="{8FD609C1-83CA-42D9-BC88-3D87E880C843}" type="slidenum">
              <a:rPr lang="en-US" altLang="zh-CN"/>
              <a:pPr/>
              <a:t>‹#›</a:t>
            </a:fld>
            <a:endParaRPr lang="en-US" altLang="zh-CN"/>
          </a:p>
        </p:txBody>
      </p:sp>
    </p:spTree>
    <p:extLst>
      <p:ext uri="{BB962C8B-B14F-4D97-AF65-F5344CB8AC3E}">
        <p14:creationId xmlns:p14="http://schemas.microsoft.com/office/powerpoint/2010/main" val="24693215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0A562-624A-40CB-88A8-EDBE55F586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47A5E52-A4DC-4808-8924-AD3D07A63D0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3911872"/>
      </p:ext>
    </p:extLst>
  </p:cSld>
  <p:clrMapOvr>
    <a:masterClrMapping/>
  </p:clrMapOvr>
  <p:transition>
    <p:wip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AC1B619-ACCB-49A8-96B6-BDF1EFD58C3D}"/>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8955EE-B2A1-45BF-82DB-EAFB6979807F}"/>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7268052"/>
      </p:ext>
    </p:extLst>
  </p:cSld>
  <p:clrMapOvr>
    <a:masterClrMapping/>
  </p:clrMapOvr>
  <p:transition>
    <p:wip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FE7FC-5542-4ECD-918F-ACC3B2CE5DEF}"/>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7B8ECD-49AF-42F0-86D3-A30DD9F7F8B2}"/>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42704135"/>
      </p:ext>
    </p:extLst>
  </p:cSld>
  <p:clrMapOvr>
    <a:masterClrMapping/>
  </p:clrMapOvr>
  <p:transition>
    <p:wip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A020C-AD05-4901-B15E-FBFE5E0A64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56DCE0-BDCD-455B-83EF-51732442DFF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2761393"/>
      </p:ext>
    </p:extLst>
  </p:cSld>
  <p:clrMapOvr>
    <a:masterClrMapping/>
  </p:clrMapOvr>
  <p:transition>
    <p:wip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C3FFA5-E4BC-449E-9134-C0AD0CAA58FD}"/>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4B6EF86-645F-4796-B19D-C2A862F0C68C}"/>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646815627"/>
      </p:ext>
    </p:extLst>
  </p:cSld>
  <p:clrMapOvr>
    <a:masterClrMapping/>
  </p:clrMapOvr>
  <p:transition>
    <p:wip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DD247-6955-4D14-8213-94DE0200BB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FB6676-7245-427E-A67D-9C8073EDA9E9}"/>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16687F1-5A3D-4822-9F84-39B81DED15CE}"/>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142442"/>
      </p:ext>
    </p:extLst>
  </p:cSld>
  <p:clrMapOvr>
    <a:masterClrMapping/>
  </p:clrMapOvr>
  <p:transition>
    <p:wip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100F5-4BD4-43B4-8B14-A232B1455F44}"/>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315F5B-792E-457E-85D3-C6B92B62ABF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DDAEFB-0DD9-4EEE-8E25-0E0B7B6FE534}"/>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D316051-7164-4D43-BA16-ED7246F27E7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63E3C29-81A5-47BD-A79A-61A1AA8557FB}"/>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68974226"/>
      </p:ext>
    </p:extLst>
  </p:cSld>
  <p:clrMapOvr>
    <a:masterClrMapping/>
  </p:clrMapOvr>
  <p:transition>
    <p:wip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A6E62-918D-4820-8E55-3D99ABC8E436}"/>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61926929"/>
      </p:ext>
    </p:extLst>
  </p:cSld>
  <p:clrMapOvr>
    <a:masterClrMapping/>
  </p:clrMapOvr>
  <p:transition>
    <p:wip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602972"/>
      </p:ext>
    </p:extLst>
  </p:cSld>
  <p:clrMapOvr>
    <a:masterClrMapping/>
  </p:clrMapOvr>
  <p:transition>
    <p:wip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2B423-60A0-4A85-B84E-618E6AB9776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5BBC45-05F1-4BE6-A277-73EE4999FCE9}"/>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FBCA497-76E4-470A-8E76-853B94E5972A}"/>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31703871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B8E3762-33E5-7D2D-50D4-EEB5A0594A2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1CB68E2-1F8A-9968-D5BF-4DA139503E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F4E7D20-B685-570F-3B40-A3E20D1BC54F}"/>
              </a:ext>
            </a:extLst>
          </p:cNvPr>
          <p:cNvSpPr>
            <a:spLocks noGrp="1" noChangeArrowheads="1"/>
          </p:cNvSpPr>
          <p:nvPr>
            <p:ph type="sldNum" sz="quarter" idx="12"/>
          </p:nvPr>
        </p:nvSpPr>
        <p:spPr>
          <a:ln/>
        </p:spPr>
        <p:txBody>
          <a:bodyPr/>
          <a:lstStyle>
            <a:lvl1pPr>
              <a:defRPr/>
            </a:lvl1pPr>
          </a:lstStyle>
          <a:p>
            <a:fld id="{1F04769A-F9F3-4BCC-9CF7-D0C64E118EA8}" type="slidenum">
              <a:rPr lang="en-US" altLang="zh-CN"/>
              <a:pPr/>
              <a:t>‹#›</a:t>
            </a:fld>
            <a:endParaRPr lang="en-US" altLang="zh-CN"/>
          </a:p>
        </p:txBody>
      </p:sp>
    </p:spTree>
    <p:extLst>
      <p:ext uri="{BB962C8B-B14F-4D97-AF65-F5344CB8AC3E}">
        <p14:creationId xmlns:p14="http://schemas.microsoft.com/office/powerpoint/2010/main" val="466998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90CFC-49E4-4462-826D-2C6BA1F1507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4A78-3A50-49F1-AD93-9EF63B7ECCDA}"/>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FF92E521-1068-4E22-AC37-C91B7AE8B5CF}"/>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37355704"/>
      </p:ext>
    </p:extLst>
  </p:cSld>
  <p:clrMapOvr>
    <a:masterClrMapping/>
  </p:clrMapOvr>
  <p:transition>
    <p:wip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4EB8D-C45E-493B-8169-63A1F57C3C0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0DE681-5276-45C5-9814-C1A12C4ED94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348007"/>
      </p:ext>
    </p:extLst>
  </p:cSld>
  <p:clrMapOvr>
    <a:masterClrMapping/>
  </p:clrMapOvr>
  <p:transition>
    <p:wip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5A117D-B252-491D-AC06-436F6B52F872}"/>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4C292A-C71C-484C-951B-3B5D775BA430}"/>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73340456"/>
      </p:ext>
    </p:extLst>
  </p:cSld>
  <p:clrMapOvr>
    <a:masterClrMapping/>
  </p:clrMapOvr>
  <p:transition>
    <p:wip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C2EC-FE90-4CBD-8D3A-36673A5B43A1}"/>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11FBF2-7656-45EE-B4CE-8DF8756F462B}"/>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2919091"/>
      </p:ext>
    </p:extLst>
  </p:cSld>
  <p:clrMapOvr>
    <a:masterClrMapping/>
  </p:clrMapOvr>
  <p:transition>
    <p:wip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6C9C3-3A32-4CD1-B1C0-8913B89797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8DF4-1B8A-459A-8288-BF0FB6948A0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039998"/>
      </p:ext>
    </p:extLst>
  </p:cSld>
  <p:clrMapOvr>
    <a:masterClrMapping/>
  </p:clrMapOvr>
  <p:transition>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E9E197-D469-4FF4-84AF-C536A80FEEA0}"/>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647C25C-C60F-4D7F-BC94-10200AA2D56C}"/>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464872181"/>
      </p:ext>
    </p:extLst>
  </p:cSld>
  <p:clrMapOvr>
    <a:masterClrMapping/>
  </p:clrMapOvr>
  <p:transition>
    <p:wip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1F4C6-4F74-4B85-AF2C-383BD7B2D6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A30E44-D3CF-4B5E-961C-9ED24261D621}"/>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E962969-A9DF-4348-8642-1DDF86EE26EF}"/>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7533520"/>
      </p:ext>
    </p:extLst>
  </p:cSld>
  <p:clrMapOvr>
    <a:masterClrMapping/>
  </p:clrMapOvr>
  <p:transition>
    <p:wip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A390F-45D0-46D4-8904-7F53036CA87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0CF7D8-C27B-481D-B781-0D67882A595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AAB2970-465A-4888-BB0A-57FBE8754681}"/>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8E91A17-0E43-4DCD-B81D-C95B92DB73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31896B9-F74E-495D-8784-064EF2B5BAEF}"/>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5534730"/>
      </p:ext>
    </p:extLst>
  </p:cSld>
  <p:clrMapOvr>
    <a:masterClrMapping/>
  </p:clrMapOvr>
  <p:transition>
    <p:wip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45568D-9111-423A-9629-E64484F764C4}"/>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30336703"/>
      </p:ext>
    </p:extLst>
  </p:cSld>
  <p:clrMapOvr>
    <a:masterClrMapping/>
  </p:clrMapOvr>
  <p:transition>
    <p:wip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382957"/>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25457-655D-4913-9D55-6F518F57FA4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B8EF752-51D1-431D-B018-A14B5DB25AC5}"/>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6CB40FC-6144-4F69-AE4B-7BE5541FD4E6}"/>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C466C51D-1EC4-103C-D84C-DCD3EF2676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3F694B9-6A78-16B4-8C5D-83D8319FD4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138E3A5-3221-4FB4-519F-A6AA82A728E6}"/>
              </a:ext>
            </a:extLst>
          </p:cNvPr>
          <p:cNvSpPr>
            <a:spLocks noGrp="1" noChangeArrowheads="1"/>
          </p:cNvSpPr>
          <p:nvPr>
            <p:ph type="sldNum" sz="quarter" idx="12"/>
          </p:nvPr>
        </p:nvSpPr>
        <p:spPr>
          <a:ln/>
        </p:spPr>
        <p:txBody>
          <a:bodyPr/>
          <a:lstStyle>
            <a:lvl1pPr>
              <a:defRPr/>
            </a:lvl1pPr>
          </a:lstStyle>
          <a:p>
            <a:fld id="{1061CDE7-8510-4D3A-9B7C-CAA828E555D8}" type="slidenum">
              <a:rPr lang="en-US" altLang="zh-CN"/>
              <a:pPr/>
              <a:t>‹#›</a:t>
            </a:fld>
            <a:endParaRPr lang="en-US" altLang="zh-CN"/>
          </a:p>
        </p:txBody>
      </p:sp>
    </p:spTree>
    <p:extLst>
      <p:ext uri="{BB962C8B-B14F-4D97-AF65-F5344CB8AC3E}">
        <p14:creationId xmlns:p14="http://schemas.microsoft.com/office/powerpoint/2010/main" val="3921920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85550-0F15-4529-B477-F870B0CC9D8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F17115-99D3-4FA7-A825-A9514488C68B}"/>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06A8CB-AB10-412C-912D-F72E45FEE080}"/>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782635265"/>
      </p:ext>
    </p:extLst>
  </p:cSld>
  <p:clrMapOvr>
    <a:masterClrMapping/>
  </p:clrMapOvr>
  <p:transition>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2917A-C000-4231-9F3A-A9F128A7515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54454B-3662-4ECF-A698-863BE8BB9024}"/>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60B37BC-11FB-41BA-8C51-A327F607D0B2}"/>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648160524"/>
      </p:ext>
    </p:extLst>
  </p:cSld>
  <p:clrMapOvr>
    <a:masterClrMapping/>
  </p:clrMapOvr>
  <p:transition>
    <p:wip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E6B49B-25D2-4FCB-9DBC-3F4818305D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960B24-A0F5-4B57-BFD5-2221D3C391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8296960"/>
      </p:ext>
    </p:extLst>
  </p:cSld>
  <p:clrMapOvr>
    <a:masterClrMapping/>
  </p:clrMapOvr>
  <p:transition>
    <p:wip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BDB588-594A-4615-A98A-4B7ED3414AFE}"/>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1172E8-EFC0-4F8B-9880-83088A91F263}"/>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75665512"/>
      </p:ext>
    </p:extLst>
  </p:cSld>
  <p:clrMapOvr>
    <a:masterClrMapping/>
  </p:clrMapOvr>
  <p:transition>
    <p:wip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C3581-D49C-4B4B-BC0B-30E0C6D0790F}"/>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F7F289-B70F-4C17-A953-469F79E369DD}"/>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089201304"/>
      </p:ext>
    </p:extLst>
  </p:cSld>
  <p:clrMapOvr>
    <a:masterClrMapping/>
  </p:clrMapOvr>
  <p:transition>
    <p:wip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F14731-CF79-4D91-9159-D8CA011261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DAE8B1-AE98-45A4-A148-F87E285AC74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0885613"/>
      </p:ext>
    </p:extLst>
  </p:cSld>
  <p:clrMapOvr>
    <a:masterClrMapping/>
  </p:clrMapOvr>
  <p:transition>
    <p:wip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6F697-EF94-4960-BBA8-3A04A9BE349D}"/>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9B3767-17A8-4898-BEB7-2F96ECD284FE}"/>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2258809898"/>
      </p:ext>
    </p:extLst>
  </p:cSld>
  <p:clrMapOvr>
    <a:masterClrMapping/>
  </p:clrMapOvr>
  <p:transition>
    <p:wip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084418-026D-4B22-B457-3934A3E3136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DF7604-031D-4728-951A-0D1E3BEB822A}"/>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A843633-040D-4964-9578-1E77A6F92646}"/>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03214"/>
      </p:ext>
    </p:extLst>
  </p:cSld>
  <p:clrMapOvr>
    <a:masterClrMapping/>
  </p:clrMapOvr>
  <p:transition>
    <p:wip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2DB13-9825-4A3A-8EF5-1F14704CBB8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5253C3-687D-4419-8524-0A7C4E38847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FD50444-0122-4A09-89EE-BD16388D7A2C}"/>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D764C36-2E5E-490C-8C8E-F2864E6AE50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EB546C9-D70A-4508-AACE-057FB03D826B}"/>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5354240"/>
      </p:ext>
    </p:extLst>
  </p:cSld>
  <p:clrMapOvr>
    <a:masterClrMapping/>
  </p:clrMapOvr>
  <p:transition>
    <p:wip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B00FB-E365-4954-B2AA-9CC15507940A}"/>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4656249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1D11C-12B5-45BF-B730-7BD74697F4B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628E4BB-79B3-41B0-B8C4-EEB183DAC60C}"/>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239A67CB-1E95-42BF-A0FC-5451530A5E5F}"/>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745CAAAC-D1DC-0E24-760C-1D4D6FFA48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B2DF787-2697-F103-A997-33F35B01FA2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8C29E9A-1F81-9623-C170-ECEB8803B2C7}"/>
              </a:ext>
            </a:extLst>
          </p:cNvPr>
          <p:cNvSpPr>
            <a:spLocks noGrp="1" noChangeArrowheads="1"/>
          </p:cNvSpPr>
          <p:nvPr>
            <p:ph type="sldNum" sz="quarter" idx="12"/>
          </p:nvPr>
        </p:nvSpPr>
        <p:spPr>
          <a:ln/>
        </p:spPr>
        <p:txBody>
          <a:bodyPr/>
          <a:lstStyle>
            <a:lvl1pPr>
              <a:defRPr/>
            </a:lvl1pPr>
          </a:lstStyle>
          <a:p>
            <a:fld id="{578378F8-5E93-4C12-A56B-5C15AED41BE0}" type="slidenum">
              <a:rPr lang="en-US" altLang="zh-CN"/>
              <a:pPr/>
              <a:t>‹#›</a:t>
            </a:fld>
            <a:endParaRPr lang="en-US" altLang="zh-CN"/>
          </a:p>
        </p:txBody>
      </p:sp>
    </p:spTree>
    <p:extLst>
      <p:ext uri="{BB962C8B-B14F-4D97-AF65-F5344CB8AC3E}">
        <p14:creationId xmlns:p14="http://schemas.microsoft.com/office/powerpoint/2010/main" val="3772111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4005529"/>
      </p:ext>
    </p:extLst>
  </p:cSld>
  <p:clrMapOvr>
    <a:masterClrMapping/>
  </p:clrMapOvr>
  <p:transition>
    <p:wip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666E7-D433-42EB-939A-03B69D4B44C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D71BCEC-5693-4E32-81DC-30A95C975226}"/>
              </a:ext>
            </a:extLst>
          </p:cNvPr>
          <p:cNvSpPr>
            <a:spLocks noGrp="1"/>
          </p:cNvSpPr>
          <p:nvPr>
            <p:ph idx="1"/>
          </p:nvPr>
        </p:nvSpPr>
        <p:spPr>
          <a:xfrm>
            <a:off x="3887788" y="987425"/>
            <a:ext cx="4629150" cy="48752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998C671-EC84-40F0-8EC1-482C0074226D}"/>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509679010"/>
      </p:ext>
    </p:extLst>
  </p:cSld>
  <p:clrMapOvr>
    <a:masterClrMapping/>
  </p:clrMapOvr>
  <p:transition>
    <p:wip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96708-F06D-4D40-85E8-0ECEBBA22D5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D17120-CCB5-4CCD-A05E-9DA2A42C42B0}"/>
              </a:ext>
            </a:extLst>
          </p:cNvPr>
          <p:cNvSpPr>
            <a:spLocks noGrp="1"/>
          </p:cNvSpPr>
          <p:nvPr>
            <p:ph type="pic" idx="1"/>
          </p:nvPr>
        </p:nvSpPr>
        <p:spPr>
          <a:xfrm>
            <a:off x="3887788" y="987425"/>
            <a:ext cx="4629150" cy="48752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F8E76FFE-7196-4FCF-9FA6-A0E0918DE067}"/>
              </a:ext>
            </a:extLst>
          </p:cNvPr>
          <p:cNvSpPr>
            <a:spLocks noGrp="1"/>
          </p:cNvSpPr>
          <p:nvPr>
            <p:ph type="body" sz="half" idx="2"/>
          </p:nvPr>
        </p:nvSpPr>
        <p:spPr>
          <a:xfrm>
            <a:off x="630238" y="2057400"/>
            <a:ext cx="2949575" cy="38131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899684926"/>
      </p:ext>
    </p:extLst>
  </p:cSld>
  <p:clrMapOvr>
    <a:masterClrMapping/>
  </p:clrMapOvr>
  <p:transition>
    <p:wip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206A0-0072-4E5D-B945-3AD854C521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757666-D4FC-4EF1-9231-50F77337ED3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2630005"/>
      </p:ext>
    </p:extLst>
  </p:cSld>
  <p:clrMapOvr>
    <a:masterClrMapping/>
  </p:clrMapOvr>
  <p:transition>
    <p:wip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3F86EF-9EE3-4651-98D5-E3D8D3167189}"/>
              </a:ext>
            </a:extLst>
          </p:cNvPr>
          <p:cNvSpPr>
            <a:spLocks noGrp="1"/>
          </p:cNvSpPr>
          <p:nvPr>
            <p:ph type="title" orient="vert"/>
          </p:nvPr>
        </p:nvSpPr>
        <p:spPr>
          <a:xfrm>
            <a:off x="6688138" y="115888"/>
            <a:ext cx="2178050" cy="62103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B7C397-5B63-40F4-9232-2FF98DC58FC8}"/>
              </a:ext>
            </a:extLst>
          </p:cNvPr>
          <p:cNvSpPr>
            <a:spLocks noGrp="1"/>
          </p:cNvSpPr>
          <p:nvPr>
            <p:ph type="body" orient="vert" idx="1"/>
          </p:nvPr>
        </p:nvSpPr>
        <p:spPr>
          <a:xfrm>
            <a:off x="152400" y="115888"/>
            <a:ext cx="6383338" cy="6210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5152886"/>
      </p:ext>
    </p:extLst>
  </p:cSld>
  <p:clrMapOvr>
    <a:masterClrMapping/>
  </p:clrMapOvr>
  <p:transition>
    <p:wip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E392E-6CD8-4BD3-8DC3-38F169F5071C}"/>
              </a:ext>
            </a:extLst>
          </p:cNvPr>
          <p:cNvSpPr>
            <a:spLocks noGrp="1"/>
          </p:cNvSpPr>
          <p:nvPr>
            <p:ph type="ctrTitle"/>
          </p:nvPr>
        </p:nvSpPr>
        <p:spPr>
          <a:xfrm>
            <a:off x="1143000" y="1122363"/>
            <a:ext cx="6858000" cy="2389187"/>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46E91F5-7473-42E2-8FE4-3EB347A3E407}"/>
              </a:ext>
            </a:extLst>
          </p:cNvPr>
          <p:cNvSpPr>
            <a:spLocks noGrp="1"/>
          </p:cNvSpPr>
          <p:nvPr>
            <p:ph type="subTitle" idx="1"/>
          </p:nvPr>
        </p:nvSpPr>
        <p:spPr>
          <a:xfrm>
            <a:off x="1143000" y="3603625"/>
            <a:ext cx="6858000" cy="16557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878031314"/>
      </p:ext>
    </p:extLst>
  </p:cSld>
  <p:clrMapOvr>
    <a:masterClrMapping/>
  </p:clrMapOvr>
  <p:transition>
    <p:wip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8F8192-BEB2-41A0-8665-E2D4E38F220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71DFE6-E125-48EB-A84E-654E9581A1F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2518001"/>
      </p:ext>
    </p:extLst>
  </p:cSld>
  <p:clrMapOvr>
    <a:masterClrMapping/>
  </p:clrMapOvr>
  <p:transition>
    <p:wip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CF398E-3F3E-4CEC-8710-14FB609F68A3}"/>
              </a:ext>
            </a:extLst>
          </p:cNvPr>
          <p:cNvSpPr>
            <a:spLocks noGrp="1"/>
          </p:cNvSpPr>
          <p:nvPr>
            <p:ph type="title"/>
          </p:nvPr>
        </p:nvSpPr>
        <p:spPr>
          <a:xfrm>
            <a:off x="623888" y="1709738"/>
            <a:ext cx="7886700" cy="2854325"/>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8ABD8C4-720F-4462-B531-94EFDFB78202}"/>
              </a:ext>
            </a:extLst>
          </p:cNvPr>
          <p:cNvSpPr>
            <a:spLocks noGrp="1"/>
          </p:cNvSpPr>
          <p:nvPr>
            <p:ph type="body" idx="1"/>
          </p:nvPr>
        </p:nvSpPr>
        <p:spPr>
          <a:xfrm>
            <a:off x="623888" y="4591050"/>
            <a:ext cx="7886700" cy="1500188"/>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559579157"/>
      </p:ext>
    </p:extLst>
  </p:cSld>
  <p:clrMapOvr>
    <a:masterClrMapping/>
  </p:clrMapOvr>
  <p:transition>
    <p:wip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12C773-C6CC-4E29-8363-6499DF290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361D4A-7F86-41F6-A68F-55C7E58AAAB6}"/>
              </a:ext>
            </a:extLst>
          </p:cNvPr>
          <p:cNvSpPr>
            <a:spLocks noGrp="1"/>
          </p:cNvSpPr>
          <p:nvPr>
            <p:ph sz="half" idx="1"/>
          </p:nvPr>
        </p:nvSpPr>
        <p:spPr>
          <a:xfrm>
            <a:off x="152400" y="1143000"/>
            <a:ext cx="4279900"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3E06CE3-5975-444D-A406-BB0633189D87}"/>
              </a:ext>
            </a:extLst>
          </p:cNvPr>
          <p:cNvSpPr>
            <a:spLocks noGrp="1"/>
          </p:cNvSpPr>
          <p:nvPr>
            <p:ph sz="half" idx="2"/>
          </p:nvPr>
        </p:nvSpPr>
        <p:spPr>
          <a:xfrm>
            <a:off x="4584700" y="1143000"/>
            <a:ext cx="4281488" cy="51831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7575736"/>
      </p:ext>
    </p:extLst>
  </p:cSld>
  <p:clrMapOvr>
    <a:masterClrMapping/>
  </p:clrMapOvr>
  <p:transition>
    <p:wip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6DFF0-C466-4150-8CD9-904E4D7FD2C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C9204A-11E9-4FFF-A40C-7195BF53F80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CFDBD1C-1F9B-4A43-A587-7714FA691B2B}"/>
              </a:ext>
            </a:extLst>
          </p:cNvPr>
          <p:cNvSpPr>
            <a:spLocks noGrp="1"/>
          </p:cNvSpPr>
          <p:nvPr>
            <p:ph sz="half" idx="2"/>
          </p:nvPr>
        </p:nvSpPr>
        <p:spPr>
          <a:xfrm>
            <a:off x="630238" y="2505075"/>
            <a:ext cx="3868737"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3686B6-5F02-40C3-BA86-04ECB60620E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1CC1BA1-D022-45AF-95EB-7E1C1F676710}"/>
              </a:ext>
            </a:extLst>
          </p:cNvPr>
          <p:cNvSpPr>
            <a:spLocks noGrp="1"/>
          </p:cNvSpPr>
          <p:nvPr>
            <p:ph sz="quarter" idx="4"/>
          </p:nvPr>
        </p:nvSpPr>
        <p:spPr>
          <a:xfrm>
            <a:off x="4629150" y="2505075"/>
            <a:ext cx="3887788" cy="36861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839881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3.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theme" Target="../theme/theme10.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4.xml"/><Relationship Id="rId13" Type="http://schemas.openxmlformats.org/officeDocument/2006/relationships/image" Target="../media/image1.jpeg"/><Relationship Id="rId3" Type="http://schemas.openxmlformats.org/officeDocument/2006/relationships/slideLayout" Target="../slideLayouts/slideLayout119.xml"/><Relationship Id="rId7" Type="http://schemas.openxmlformats.org/officeDocument/2006/relationships/slideLayout" Target="../slideLayouts/slideLayout123.xml"/><Relationship Id="rId12" Type="http://schemas.openxmlformats.org/officeDocument/2006/relationships/theme" Target="../theme/theme11.xml"/><Relationship Id="rId2" Type="http://schemas.openxmlformats.org/officeDocument/2006/relationships/slideLayout" Target="../slideLayouts/slideLayout118.xml"/><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5" Type="http://schemas.openxmlformats.org/officeDocument/2006/relationships/slideLayout" Target="../slideLayouts/slideLayout121.xml"/><Relationship Id="rId10" Type="http://schemas.openxmlformats.org/officeDocument/2006/relationships/slideLayout" Target="../slideLayouts/slideLayout126.xml"/><Relationship Id="rId4" Type="http://schemas.openxmlformats.org/officeDocument/2006/relationships/slideLayout" Target="../slideLayouts/slideLayout120.xml"/><Relationship Id="rId9" Type="http://schemas.openxmlformats.org/officeDocument/2006/relationships/slideLayout" Target="../slideLayouts/slideLayout12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5.xml"/><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theme" Target="../theme/theme12.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5" Type="http://schemas.openxmlformats.org/officeDocument/2006/relationships/slideLayout" Target="../slideLayouts/slideLayout132.xml"/><Relationship Id="rId10" Type="http://schemas.openxmlformats.org/officeDocument/2006/relationships/slideLayout" Target="../slideLayouts/slideLayout137.xml"/><Relationship Id="rId4" Type="http://schemas.openxmlformats.org/officeDocument/2006/relationships/slideLayout" Target="../slideLayouts/slideLayout131.xml"/><Relationship Id="rId9" Type="http://schemas.openxmlformats.org/officeDocument/2006/relationships/slideLayout" Target="../slideLayouts/slideLayout136.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image" Target="../media/image1.jpeg"/><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theme" Target="../theme/theme13.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 Target="../slides/slide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1.jpe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5.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image" Target="../media/image1.jpeg"/><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6.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1.jpe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image" Target="../media/image1.jpeg"/><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theme" Target="../theme/theme8.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1.jpeg"/><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theme" Target="../theme/theme9.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5" Type="http://schemas.openxmlformats.org/officeDocument/2006/relationships/slideLayout" Target="../slideLayouts/slideLayout99.xml"/><Relationship Id="rId10" Type="http://schemas.openxmlformats.org/officeDocument/2006/relationships/slideLayout" Target="../slideLayouts/slideLayout104.xml"/><Relationship Id="rId4" Type="http://schemas.openxmlformats.org/officeDocument/2006/relationships/slideLayout" Target="../slideLayouts/slideLayout98.xml"/><Relationship Id="rId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35D0868-FC14-9781-4207-047598604DB1}"/>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3D49A23-0AEB-BE0A-3B40-112694CDDD3E}"/>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87460" name="Rectangle 4">
            <a:extLst>
              <a:ext uri="{FF2B5EF4-FFF2-40B4-BE49-F238E27FC236}">
                <a16:creationId xmlns:a16="http://schemas.microsoft.com/office/drawing/2014/main" id="{0DB0161D-1566-4070-9C1B-2E0AE876C5E4}"/>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787461" name="Rectangle 5">
            <a:extLst>
              <a:ext uri="{FF2B5EF4-FFF2-40B4-BE49-F238E27FC236}">
                <a16:creationId xmlns:a16="http://schemas.microsoft.com/office/drawing/2014/main" id="{51037925-E6BA-474E-9458-4D5A7CEC94A4}"/>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787462" name="Rectangle 6">
            <a:extLst>
              <a:ext uri="{FF2B5EF4-FFF2-40B4-BE49-F238E27FC236}">
                <a16:creationId xmlns:a16="http://schemas.microsoft.com/office/drawing/2014/main" id="{C89A321F-40D5-4983-A76E-7F8512FB9F9F}"/>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8B72969-4591-4843-8DB2-9C9981CE90D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4690" name="Rectangle 2">
            <a:extLst>
              <a:ext uri="{FF2B5EF4-FFF2-40B4-BE49-F238E27FC236}">
                <a16:creationId xmlns:a16="http://schemas.microsoft.com/office/drawing/2014/main" id="{BB478E2A-30CD-4034-99CE-C0D17F0B9042}"/>
              </a:ext>
            </a:extLst>
          </p:cNvPr>
          <p:cNvSpPr>
            <a:spLocks noGrp="1" noChangeArrowheads="1"/>
          </p:cNvSpPr>
          <p:nvPr>
            <p:ph type="ftr" sz="quarter" idx="3"/>
          </p:nvPr>
        </p:nvSpPr>
        <p:spPr bwMode="auto">
          <a:xfrm>
            <a:off x="3124200" y="62499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1394691" name="Rectangle 3">
            <a:extLst>
              <a:ext uri="{FF2B5EF4-FFF2-40B4-BE49-F238E27FC236}">
                <a16:creationId xmlns:a16="http://schemas.microsoft.com/office/drawing/2014/main" id="{2083B4F8-77B1-4C68-82CF-A04AA3B213F4}"/>
              </a:ext>
            </a:extLst>
          </p:cNvPr>
          <p:cNvSpPr>
            <a:spLocks noGrp="1" noChangeArrowheads="1"/>
          </p:cNvSpPr>
          <p:nvPr>
            <p:ph type="sldNum" sz="quarter" idx="4"/>
          </p:nvPr>
        </p:nvSpPr>
        <p:spPr bwMode="auto">
          <a:xfrm>
            <a:off x="6553200" y="624998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B6B4CD1F-6FA0-4327-883F-38D13AD30A97}" type="slidenum">
              <a:rPr lang="en-US" altLang="zh-CN"/>
              <a:pPr/>
              <a:t>‹#›</a:t>
            </a:fld>
            <a:endParaRPr lang="en-US" altLang="zh-CN"/>
          </a:p>
        </p:txBody>
      </p:sp>
      <p:grpSp>
        <p:nvGrpSpPr>
          <p:cNvPr id="10244" name="Group 4">
            <a:extLst>
              <a:ext uri="{FF2B5EF4-FFF2-40B4-BE49-F238E27FC236}">
                <a16:creationId xmlns:a16="http://schemas.microsoft.com/office/drawing/2014/main" id="{46009CC6-1AB3-C9E1-AEE3-99BAC97D58D4}"/>
              </a:ext>
            </a:extLst>
          </p:cNvPr>
          <p:cNvGrpSpPr>
            <a:grpSpLocks/>
          </p:cNvGrpSpPr>
          <p:nvPr/>
        </p:nvGrpSpPr>
        <p:grpSpPr bwMode="auto">
          <a:xfrm>
            <a:off x="0" y="0"/>
            <a:ext cx="9144000" cy="546100"/>
            <a:chOff x="0" y="0"/>
            <a:chExt cx="5760" cy="344"/>
          </a:xfrm>
        </p:grpSpPr>
        <p:sp>
          <p:nvSpPr>
            <p:cNvPr id="10248" name="Rectangle 5">
              <a:extLst>
                <a:ext uri="{FF2B5EF4-FFF2-40B4-BE49-F238E27FC236}">
                  <a16:creationId xmlns:a16="http://schemas.microsoft.com/office/drawing/2014/main" id="{F95C78E3-1FBE-4B16-A2B7-EA4E24F4367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0249" name="Rectangle 6">
              <a:extLst>
                <a:ext uri="{FF2B5EF4-FFF2-40B4-BE49-F238E27FC236}">
                  <a16:creationId xmlns:a16="http://schemas.microsoft.com/office/drawing/2014/main" id="{E8121489-AC89-4B81-A322-695E06B759EA}"/>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250" name="Rectangle 7">
              <a:extLst>
                <a:ext uri="{FF2B5EF4-FFF2-40B4-BE49-F238E27FC236}">
                  <a16:creationId xmlns:a16="http://schemas.microsoft.com/office/drawing/2014/main" id="{F44295B8-EE1E-4E93-8D67-0AB05F1F5C16}"/>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251" name="Rectangle 8">
              <a:extLst>
                <a:ext uri="{FF2B5EF4-FFF2-40B4-BE49-F238E27FC236}">
                  <a16:creationId xmlns:a16="http://schemas.microsoft.com/office/drawing/2014/main" id="{AE3799E0-FB0C-4226-8A1A-AD0F88077060}"/>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252" name="Rectangle 9">
              <a:extLst>
                <a:ext uri="{FF2B5EF4-FFF2-40B4-BE49-F238E27FC236}">
                  <a16:creationId xmlns:a16="http://schemas.microsoft.com/office/drawing/2014/main" id="{D49959E3-1FCB-4426-B2A0-BEF6AE6A9575}"/>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253" name="Rectangle 10">
              <a:extLst>
                <a:ext uri="{FF2B5EF4-FFF2-40B4-BE49-F238E27FC236}">
                  <a16:creationId xmlns:a16="http://schemas.microsoft.com/office/drawing/2014/main" id="{1B115891-0850-40DE-8826-DEBA8D95C41C}"/>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0254" name="Rectangle 11">
              <a:extLst>
                <a:ext uri="{FF2B5EF4-FFF2-40B4-BE49-F238E27FC236}">
                  <a16:creationId xmlns:a16="http://schemas.microsoft.com/office/drawing/2014/main" id="{B623119F-0C9C-4DF5-97C5-61EAB71EB38D}"/>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0255" name="Rectangle 12">
              <a:extLst>
                <a:ext uri="{FF2B5EF4-FFF2-40B4-BE49-F238E27FC236}">
                  <a16:creationId xmlns:a16="http://schemas.microsoft.com/office/drawing/2014/main" id="{D96FADB7-5B1C-4970-8DC1-5F9A011C07F0}"/>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0256" name="Rectangle 13">
              <a:extLst>
                <a:ext uri="{FF2B5EF4-FFF2-40B4-BE49-F238E27FC236}">
                  <a16:creationId xmlns:a16="http://schemas.microsoft.com/office/drawing/2014/main" id="{3E5E8C8F-5A3B-4D4C-9103-249E0244BC8B}"/>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0245" name="Rectangle 14">
            <a:extLst>
              <a:ext uri="{FF2B5EF4-FFF2-40B4-BE49-F238E27FC236}">
                <a16:creationId xmlns:a16="http://schemas.microsoft.com/office/drawing/2014/main" id="{DF812406-5767-4BB7-02DE-8F786BCD8F86}"/>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6" name="Rectangle 15">
            <a:extLst>
              <a:ext uri="{FF2B5EF4-FFF2-40B4-BE49-F238E27FC236}">
                <a16:creationId xmlns:a16="http://schemas.microsoft.com/office/drawing/2014/main" id="{304969FA-4FF9-0D5B-0BE4-31B2A7403814}"/>
              </a:ext>
            </a:extLst>
          </p:cNvPr>
          <p:cNvSpPr>
            <a:spLocks noGrp="1" noChangeArrowheads="1"/>
          </p:cNvSpPr>
          <p:nvPr>
            <p:ph type="body" idx="1"/>
          </p:nvPr>
        </p:nvSpPr>
        <p:spPr bwMode="auto">
          <a:xfrm>
            <a:off x="457200" y="1981200"/>
            <a:ext cx="82296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94704" name="Rectangle 16">
            <a:extLst>
              <a:ext uri="{FF2B5EF4-FFF2-40B4-BE49-F238E27FC236}">
                <a16:creationId xmlns:a16="http://schemas.microsoft.com/office/drawing/2014/main" id="{4C5990DE-63B3-4CA9-9DF8-304614D3640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134"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Lst>
  <p:txStyles>
    <p:titleStyle>
      <a:lvl1pPr algn="l" rtl="0" eaLnBrk="0" fontAlgn="base" hangingPunct="0">
        <a:spcBef>
          <a:spcPct val="0"/>
        </a:spcBef>
        <a:spcAft>
          <a:spcPct val="0"/>
        </a:spcAft>
        <a:defRPr sz="4400" kern="1200">
          <a:solidFill>
            <a:schemeClr val="bg2"/>
          </a:solidFill>
          <a:latin typeface="+mj-lt"/>
          <a:ea typeface="+mj-ea"/>
          <a:cs typeface="+mj-cs"/>
        </a:defRPr>
      </a:lvl1pPr>
      <a:lvl2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bg2"/>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99810" name="Rectangle 2">
            <a:extLst>
              <a:ext uri="{FF2B5EF4-FFF2-40B4-BE49-F238E27FC236}">
                <a16:creationId xmlns:a16="http://schemas.microsoft.com/office/drawing/2014/main" id="{F991B5D9-2BD4-F5D3-FE07-B00EF73CBF0D}"/>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7" name="Rectangle 3">
            <a:extLst>
              <a:ext uri="{FF2B5EF4-FFF2-40B4-BE49-F238E27FC236}">
                <a16:creationId xmlns:a16="http://schemas.microsoft.com/office/drawing/2014/main" id="{8F35901E-BF2F-9453-63DC-C0592C58A08D}"/>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68" name="Rectangle 4">
            <a:extLst>
              <a:ext uri="{FF2B5EF4-FFF2-40B4-BE49-F238E27FC236}">
                <a16:creationId xmlns:a16="http://schemas.microsoft.com/office/drawing/2014/main" id="{BF568F18-F94A-40F3-9E90-441498631FE3}"/>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1269" name="Rectangle 5">
            <a:extLst>
              <a:ext uri="{FF2B5EF4-FFF2-40B4-BE49-F238E27FC236}">
                <a16:creationId xmlns:a16="http://schemas.microsoft.com/office/drawing/2014/main" id="{07EB0D40-8CE4-445D-9776-3142D61F3F97}"/>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1270" name="Rectangle 6">
            <a:extLst>
              <a:ext uri="{FF2B5EF4-FFF2-40B4-BE49-F238E27FC236}">
                <a16:creationId xmlns:a16="http://schemas.microsoft.com/office/drawing/2014/main" id="{A6488266-E8D6-43E6-A99F-D360224BE80A}"/>
              </a:ext>
            </a:extLst>
          </p:cNvPr>
          <p:cNvSpPr>
            <a:spLocks noChangeArrowheads="1"/>
          </p:cNvSpPr>
          <p:nvPr/>
        </p:nvSpPr>
        <p:spPr bwMode="ltGray">
          <a:xfrm>
            <a:off x="458788" y="644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1271" name="Rectangle 7">
            <a:extLst>
              <a:ext uri="{FF2B5EF4-FFF2-40B4-BE49-F238E27FC236}">
                <a16:creationId xmlns:a16="http://schemas.microsoft.com/office/drawing/2014/main" id="{84DDFD73-ECB0-4488-8B4D-2E97CBBBA1BD}"/>
              </a:ext>
            </a:extLst>
          </p:cNvPr>
          <p:cNvSpPr>
            <a:spLocks noChangeArrowheads="1"/>
          </p:cNvSpPr>
          <p:nvPr userDrawn="1"/>
        </p:nvSpPr>
        <p:spPr bwMode="ltGray">
          <a:xfrm>
            <a:off x="828675" y="644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1272" name="Rectangle 8">
            <a:extLst>
              <a:ext uri="{FF2B5EF4-FFF2-40B4-BE49-F238E27FC236}">
                <a16:creationId xmlns:a16="http://schemas.microsoft.com/office/drawing/2014/main" id="{79C7D72D-257E-4001-A488-AC837F9ED681}"/>
              </a:ext>
            </a:extLst>
          </p:cNvPr>
          <p:cNvSpPr>
            <a:spLocks noChangeArrowheads="1"/>
          </p:cNvSpPr>
          <p:nvPr/>
        </p:nvSpPr>
        <p:spPr bwMode="ltGray">
          <a:xfrm>
            <a:off x="44450" y="571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1273" name="Rectangle 9">
            <a:extLst>
              <a:ext uri="{FF2B5EF4-FFF2-40B4-BE49-F238E27FC236}">
                <a16:creationId xmlns:a16="http://schemas.microsoft.com/office/drawing/2014/main" id="{32BF40C6-44C7-41D0-B1D6-3F031234D288}"/>
              </a:ext>
            </a:extLst>
          </p:cNvPr>
          <p:cNvSpPr>
            <a:spLocks noChangeArrowheads="1"/>
          </p:cNvSpPr>
          <p:nvPr/>
        </p:nvSpPr>
        <p:spPr bwMode="gray">
          <a:xfrm>
            <a:off x="360363" y="904875"/>
            <a:ext cx="8226425" cy="71438"/>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9810"/>
                                        </p:tgtEl>
                                        <p:attrNameLst>
                                          <p:attrName>style.visibility</p:attrName>
                                        </p:attrNameLst>
                                      </p:cBhvr>
                                      <p:to>
                                        <p:strVal val="visible"/>
                                      </p:to>
                                    </p:set>
                                    <p:anim calcmode="lin" valueType="num">
                                      <p:cBhvr additive="base">
                                        <p:cTn id="7" dur="500" fill="hold"/>
                                        <p:tgtEl>
                                          <p:spTgt spid="1399810"/>
                                        </p:tgtEl>
                                        <p:attrNameLst>
                                          <p:attrName>ppt_x</p:attrName>
                                        </p:attrNameLst>
                                      </p:cBhvr>
                                      <p:tavLst>
                                        <p:tav tm="0">
                                          <p:val>
                                            <p:strVal val="0-#ppt_w/2"/>
                                          </p:val>
                                        </p:tav>
                                        <p:tav tm="100000">
                                          <p:val>
                                            <p:strVal val="#ppt_x"/>
                                          </p:val>
                                        </p:tav>
                                      </p:tavLst>
                                    </p:anim>
                                    <p:anim calcmode="lin" valueType="num">
                                      <p:cBhvr additive="base">
                                        <p:cTn id="8" dur="500" fill="hold"/>
                                        <p:tgtEl>
                                          <p:spTgt spid="13998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810"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2882" name="Rectangle 2">
            <a:extLst>
              <a:ext uri="{FF2B5EF4-FFF2-40B4-BE49-F238E27FC236}">
                <a16:creationId xmlns:a16="http://schemas.microsoft.com/office/drawing/2014/main" id="{86F1C820-E657-4A58-86FE-B963A8FA85E4}"/>
              </a:ext>
            </a:extLst>
          </p:cNvPr>
          <p:cNvSpPr>
            <a:spLocks noGrp="1" noChangeArrowheads="1"/>
          </p:cNvSpPr>
          <p:nvPr>
            <p:ph type="ftr" sz="quarter" idx="3"/>
          </p:nvPr>
        </p:nvSpPr>
        <p:spPr bwMode="auto">
          <a:xfrm>
            <a:off x="3124200" y="62499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1402883" name="Rectangle 3">
            <a:extLst>
              <a:ext uri="{FF2B5EF4-FFF2-40B4-BE49-F238E27FC236}">
                <a16:creationId xmlns:a16="http://schemas.microsoft.com/office/drawing/2014/main" id="{BD761153-569D-4F76-A1D5-7D4EDC644BB2}"/>
              </a:ext>
            </a:extLst>
          </p:cNvPr>
          <p:cNvSpPr>
            <a:spLocks noGrp="1" noChangeArrowheads="1"/>
          </p:cNvSpPr>
          <p:nvPr>
            <p:ph type="sldNum" sz="quarter" idx="4"/>
          </p:nvPr>
        </p:nvSpPr>
        <p:spPr bwMode="auto">
          <a:xfrm>
            <a:off x="6553200" y="624998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ECA0F7ED-2D10-4965-9982-FB568C67D587}" type="slidenum">
              <a:rPr lang="en-US" altLang="zh-CN"/>
              <a:pPr/>
              <a:t>‹#›</a:t>
            </a:fld>
            <a:endParaRPr lang="en-US" altLang="zh-CN"/>
          </a:p>
        </p:txBody>
      </p:sp>
      <p:grpSp>
        <p:nvGrpSpPr>
          <p:cNvPr id="12292" name="Group 4">
            <a:extLst>
              <a:ext uri="{FF2B5EF4-FFF2-40B4-BE49-F238E27FC236}">
                <a16:creationId xmlns:a16="http://schemas.microsoft.com/office/drawing/2014/main" id="{C96E240A-F48B-070C-286D-2B4E5EBD6995}"/>
              </a:ext>
            </a:extLst>
          </p:cNvPr>
          <p:cNvGrpSpPr>
            <a:grpSpLocks/>
          </p:cNvGrpSpPr>
          <p:nvPr/>
        </p:nvGrpSpPr>
        <p:grpSpPr bwMode="auto">
          <a:xfrm>
            <a:off x="0" y="0"/>
            <a:ext cx="9144000" cy="546100"/>
            <a:chOff x="0" y="0"/>
            <a:chExt cx="5760" cy="344"/>
          </a:xfrm>
        </p:grpSpPr>
        <p:sp>
          <p:nvSpPr>
            <p:cNvPr id="12296" name="Rectangle 5">
              <a:extLst>
                <a:ext uri="{FF2B5EF4-FFF2-40B4-BE49-F238E27FC236}">
                  <a16:creationId xmlns:a16="http://schemas.microsoft.com/office/drawing/2014/main" id="{F0CACE2A-21ED-4429-9B24-716288C36C0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12297" name="Rectangle 6">
              <a:extLst>
                <a:ext uri="{FF2B5EF4-FFF2-40B4-BE49-F238E27FC236}">
                  <a16:creationId xmlns:a16="http://schemas.microsoft.com/office/drawing/2014/main" id="{48C95C97-E30B-466B-B650-7AB3FB71E830}"/>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298" name="Rectangle 7">
              <a:extLst>
                <a:ext uri="{FF2B5EF4-FFF2-40B4-BE49-F238E27FC236}">
                  <a16:creationId xmlns:a16="http://schemas.microsoft.com/office/drawing/2014/main" id="{51735DDE-75B8-4949-B2B0-FAD98EBC3153}"/>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2299" name="Rectangle 8">
              <a:extLst>
                <a:ext uri="{FF2B5EF4-FFF2-40B4-BE49-F238E27FC236}">
                  <a16:creationId xmlns:a16="http://schemas.microsoft.com/office/drawing/2014/main" id="{8B80C4D5-8E00-4CE9-9F8B-3569FA525DB5}"/>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2300" name="Rectangle 9">
              <a:extLst>
                <a:ext uri="{FF2B5EF4-FFF2-40B4-BE49-F238E27FC236}">
                  <a16:creationId xmlns:a16="http://schemas.microsoft.com/office/drawing/2014/main" id="{FBE4950C-4580-4FE5-803E-88BD4A53E940}"/>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2301" name="Rectangle 10">
              <a:extLst>
                <a:ext uri="{FF2B5EF4-FFF2-40B4-BE49-F238E27FC236}">
                  <a16:creationId xmlns:a16="http://schemas.microsoft.com/office/drawing/2014/main" id="{28E95AF2-AD24-4B20-8246-39B7C13ED3D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12302" name="Rectangle 11">
              <a:extLst>
                <a:ext uri="{FF2B5EF4-FFF2-40B4-BE49-F238E27FC236}">
                  <a16:creationId xmlns:a16="http://schemas.microsoft.com/office/drawing/2014/main" id="{0FEA7B59-54BD-4AE7-BD0F-2E04F4C8E909}"/>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12303" name="Rectangle 12">
              <a:extLst>
                <a:ext uri="{FF2B5EF4-FFF2-40B4-BE49-F238E27FC236}">
                  <a16:creationId xmlns:a16="http://schemas.microsoft.com/office/drawing/2014/main" id="{045B8CAD-6E8E-4E37-BF6A-AA3AD2841F5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12304" name="Rectangle 13">
              <a:extLst>
                <a:ext uri="{FF2B5EF4-FFF2-40B4-BE49-F238E27FC236}">
                  <a16:creationId xmlns:a16="http://schemas.microsoft.com/office/drawing/2014/main" id="{853E9804-5107-4B64-B2EB-99571E449C06}"/>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12293" name="Rectangle 14">
            <a:extLst>
              <a:ext uri="{FF2B5EF4-FFF2-40B4-BE49-F238E27FC236}">
                <a16:creationId xmlns:a16="http://schemas.microsoft.com/office/drawing/2014/main" id="{F333FF11-AFCD-6841-9AF2-864FC259230A}"/>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4" name="Rectangle 15">
            <a:extLst>
              <a:ext uri="{FF2B5EF4-FFF2-40B4-BE49-F238E27FC236}">
                <a16:creationId xmlns:a16="http://schemas.microsoft.com/office/drawing/2014/main" id="{12E30566-DA4F-8FB7-B918-5117D6F3E7CF}"/>
              </a:ext>
            </a:extLst>
          </p:cNvPr>
          <p:cNvSpPr>
            <a:spLocks noGrp="1" noChangeArrowheads="1"/>
          </p:cNvSpPr>
          <p:nvPr>
            <p:ph type="body" idx="1"/>
          </p:nvPr>
        </p:nvSpPr>
        <p:spPr bwMode="auto">
          <a:xfrm>
            <a:off x="457200" y="1981200"/>
            <a:ext cx="82296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02896" name="Rectangle 16">
            <a:extLst>
              <a:ext uri="{FF2B5EF4-FFF2-40B4-BE49-F238E27FC236}">
                <a16:creationId xmlns:a16="http://schemas.microsoft.com/office/drawing/2014/main" id="{DF731DAB-BE6B-44C0-B0E6-B02C956ED15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135"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Lst>
  <p:txStyles>
    <p:titleStyle>
      <a:lvl1pPr algn="l" rtl="0" eaLnBrk="0" fontAlgn="base" hangingPunct="0">
        <a:spcBef>
          <a:spcPct val="0"/>
        </a:spcBef>
        <a:spcAft>
          <a:spcPct val="0"/>
        </a:spcAft>
        <a:defRPr sz="4400" kern="1200">
          <a:solidFill>
            <a:schemeClr val="bg2"/>
          </a:solidFill>
          <a:latin typeface="+mj-lt"/>
          <a:ea typeface="+mj-ea"/>
          <a:cs typeface="+mj-cs"/>
        </a:defRPr>
      </a:lvl1pPr>
      <a:lvl2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bg2"/>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412098" name="Rectangle 2">
            <a:extLst>
              <a:ext uri="{FF2B5EF4-FFF2-40B4-BE49-F238E27FC236}">
                <a16:creationId xmlns:a16="http://schemas.microsoft.com/office/drawing/2014/main" id="{B1CF90CE-CC38-AEE4-8B70-00B615514CD3}"/>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D0AA4B8B-1369-4046-00B6-0063E1F25A51}"/>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316" name="Rectangle 4">
            <a:extLst>
              <a:ext uri="{FF2B5EF4-FFF2-40B4-BE49-F238E27FC236}">
                <a16:creationId xmlns:a16="http://schemas.microsoft.com/office/drawing/2014/main" id="{73E2F166-F50C-499D-B4E8-F2D1F1E63CE4}"/>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3317" name="Rectangle 5">
            <a:extLst>
              <a:ext uri="{FF2B5EF4-FFF2-40B4-BE49-F238E27FC236}">
                <a16:creationId xmlns:a16="http://schemas.microsoft.com/office/drawing/2014/main" id="{163E50E9-BA20-4EDD-ABBE-88CB97D6995F}"/>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3318" name="Rectangle 6">
            <a:extLst>
              <a:ext uri="{FF2B5EF4-FFF2-40B4-BE49-F238E27FC236}">
                <a16:creationId xmlns:a16="http://schemas.microsoft.com/office/drawing/2014/main" id="{B5303EA4-0DC0-4CF1-8504-13C992F6F00E}"/>
              </a:ext>
            </a:extLst>
          </p:cNvPr>
          <p:cNvSpPr>
            <a:spLocks noChangeArrowheads="1"/>
          </p:cNvSpPr>
          <p:nvPr/>
        </p:nvSpPr>
        <p:spPr bwMode="ltGray">
          <a:xfrm>
            <a:off x="458788" y="644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3319" name="Rectangle 7">
            <a:extLst>
              <a:ext uri="{FF2B5EF4-FFF2-40B4-BE49-F238E27FC236}">
                <a16:creationId xmlns:a16="http://schemas.microsoft.com/office/drawing/2014/main" id="{DEEB37DC-F6CF-451F-BEF6-FAB5742AC3F8}"/>
              </a:ext>
            </a:extLst>
          </p:cNvPr>
          <p:cNvSpPr>
            <a:spLocks noChangeArrowheads="1"/>
          </p:cNvSpPr>
          <p:nvPr userDrawn="1"/>
        </p:nvSpPr>
        <p:spPr bwMode="ltGray">
          <a:xfrm>
            <a:off x="828675" y="644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3320" name="Rectangle 8">
            <a:extLst>
              <a:ext uri="{FF2B5EF4-FFF2-40B4-BE49-F238E27FC236}">
                <a16:creationId xmlns:a16="http://schemas.microsoft.com/office/drawing/2014/main" id="{1CAEA26C-CF47-4980-A315-29EA01FAA5F3}"/>
              </a:ext>
            </a:extLst>
          </p:cNvPr>
          <p:cNvSpPr>
            <a:spLocks noChangeArrowheads="1"/>
          </p:cNvSpPr>
          <p:nvPr/>
        </p:nvSpPr>
        <p:spPr bwMode="ltGray">
          <a:xfrm>
            <a:off x="44450" y="571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3321" name="Rectangle 9">
            <a:extLst>
              <a:ext uri="{FF2B5EF4-FFF2-40B4-BE49-F238E27FC236}">
                <a16:creationId xmlns:a16="http://schemas.microsoft.com/office/drawing/2014/main" id="{185DCC04-4713-42D0-83BC-74444B7D20F9}"/>
              </a:ext>
            </a:extLst>
          </p:cNvPr>
          <p:cNvSpPr>
            <a:spLocks noChangeArrowheads="1"/>
          </p:cNvSpPr>
          <p:nvPr/>
        </p:nvSpPr>
        <p:spPr bwMode="gray">
          <a:xfrm>
            <a:off x="360363" y="904875"/>
            <a:ext cx="8226425" cy="71438"/>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12098"/>
                                        </p:tgtEl>
                                        <p:attrNameLst>
                                          <p:attrName>style.visibility</p:attrName>
                                        </p:attrNameLst>
                                      </p:cBhvr>
                                      <p:to>
                                        <p:strVal val="visible"/>
                                      </p:to>
                                    </p:set>
                                    <p:anim calcmode="lin" valueType="num">
                                      <p:cBhvr additive="base">
                                        <p:cTn id="7" dur="500" fill="hold"/>
                                        <p:tgtEl>
                                          <p:spTgt spid="1412098"/>
                                        </p:tgtEl>
                                        <p:attrNameLst>
                                          <p:attrName>ppt_x</p:attrName>
                                        </p:attrNameLst>
                                      </p:cBhvr>
                                      <p:tavLst>
                                        <p:tav tm="0">
                                          <p:val>
                                            <p:strVal val="0-#ppt_w/2"/>
                                          </p:val>
                                        </p:tav>
                                        <p:tav tm="100000">
                                          <p:val>
                                            <p:strVal val="#ppt_x"/>
                                          </p:val>
                                        </p:tav>
                                      </p:tavLst>
                                    </p:anim>
                                    <p:anim calcmode="lin" valueType="num">
                                      <p:cBhvr additive="base">
                                        <p:cTn id="8" dur="500" fill="hold"/>
                                        <p:tgtEl>
                                          <p:spTgt spid="1412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8"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3202" name="Rectangle 2">
            <a:extLst>
              <a:ext uri="{FF2B5EF4-FFF2-40B4-BE49-F238E27FC236}">
                <a16:creationId xmlns:a16="http://schemas.microsoft.com/office/drawing/2014/main" id="{FCC3A4B7-1245-42D1-97E1-85DF5C8B7BBB}"/>
              </a:ext>
            </a:extLst>
          </p:cNvPr>
          <p:cNvSpPr>
            <a:spLocks noGrp="1" noChangeArrowheads="1"/>
          </p:cNvSpPr>
          <p:nvPr>
            <p:ph type="ftr" sz="quarter" idx="3"/>
          </p:nvPr>
        </p:nvSpPr>
        <p:spPr bwMode="auto">
          <a:xfrm>
            <a:off x="3124200" y="62499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1203203" name="Rectangle 3">
            <a:extLst>
              <a:ext uri="{FF2B5EF4-FFF2-40B4-BE49-F238E27FC236}">
                <a16:creationId xmlns:a16="http://schemas.microsoft.com/office/drawing/2014/main" id="{0498F2B1-30D7-46F4-852D-692A71C335DB}"/>
              </a:ext>
            </a:extLst>
          </p:cNvPr>
          <p:cNvSpPr>
            <a:spLocks noGrp="1" noChangeArrowheads="1"/>
          </p:cNvSpPr>
          <p:nvPr>
            <p:ph type="sldNum" sz="quarter" idx="4"/>
          </p:nvPr>
        </p:nvSpPr>
        <p:spPr bwMode="auto">
          <a:xfrm>
            <a:off x="6553200" y="624998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337E04B8-603E-495A-8B8D-79E8FE5D708D}" type="slidenum">
              <a:rPr lang="en-US" altLang="zh-CN"/>
              <a:pPr/>
              <a:t>‹#›</a:t>
            </a:fld>
            <a:endParaRPr lang="en-US" altLang="zh-CN"/>
          </a:p>
        </p:txBody>
      </p:sp>
      <p:grpSp>
        <p:nvGrpSpPr>
          <p:cNvPr id="2052" name="Group 4">
            <a:extLst>
              <a:ext uri="{FF2B5EF4-FFF2-40B4-BE49-F238E27FC236}">
                <a16:creationId xmlns:a16="http://schemas.microsoft.com/office/drawing/2014/main" id="{3EE55485-7ED9-F16B-EA90-6B04C4BA1975}"/>
              </a:ext>
            </a:extLst>
          </p:cNvPr>
          <p:cNvGrpSpPr>
            <a:grpSpLocks/>
          </p:cNvGrpSpPr>
          <p:nvPr/>
        </p:nvGrpSpPr>
        <p:grpSpPr bwMode="auto">
          <a:xfrm>
            <a:off x="0" y="0"/>
            <a:ext cx="9144000" cy="546100"/>
            <a:chOff x="0" y="0"/>
            <a:chExt cx="5760" cy="344"/>
          </a:xfrm>
        </p:grpSpPr>
        <p:sp>
          <p:nvSpPr>
            <p:cNvPr id="2056" name="Rectangle 5">
              <a:extLst>
                <a:ext uri="{FF2B5EF4-FFF2-40B4-BE49-F238E27FC236}">
                  <a16:creationId xmlns:a16="http://schemas.microsoft.com/office/drawing/2014/main" id="{BD2A06E4-0AF7-4444-B0DC-EA8F6CD22018}"/>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imes New Roman" panose="02020603050405020304" pitchFamily="18" charset="0"/>
              </a:endParaRPr>
            </a:p>
          </p:txBody>
        </p:sp>
        <p:sp>
          <p:nvSpPr>
            <p:cNvPr id="2057" name="Rectangle 6">
              <a:extLst>
                <a:ext uri="{FF2B5EF4-FFF2-40B4-BE49-F238E27FC236}">
                  <a16:creationId xmlns:a16="http://schemas.microsoft.com/office/drawing/2014/main" id="{288633B2-0F0A-44B7-8C59-68E8109B8DF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058" name="Rectangle 7">
              <a:extLst>
                <a:ext uri="{FF2B5EF4-FFF2-40B4-BE49-F238E27FC236}">
                  <a16:creationId xmlns:a16="http://schemas.microsoft.com/office/drawing/2014/main" id="{A4050EBF-6CBB-46CF-928B-B029A789EC12}"/>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059" name="Rectangle 8">
              <a:extLst>
                <a:ext uri="{FF2B5EF4-FFF2-40B4-BE49-F238E27FC236}">
                  <a16:creationId xmlns:a16="http://schemas.microsoft.com/office/drawing/2014/main" id="{12E2A8CA-4B47-47BE-9B2B-86302C27AEC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060" name="Rectangle 9">
              <a:extLst>
                <a:ext uri="{FF2B5EF4-FFF2-40B4-BE49-F238E27FC236}">
                  <a16:creationId xmlns:a16="http://schemas.microsoft.com/office/drawing/2014/main" id="{77337CD5-1A57-4916-92DC-3FD77A0D577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2061" name="Rectangle 10">
              <a:extLst>
                <a:ext uri="{FF2B5EF4-FFF2-40B4-BE49-F238E27FC236}">
                  <a16:creationId xmlns:a16="http://schemas.microsoft.com/office/drawing/2014/main" id="{2C8CFB79-88BF-4AB5-8B23-B456C53C2EB6}"/>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hlink"/>
                </a:solidFill>
              </a:endParaRPr>
            </a:p>
          </p:txBody>
        </p:sp>
        <p:sp>
          <p:nvSpPr>
            <p:cNvPr id="2062" name="Rectangle 11">
              <a:extLst>
                <a:ext uri="{FF2B5EF4-FFF2-40B4-BE49-F238E27FC236}">
                  <a16:creationId xmlns:a16="http://schemas.microsoft.com/office/drawing/2014/main" id="{DF74F753-EFEA-4B18-8373-734D6A129A5C}"/>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sz="2400">
                <a:latin typeface="Times New Roman" panose="02020603050405020304" pitchFamily="18" charset="0"/>
              </a:endParaRPr>
            </a:p>
          </p:txBody>
        </p:sp>
        <p:sp>
          <p:nvSpPr>
            <p:cNvPr id="2063" name="Rectangle 12">
              <a:extLst>
                <a:ext uri="{FF2B5EF4-FFF2-40B4-BE49-F238E27FC236}">
                  <a16:creationId xmlns:a16="http://schemas.microsoft.com/office/drawing/2014/main" id="{8EFB3280-E11B-4463-81DF-E6F0899365AB}"/>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sp>
          <p:nvSpPr>
            <p:cNvPr id="2064" name="Rectangle 13">
              <a:extLst>
                <a:ext uri="{FF2B5EF4-FFF2-40B4-BE49-F238E27FC236}">
                  <a16:creationId xmlns:a16="http://schemas.microsoft.com/office/drawing/2014/main" id="{A546BA0A-EFF3-427E-996B-EEEAC03480D6}"/>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solidFill>
                  <a:schemeClr val="accent2"/>
                </a:solidFill>
              </a:endParaRPr>
            </a:p>
          </p:txBody>
        </p:sp>
      </p:grpSp>
      <p:sp>
        <p:nvSpPr>
          <p:cNvPr id="2053" name="Rectangle 14">
            <a:extLst>
              <a:ext uri="{FF2B5EF4-FFF2-40B4-BE49-F238E27FC236}">
                <a16:creationId xmlns:a16="http://schemas.microsoft.com/office/drawing/2014/main" id="{ABF7FF83-A0CB-1A65-F7D6-59440173E0A4}"/>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15">
            <a:extLst>
              <a:ext uri="{FF2B5EF4-FFF2-40B4-BE49-F238E27FC236}">
                <a16:creationId xmlns:a16="http://schemas.microsoft.com/office/drawing/2014/main" id="{F7AC1A32-362E-BDBF-ACCF-25B4D66FCFC0}"/>
              </a:ext>
            </a:extLst>
          </p:cNvPr>
          <p:cNvSpPr>
            <a:spLocks noGrp="1" noChangeArrowheads="1"/>
          </p:cNvSpPr>
          <p:nvPr>
            <p:ph type="body" idx="1"/>
          </p:nvPr>
        </p:nvSpPr>
        <p:spPr bwMode="auto">
          <a:xfrm>
            <a:off x="457200" y="1981200"/>
            <a:ext cx="8229600"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03216" name="Rectangle 16">
            <a:extLst>
              <a:ext uri="{FF2B5EF4-FFF2-40B4-BE49-F238E27FC236}">
                <a16:creationId xmlns:a16="http://schemas.microsoft.com/office/drawing/2014/main" id="{06EA4AE6-CDFC-470A-9449-523F11132ED4}"/>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133"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Lst>
  <p:txStyles>
    <p:titleStyle>
      <a:lvl1pPr algn="l" rtl="0" eaLnBrk="0" fontAlgn="base" hangingPunct="0">
        <a:spcBef>
          <a:spcPct val="0"/>
        </a:spcBef>
        <a:spcAft>
          <a:spcPct val="0"/>
        </a:spcAft>
        <a:defRPr sz="4400" kern="1200">
          <a:solidFill>
            <a:schemeClr val="bg2"/>
          </a:solidFill>
          <a:latin typeface="+mj-lt"/>
          <a:ea typeface="+mj-ea"/>
          <a:cs typeface="+mj-cs"/>
        </a:defRPr>
      </a:lvl1pPr>
      <a:lvl2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bg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bg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kern="1200">
          <a:solidFill>
            <a:schemeClr val="bg2"/>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kern="1200">
          <a:solidFill>
            <a:schemeClr val="bg2"/>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87170" name="Rectangle 2">
            <a:extLst>
              <a:ext uri="{FF2B5EF4-FFF2-40B4-BE49-F238E27FC236}">
                <a16:creationId xmlns:a16="http://schemas.microsoft.com/office/drawing/2014/main" id="{D9132528-3D17-4064-A2C4-D053D45FD3AE}"/>
              </a:ext>
            </a:extLst>
          </p:cNvPr>
          <p:cNvSpPr>
            <a:spLocks noGrp="1" noChangeArrowheads="1"/>
          </p:cNvSpPr>
          <p:nvPr>
            <p:ph type="title"/>
          </p:nvPr>
        </p:nvSpPr>
        <p:spPr bwMode="auto">
          <a:xfrm>
            <a:off x="1116013" y="692150"/>
            <a:ext cx="7010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a:extLst>
              <a:ext uri="{FF2B5EF4-FFF2-40B4-BE49-F238E27FC236}">
                <a16:creationId xmlns:a16="http://schemas.microsoft.com/office/drawing/2014/main" id="{9AE58FC9-1660-3FF3-B7E2-54C9AB59ED3B}"/>
              </a:ext>
            </a:extLst>
          </p:cNvPr>
          <p:cNvSpPr>
            <a:spLocks noGrp="1" noChangeArrowheads="1"/>
          </p:cNvSpPr>
          <p:nvPr>
            <p:ph type="body" idx="1"/>
          </p:nvPr>
        </p:nvSpPr>
        <p:spPr bwMode="auto">
          <a:xfrm>
            <a:off x="1116013" y="2062163"/>
            <a:ext cx="706755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7172" name="Text Box 4">
            <a:extLst>
              <a:ext uri="{FF2B5EF4-FFF2-40B4-BE49-F238E27FC236}">
                <a16:creationId xmlns:a16="http://schemas.microsoft.com/office/drawing/2014/main" id="{F4DDAA47-0D61-4639-8761-FBA9F3C9FCE7}"/>
              </a:ext>
            </a:extLst>
          </p:cNvPr>
          <p:cNvSpPr txBox="1">
            <a:spLocks noChangeArrowheads="1"/>
          </p:cNvSpPr>
          <p:nvPr/>
        </p:nvSpPr>
        <p:spPr bwMode="auto">
          <a:xfrm>
            <a:off x="395288" y="198438"/>
            <a:ext cx="371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400">
                <a:solidFill>
                  <a:schemeClr val="accent2"/>
                </a:solidFill>
                <a:effectLst>
                  <a:outerShdw blurRad="38100" dist="38100" dir="2700000" algn="tl">
                    <a:srgbClr val="000000"/>
                  </a:outerShdw>
                </a:effectLst>
                <a:latin typeface="Comic Sans MS" panose="030F0702030302020204" pitchFamily="66" charset="0"/>
                <a:ea typeface="楷体_GB2312" pitchFamily="49" charset="-122"/>
              </a:rPr>
              <a:t>第二章  随机变量及其分布</a:t>
            </a:r>
          </a:p>
        </p:txBody>
      </p:sp>
      <p:sp>
        <p:nvSpPr>
          <p:cNvPr id="1287173" name="Rectangle 5">
            <a:extLst>
              <a:ext uri="{FF2B5EF4-FFF2-40B4-BE49-F238E27FC236}">
                <a16:creationId xmlns:a16="http://schemas.microsoft.com/office/drawing/2014/main" id="{F827EDE2-68E4-435E-9E21-1A12CB8BF1FB}"/>
              </a:ext>
            </a:extLst>
          </p:cNvPr>
          <p:cNvSpPr>
            <a:spLocks noChangeArrowheads="1"/>
          </p:cNvSpPr>
          <p:nvPr/>
        </p:nvSpPr>
        <p:spPr bwMode="auto">
          <a:xfrm>
            <a:off x="323850" y="620713"/>
            <a:ext cx="8496300" cy="71437"/>
          </a:xfrm>
          <a:prstGeom prst="rect">
            <a:avLst/>
          </a:prstGeom>
          <a:gradFill rotWithShape="1">
            <a:gsLst>
              <a:gs pos="0">
                <a:schemeClr val="bg1"/>
              </a:gs>
              <a:gs pos="50000">
                <a:srgbClr val="FF6600"/>
              </a:gs>
              <a:gs pos="100000">
                <a:schemeClr val="bg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p>
        </p:txBody>
      </p:sp>
      <p:sp>
        <p:nvSpPr>
          <p:cNvPr id="1287174" name="Text Box 6">
            <a:extLst>
              <a:ext uri="{FF2B5EF4-FFF2-40B4-BE49-F238E27FC236}">
                <a16:creationId xmlns:a16="http://schemas.microsoft.com/office/drawing/2014/main" id="{E84AF569-2551-4167-8CD5-EF5FE2970CCD}"/>
              </a:ext>
            </a:extLst>
          </p:cNvPr>
          <p:cNvSpPr txBox="1">
            <a:spLocks noChangeArrowheads="1"/>
          </p:cNvSpPr>
          <p:nvPr/>
        </p:nvSpPr>
        <p:spPr bwMode="auto">
          <a:xfrm>
            <a:off x="7407275" y="233363"/>
            <a:ext cx="11255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accent2"/>
                </a:solidFill>
                <a:effectLst>
                  <a:outerShdw blurRad="38100" dist="38100" dir="2700000" algn="tl">
                    <a:srgbClr val="000000"/>
                  </a:outerShdw>
                </a:effectLst>
                <a:latin typeface="Verdana" panose="020B0604030504040204" pitchFamily="34" charset="0"/>
                <a:ea typeface="楷体_GB2312" pitchFamily="49" charset="-122"/>
              </a:rPr>
              <a:t>第</a:t>
            </a:r>
            <a:fld id="{3E216E1F-2A1A-4C99-8C4D-FA0DA1CB472A}" type="slidenum">
              <a:rPr lang="zh-CN" altLang="en-US">
                <a:solidFill>
                  <a:schemeClr val="accent2"/>
                </a:solidFill>
                <a:effectLst>
                  <a:outerShdw blurRad="38100" dist="38100" dir="2700000" algn="tl">
                    <a:srgbClr val="000000"/>
                  </a:outerShdw>
                </a:effectLst>
                <a:latin typeface="Verdana" panose="020B0604030504040204" pitchFamily="34" charset="0"/>
                <a:ea typeface="楷体_GB2312" pitchFamily="49" charset="-122"/>
              </a:rPr>
              <a:pPr algn="ctr" eaLnBrk="1" hangingPunct="1"/>
              <a:t>‹#›</a:t>
            </a:fld>
            <a:r>
              <a:rPr lang="zh-CN" altLang="en-US">
                <a:solidFill>
                  <a:schemeClr val="accent2"/>
                </a:solidFill>
                <a:effectLst>
                  <a:outerShdw blurRad="38100" dist="38100" dir="2700000" algn="tl">
                    <a:srgbClr val="000000"/>
                  </a:outerShdw>
                </a:effectLst>
                <a:latin typeface="Verdana" panose="020B0604030504040204" pitchFamily="34" charset="0"/>
                <a:ea typeface="楷体_GB2312" pitchFamily="49" charset="-122"/>
              </a:rPr>
              <a:t>页</a:t>
            </a:r>
          </a:p>
        </p:txBody>
      </p:sp>
      <p:sp>
        <p:nvSpPr>
          <p:cNvPr id="3079" name="AutoShape 7">
            <a:hlinkClick r:id="rId13" action="ppaction://hlinksldjump" tooltip="返回目录"/>
            <a:extLst>
              <a:ext uri="{FF2B5EF4-FFF2-40B4-BE49-F238E27FC236}">
                <a16:creationId xmlns:a16="http://schemas.microsoft.com/office/drawing/2014/main" id="{27B6FB21-5718-4F20-98F3-64AEDFE7C331}"/>
              </a:ext>
            </a:extLst>
          </p:cNvPr>
          <p:cNvSpPr>
            <a:spLocks noChangeArrowheads="1"/>
          </p:cNvSpPr>
          <p:nvPr/>
        </p:nvSpPr>
        <p:spPr bwMode="auto">
          <a:xfrm>
            <a:off x="8532813" y="279400"/>
            <a:ext cx="223837" cy="315913"/>
          </a:xfrm>
          <a:prstGeom prst="curvedLeftArrow">
            <a:avLst>
              <a:gd name="adj1" fmla="val 28227"/>
              <a:gd name="adj2" fmla="val 56454"/>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cSld>
  <p:clrMap bg1="dk2" tx1="lt1" bg2="dk1"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transition spd="slow"/>
  <p:txStyles>
    <p:titleStyle>
      <a:lvl1pPr algn="l" rtl="0" eaLnBrk="0" fontAlgn="base" hangingPunct="0">
        <a:spcBef>
          <a:spcPct val="0"/>
        </a:spcBef>
        <a:spcAft>
          <a:spcPct val="0"/>
        </a:spcAft>
        <a:defRPr sz="3900" kern="12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l" rtl="0" fontAlgn="base">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l" rtl="0" fontAlgn="base">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l" rtl="0" fontAlgn="base">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l" rtl="0" fontAlgn="base">
        <a:spcBef>
          <a:spcPct val="0"/>
        </a:spcBef>
        <a:spcAft>
          <a:spcPct val="0"/>
        </a:spcAft>
        <a:defRPr sz="39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13794" name="Rectangle 2">
            <a:extLst>
              <a:ext uri="{FF2B5EF4-FFF2-40B4-BE49-F238E27FC236}">
                <a16:creationId xmlns:a16="http://schemas.microsoft.com/office/drawing/2014/main" id="{5A190156-B7D2-0628-3AD7-5C57AFE31F35}"/>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2C247531-B6A1-D592-1110-24A823A843F2}"/>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a:extLst>
              <a:ext uri="{FF2B5EF4-FFF2-40B4-BE49-F238E27FC236}">
                <a16:creationId xmlns:a16="http://schemas.microsoft.com/office/drawing/2014/main" id="{0FA57D85-EC80-4AB9-AC0A-E0DF7E6E20FA}"/>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4101" name="Rectangle 5">
            <a:extLst>
              <a:ext uri="{FF2B5EF4-FFF2-40B4-BE49-F238E27FC236}">
                <a16:creationId xmlns:a16="http://schemas.microsoft.com/office/drawing/2014/main" id="{2F87AA51-6ED8-4668-8B79-FDE52025A1CF}"/>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4102" name="Rectangle 6">
            <a:extLst>
              <a:ext uri="{FF2B5EF4-FFF2-40B4-BE49-F238E27FC236}">
                <a16:creationId xmlns:a16="http://schemas.microsoft.com/office/drawing/2014/main" id="{EE045ADB-1356-4647-BDC3-38ACC496AC78}"/>
              </a:ext>
            </a:extLst>
          </p:cNvPr>
          <p:cNvSpPr>
            <a:spLocks noChangeArrowheads="1"/>
          </p:cNvSpPr>
          <p:nvPr/>
        </p:nvSpPr>
        <p:spPr bwMode="ltGray">
          <a:xfrm>
            <a:off x="458788" y="646113"/>
            <a:ext cx="422275" cy="4730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4103" name="Rectangle 7">
            <a:extLst>
              <a:ext uri="{FF2B5EF4-FFF2-40B4-BE49-F238E27FC236}">
                <a16:creationId xmlns:a16="http://schemas.microsoft.com/office/drawing/2014/main" id="{1764D3FC-1F32-4097-A3F2-2BD3ABA15DB1}"/>
              </a:ext>
            </a:extLst>
          </p:cNvPr>
          <p:cNvSpPr>
            <a:spLocks noChangeArrowheads="1"/>
          </p:cNvSpPr>
          <p:nvPr userDrawn="1"/>
        </p:nvSpPr>
        <p:spPr bwMode="ltGray">
          <a:xfrm>
            <a:off x="828675" y="646113"/>
            <a:ext cx="368300" cy="473075"/>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4104" name="Rectangle 8">
            <a:extLst>
              <a:ext uri="{FF2B5EF4-FFF2-40B4-BE49-F238E27FC236}">
                <a16:creationId xmlns:a16="http://schemas.microsoft.com/office/drawing/2014/main" id="{C412C415-AAEC-4801-9895-C8FA395BF5E4}"/>
              </a:ext>
            </a:extLst>
          </p:cNvPr>
          <p:cNvSpPr>
            <a:spLocks noChangeArrowheads="1"/>
          </p:cNvSpPr>
          <p:nvPr/>
        </p:nvSpPr>
        <p:spPr bwMode="ltGray">
          <a:xfrm>
            <a:off x="44450" y="571500"/>
            <a:ext cx="560388" cy="423863"/>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4105" name="Rectangle 9">
            <a:extLst>
              <a:ext uri="{FF2B5EF4-FFF2-40B4-BE49-F238E27FC236}">
                <a16:creationId xmlns:a16="http://schemas.microsoft.com/office/drawing/2014/main" id="{D99D8CE0-5A08-4C2A-A0FA-EF4B57040ED5}"/>
              </a:ext>
            </a:extLst>
          </p:cNvPr>
          <p:cNvSpPr>
            <a:spLocks noChangeArrowheads="1"/>
          </p:cNvSpPr>
          <p:nvPr/>
        </p:nvSpPr>
        <p:spPr bwMode="gray">
          <a:xfrm>
            <a:off x="360363" y="906463"/>
            <a:ext cx="8226425" cy="69850"/>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3794"/>
                                        </p:tgtEl>
                                        <p:attrNameLst>
                                          <p:attrName>style.visibility</p:attrName>
                                        </p:attrNameLst>
                                      </p:cBhvr>
                                      <p:to>
                                        <p:strVal val="visible"/>
                                      </p:to>
                                    </p:set>
                                    <p:anim calcmode="lin" valueType="num">
                                      <p:cBhvr additive="base">
                                        <p:cTn id="7" dur="500" fill="hold"/>
                                        <p:tgtEl>
                                          <p:spTgt spid="1313794"/>
                                        </p:tgtEl>
                                        <p:attrNameLst>
                                          <p:attrName>ppt_x</p:attrName>
                                        </p:attrNameLst>
                                      </p:cBhvr>
                                      <p:tavLst>
                                        <p:tav tm="0">
                                          <p:val>
                                            <p:strVal val="0-#ppt_w/2"/>
                                          </p:val>
                                        </p:tav>
                                        <p:tav tm="100000">
                                          <p:val>
                                            <p:strVal val="#ppt_x"/>
                                          </p:val>
                                        </p:tav>
                                      </p:tavLst>
                                    </p:anim>
                                    <p:anim calcmode="lin" valueType="num">
                                      <p:cBhvr additive="base">
                                        <p:cTn id="8" dur="500" fill="hold"/>
                                        <p:tgtEl>
                                          <p:spTgt spid="1313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3794"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27106" name="Rectangle 2">
            <a:extLst>
              <a:ext uri="{FF2B5EF4-FFF2-40B4-BE49-F238E27FC236}">
                <a16:creationId xmlns:a16="http://schemas.microsoft.com/office/drawing/2014/main" id="{FE72455E-ED1D-EE79-CB9C-B78AE43446FA}"/>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Rectangle 3">
            <a:extLst>
              <a:ext uri="{FF2B5EF4-FFF2-40B4-BE49-F238E27FC236}">
                <a16:creationId xmlns:a16="http://schemas.microsoft.com/office/drawing/2014/main" id="{DEDB8C70-1F79-81B7-8650-DD43B87BE4EE}"/>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a:extLst>
              <a:ext uri="{FF2B5EF4-FFF2-40B4-BE49-F238E27FC236}">
                <a16:creationId xmlns:a16="http://schemas.microsoft.com/office/drawing/2014/main" id="{5939227E-89F8-4EA5-91E7-4159811E4FF3}"/>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5125" name="Rectangle 5">
            <a:extLst>
              <a:ext uri="{FF2B5EF4-FFF2-40B4-BE49-F238E27FC236}">
                <a16:creationId xmlns:a16="http://schemas.microsoft.com/office/drawing/2014/main" id="{8CCD0871-0E40-455F-9E92-64D10F896DA2}"/>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5126" name="Rectangle 6">
            <a:extLst>
              <a:ext uri="{FF2B5EF4-FFF2-40B4-BE49-F238E27FC236}">
                <a16:creationId xmlns:a16="http://schemas.microsoft.com/office/drawing/2014/main" id="{203765D9-735F-4DD0-90A2-3A399607A7E7}"/>
              </a:ext>
            </a:extLst>
          </p:cNvPr>
          <p:cNvSpPr>
            <a:spLocks noChangeArrowheads="1"/>
          </p:cNvSpPr>
          <p:nvPr/>
        </p:nvSpPr>
        <p:spPr bwMode="ltGray">
          <a:xfrm>
            <a:off x="458788" y="646113"/>
            <a:ext cx="422275" cy="4730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5127" name="Rectangle 7">
            <a:extLst>
              <a:ext uri="{FF2B5EF4-FFF2-40B4-BE49-F238E27FC236}">
                <a16:creationId xmlns:a16="http://schemas.microsoft.com/office/drawing/2014/main" id="{D52F47F9-13B5-4523-A156-2D507829867C}"/>
              </a:ext>
            </a:extLst>
          </p:cNvPr>
          <p:cNvSpPr>
            <a:spLocks noChangeArrowheads="1"/>
          </p:cNvSpPr>
          <p:nvPr userDrawn="1"/>
        </p:nvSpPr>
        <p:spPr bwMode="ltGray">
          <a:xfrm>
            <a:off x="828675" y="646113"/>
            <a:ext cx="368300" cy="473075"/>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5128" name="Rectangle 8">
            <a:extLst>
              <a:ext uri="{FF2B5EF4-FFF2-40B4-BE49-F238E27FC236}">
                <a16:creationId xmlns:a16="http://schemas.microsoft.com/office/drawing/2014/main" id="{4C910943-ADD5-4416-96AC-F0240B296A59}"/>
              </a:ext>
            </a:extLst>
          </p:cNvPr>
          <p:cNvSpPr>
            <a:spLocks noChangeArrowheads="1"/>
          </p:cNvSpPr>
          <p:nvPr/>
        </p:nvSpPr>
        <p:spPr bwMode="ltGray">
          <a:xfrm>
            <a:off x="44450" y="571500"/>
            <a:ext cx="560388" cy="423863"/>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5129" name="Rectangle 9">
            <a:extLst>
              <a:ext uri="{FF2B5EF4-FFF2-40B4-BE49-F238E27FC236}">
                <a16:creationId xmlns:a16="http://schemas.microsoft.com/office/drawing/2014/main" id="{4249CBA1-8789-4F86-A86E-138250E2F584}"/>
              </a:ext>
            </a:extLst>
          </p:cNvPr>
          <p:cNvSpPr>
            <a:spLocks noChangeArrowheads="1"/>
          </p:cNvSpPr>
          <p:nvPr/>
        </p:nvSpPr>
        <p:spPr bwMode="gray">
          <a:xfrm>
            <a:off x="360363" y="906463"/>
            <a:ext cx="8226425" cy="69850"/>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27106"/>
                                        </p:tgtEl>
                                        <p:attrNameLst>
                                          <p:attrName>style.visibility</p:attrName>
                                        </p:attrNameLst>
                                      </p:cBhvr>
                                      <p:to>
                                        <p:strVal val="visible"/>
                                      </p:to>
                                    </p:set>
                                    <p:anim calcmode="lin" valueType="num">
                                      <p:cBhvr additive="base">
                                        <p:cTn id="7" dur="500" fill="hold"/>
                                        <p:tgtEl>
                                          <p:spTgt spid="1327106"/>
                                        </p:tgtEl>
                                        <p:attrNameLst>
                                          <p:attrName>ppt_x</p:attrName>
                                        </p:attrNameLst>
                                      </p:cBhvr>
                                      <p:tavLst>
                                        <p:tav tm="0">
                                          <p:val>
                                            <p:strVal val="0-#ppt_w/2"/>
                                          </p:val>
                                        </p:tav>
                                        <p:tav tm="100000">
                                          <p:val>
                                            <p:strVal val="#ppt_x"/>
                                          </p:val>
                                        </p:tav>
                                      </p:tavLst>
                                    </p:anim>
                                    <p:anim calcmode="lin" valueType="num">
                                      <p:cBhvr additive="base">
                                        <p:cTn id="8" dur="500" fill="hold"/>
                                        <p:tgtEl>
                                          <p:spTgt spid="1327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7106"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40418" name="Rectangle 2">
            <a:extLst>
              <a:ext uri="{FF2B5EF4-FFF2-40B4-BE49-F238E27FC236}">
                <a16:creationId xmlns:a16="http://schemas.microsoft.com/office/drawing/2014/main" id="{2E86CEC0-4FBA-9863-3A38-0179FBAC673E}"/>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2EFB9EEA-58BE-5813-89F0-EC236B395E03}"/>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a:extLst>
              <a:ext uri="{FF2B5EF4-FFF2-40B4-BE49-F238E27FC236}">
                <a16:creationId xmlns:a16="http://schemas.microsoft.com/office/drawing/2014/main" id="{FE73C1BD-5F54-40EC-BD8E-57F77425A9B5}"/>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6149" name="Rectangle 5">
            <a:extLst>
              <a:ext uri="{FF2B5EF4-FFF2-40B4-BE49-F238E27FC236}">
                <a16:creationId xmlns:a16="http://schemas.microsoft.com/office/drawing/2014/main" id="{24066A97-88B3-4D46-84F4-4D164A308ECB}"/>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6150" name="Rectangle 6">
            <a:extLst>
              <a:ext uri="{FF2B5EF4-FFF2-40B4-BE49-F238E27FC236}">
                <a16:creationId xmlns:a16="http://schemas.microsoft.com/office/drawing/2014/main" id="{59AA2D9F-0B35-42F5-9AF0-D7C39572C920}"/>
              </a:ext>
            </a:extLst>
          </p:cNvPr>
          <p:cNvSpPr>
            <a:spLocks noChangeArrowheads="1"/>
          </p:cNvSpPr>
          <p:nvPr/>
        </p:nvSpPr>
        <p:spPr bwMode="ltGray">
          <a:xfrm>
            <a:off x="458788" y="644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6151" name="Rectangle 7">
            <a:extLst>
              <a:ext uri="{FF2B5EF4-FFF2-40B4-BE49-F238E27FC236}">
                <a16:creationId xmlns:a16="http://schemas.microsoft.com/office/drawing/2014/main" id="{BAD20BB3-832A-46B9-8C08-E7E5120BBC74}"/>
              </a:ext>
            </a:extLst>
          </p:cNvPr>
          <p:cNvSpPr>
            <a:spLocks noChangeArrowheads="1"/>
          </p:cNvSpPr>
          <p:nvPr userDrawn="1"/>
        </p:nvSpPr>
        <p:spPr bwMode="ltGray">
          <a:xfrm>
            <a:off x="828675" y="644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6152" name="Rectangle 8">
            <a:extLst>
              <a:ext uri="{FF2B5EF4-FFF2-40B4-BE49-F238E27FC236}">
                <a16:creationId xmlns:a16="http://schemas.microsoft.com/office/drawing/2014/main" id="{BF479049-E1BD-4D09-B447-A05EB0EB846C}"/>
              </a:ext>
            </a:extLst>
          </p:cNvPr>
          <p:cNvSpPr>
            <a:spLocks noChangeArrowheads="1"/>
          </p:cNvSpPr>
          <p:nvPr/>
        </p:nvSpPr>
        <p:spPr bwMode="ltGray">
          <a:xfrm>
            <a:off x="44450" y="571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6153" name="Rectangle 9">
            <a:extLst>
              <a:ext uri="{FF2B5EF4-FFF2-40B4-BE49-F238E27FC236}">
                <a16:creationId xmlns:a16="http://schemas.microsoft.com/office/drawing/2014/main" id="{E01E05AC-7565-423A-8E09-6307A5A6AA30}"/>
              </a:ext>
            </a:extLst>
          </p:cNvPr>
          <p:cNvSpPr>
            <a:spLocks noChangeArrowheads="1"/>
          </p:cNvSpPr>
          <p:nvPr/>
        </p:nvSpPr>
        <p:spPr bwMode="gray">
          <a:xfrm>
            <a:off x="360363" y="904875"/>
            <a:ext cx="8226425" cy="71438"/>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40418"/>
                                        </p:tgtEl>
                                        <p:attrNameLst>
                                          <p:attrName>style.visibility</p:attrName>
                                        </p:attrNameLst>
                                      </p:cBhvr>
                                      <p:to>
                                        <p:strVal val="visible"/>
                                      </p:to>
                                    </p:set>
                                    <p:anim calcmode="lin" valueType="num">
                                      <p:cBhvr additive="base">
                                        <p:cTn id="7" dur="500" fill="hold"/>
                                        <p:tgtEl>
                                          <p:spTgt spid="1340418"/>
                                        </p:tgtEl>
                                        <p:attrNameLst>
                                          <p:attrName>ppt_x</p:attrName>
                                        </p:attrNameLst>
                                      </p:cBhvr>
                                      <p:tavLst>
                                        <p:tav tm="0">
                                          <p:val>
                                            <p:strVal val="0-#ppt_w/2"/>
                                          </p:val>
                                        </p:tav>
                                        <p:tav tm="100000">
                                          <p:val>
                                            <p:strVal val="#ppt_x"/>
                                          </p:val>
                                        </p:tav>
                                      </p:tavLst>
                                    </p:anim>
                                    <p:anim calcmode="lin" valueType="num">
                                      <p:cBhvr additive="base">
                                        <p:cTn id="8" dur="500" fill="hold"/>
                                        <p:tgtEl>
                                          <p:spTgt spid="13404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418"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47586" name="Rectangle 2">
            <a:extLst>
              <a:ext uri="{FF2B5EF4-FFF2-40B4-BE49-F238E27FC236}">
                <a16:creationId xmlns:a16="http://schemas.microsoft.com/office/drawing/2014/main" id="{4D61CE3D-2714-0B02-86F2-C5958AFBEE35}"/>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F46D7ACC-571D-DABE-A3DE-AC1974AD9064}"/>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2" name="Rectangle 4">
            <a:extLst>
              <a:ext uri="{FF2B5EF4-FFF2-40B4-BE49-F238E27FC236}">
                <a16:creationId xmlns:a16="http://schemas.microsoft.com/office/drawing/2014/main" id="{F4D24793-40D0-4C6C-B009-759725FB8434}"/>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7173" name="Rectangle 5">
            <a:extLst>
              <a:ext uri="{FF2B5EF4-FFF2-40B4-BE49-F238E27FC236}">
                <a16:creationId xmlns:a16="http://schemas.microsoft.com/office/drawing/2014/main" id="{5A54EBA7-70B9-4F5C-877B-CD057B026D5E}"/>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7174" name="Rectangle 6">
            <a:extLst>
              <a:ext uri="{FF2B5EF4-FFF2-40B4-BE49-F238E27FC236}">
                <a16:creationId xmlns:a16="http://schemas.microsoft.com/office/drawing/2014/main" id="{CD439BF5-F9DA-4FC1-9F22-6283B22D7703}"/>
              </a:ext>
            </a:extLst>
          </p:cNvPr>
          <p:cNvSpPr>
            <a:spLocks noChangeArrowheads="1"/>
          </p:cNvSpPr>
          <p:nvPr/>
        </p:nvSpPr>
        <p:spPr bwMode="ltGray">
          <a:xfrm>
            <a:off x="458788" y="646113"/>
            <a:ext cx="422275" cy="47307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7175" name="Rectangle 7">
            <a:extLst>
              <a:ext uri="{FF2B5EF4-FFF2-40B4-BE49-F238E27FC236}">
                <a16:creationId xmlns:a16="http://schemas.microsoft.com/office/drawing/2014/main" id="{79C95B59-DB3E-46F8-BA70-320D31F08A41}"/>
              </a:ext>
            </a:extLst>
          </p:cNvPr>
          <p:cNvSpPr>
            <a:spLocks noChangeArrowheads="1"/>
          </p:cNvSpPr>
          <p:nvPr userDrawn="1"/>
        </p:nvSpPr>
        <p:spPr bwMode="ltGray">
          <a:xfrm>
            <a:off x="828675" y="646113"/>
            <a:ext cx="368300" cy="473075"/>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7176" name="Rectangle 8">
            <a:extLst>
              <a:ext uri="{FF2B5EF4-FFF2-40B4-BE49-F238E27FC236}">
                <a16:creationId xmlns:a16="http://schemas.microsoft.com/office/drawing/2014/main" id="{2D6D957E-EF55-4E0E-AB29-4F8F9B38B11F}"/>
              </a:ext>
            </a:extLst>
          </p:cNvPr>
          <p:cNvSpPr>
            <a:spLocks noChangeArrowheads="1"/>
          </p:cNvSpPr>
          <p:nvPr/>
        </p:nvSpPr>
        <p:spPr bwMode="ltGray">
          <a:xfrm>
            <a:off x="44450" y="571500"/>
            <a:ext cx="560388" cy="423863"/>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7177" name="Rectangle 9">
            <a:extLst>
              <a:ext uri="{FF2B5EF4-FFF2-40B4-BE49-F238E27FC236}">
                <a16:creationId xmlns:a16="http://schemas.microsoft.com/office/drawing/2014/main" id="{4AEE143A-FFFC-4A84-AE14-3697948CF0EE}"/>
              </a:ext>
            </a:extLst>
          </p:cNvPr>
          <p:cNvSpPr>
            <a:spLocks noChangeArrowheads="1"/>
          </p:cNvSpPr>
          <p:nvPr/>
        </p:nvSpPr>
        <p:spPr bwMode="gray">
          <a:xfrm>
            <a:off x="360363" y="906463"/>
            <a:ext cx="8226425" cy="69850"/>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47586"/>
                                        </p:tgtEl>
                                        <p:attrNameLst>
                                          <p:attrName>style.visibility</p:attrName>
                                        </p:attrNameLst>
                                      </p:cBhvr>
                                      <p:to>
                                        <p:strVal val="visible"/>
                                      </p:to>
                                    </p:set>
                                    <p:anim calcmode="lin" valueType="num">
                                      <p:cBhvr additive="base">
                                        <p:cTn id="7" dur="500" fill="hold"/>
                                        <p:tgtEl>
                                          <p:spTgt spid="1347586"/>
                                        </p:tgtEl>
                                        <p:attrNameLst>
                                          <p:attrName>ppt_x</p:attrName>
                                        </p:attrNameLst>
                                      </p:cBhvr>
                                      <p:tavLst>
                                        <p:tav tm="0">
                                          <p:val>
                                            <p:strVal val="0-#ppt_w/2"/>
                                          </p:val>
                                        </p:tav>
                                        <p:tav tm="100000">
                                          <p:val>
                                            <p:strVal val="#ppt_x"/>
                                          </p:val>
                                        </p:tav>
                                      </p:tavLst>
                                    </p:anim>
                                    <p:anim calcmode="lin" valueType="num">
                                      <p:cBhvr additive="base">
                                        <p:cTn id="8" dur="500" fill="hold"/>
                                        <p:tgtEl>
                                          <p:spTgt spid="13475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7586"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63970" name="Rectangle 2">
            <a:extLst>
              <a:ext uri="{FF2B5EF4-FFF2-40B4-BE49-F238E27FC236}">
                <a16:creationId xmlns:a16="http://schemas.microsoft.com/office/drawing/2014/main" id="{9B3520FD-668E-C157-5B98-8991E5242F3F}"/>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00A64FA4-5331-5166-5221-831F5A22DA7B}"/>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6" name="Rectangle 4">
            <a:extLst>
              <a:ext uri="{FF2B5EF4-FFF2-40B4-BE49-F238E27FC236}">
                <a16:creationId xmlns:a16="http://schemas.microsoft.com/office/drawing/2014/main" id="{182AB768-5341-410D-BEF4-6015C6C00A25}"/>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197" name="Rectangle 5">
            <a:extLst>
              <a:ext uri="{FF2B5EF4-FFF2-40B4-BE49-F238E27FC236}">
                <a16:creationId xmlns:a16="http://schemas.microsoft.com/office/drawing/2014/main" id="{67CD0E2C-C019-42F8-AE81-A7F8E5E3593C}"/>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198" name="Rectangle 6">
            <a:extLst>
              <a:ext uri="{FF2B5EF4-FFF2-40B4-BE49-F238E27FC236}">
                <a16:creationId xmlns:a16="http://schemas.microsoft.com/office/drawing/2014/main" id="{F1F6074F-59A7-4709-995F-28E70E36BB43}"/>
              </a:ext>
            </a:extLst>
          </p:cNvPr>
          <p:cNvSpPr>
            <a:spLocks noChangeArrowheads="1"/>
          </p:cNvSpPr>
          <p:nvPr/>
        </p:nvSpPr>
        <p:spPr bwMode="ltGray">
          <a:xfrm>
            <a:off x="458788" y="644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199" name="Rectangle 7">
            <a:extLst>
              <a:ext uri="{FF2B5EF4-FFF2-40B4-BE49-F238E27FC236}">
                <a16:creationId xmlns:a16="http://schemas.microsoft.com/office/drawing/2014/main" id="{A4A645C4-9AA1-42F2-9C46-E2F43D30A275}"/>
              </a:ext>
            </a:extLst>
          </p:cNvPr>
          <p:cNvSpPr>
            <a:spLocks noChangeArrowheads="1"/>
          </p:cNvSpPr>
          <p:nvPr userDrawn="1"/>
        </p:nvSpPr>
        <p:spPr bwMode="ltGray">
          <a:xfrm>
            <a:off x="828675" y="644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200" name="Rectangle 8">
            <a:extLst>
              <a:ext uri="{FF2B5EF4-FFF2-40B4-BE49-F238E27FC236}">
                <a16:creationId xmlns:a16="http://schemas.microsoft.com/office/drawing/2014/main" id="{44659F13-4264-4F5F-9E5E-5807EA1871D7}"/>
              </a:ext>
            </a:extLst>
          </p:cNvPr>
          <p:cNvSpPr>
            <a:spLocks noChangeArrowheads="1"/>
          </p:cNvSpPr>
          <p:nvPr/>
        </p:nvSpPr>
        <p:spPr bwMode="ltGray">
          <a:xfrm>
            <a:off x="44450" y="571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201" name="Rectangle 9">
            <a:extLst>
              <a:ext uri="{FF2B5EF4-FFF2-40B4-BE49-F238E27FC236}">
                <a16:creationId xmlns:a16="http://schemas.microsoft.com/office/drawing/2014/main" id="{E12BD913-BEBF-436B-8FF8-86224D16E4F2}"/>
              </a:ext>
            </a:extLst>
          </p:cNvPr>
          <p:cNvSpPr>
            <a:spLocks noChangeArrowheads="1"/>
          </p:cNvSpPr>
          <p:nvPr/>
        </p:nvSpPr>
        <p:spPr bwMode="gray">
          <a:xfrm>
            <a:off x="360363" y="904875"/>
            <a:ext cx="8226425" cy="71438"/>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63970"/>
                                        </p:tgtEl>
                                        <p:attrNameLst>
                                          <p:attrName>style.visibility</p:attrName>
                                        </p:attrNameLst>
                                      </p:cBhvr>
                                      <p:to>
                                        <p:strVal val="visible"/>
                                      </p:to>
                                    </p:set>
                                    <p:anim calcmode="lin" valueType="num">
                                      <p:cBhvr additive="base">
                                        <p:cTn id="7" dur="500" fill="hold"/>
                                        <p:tgtEl>
                                          <p:spTgt spid="1363970"/>
                                        </p:tgtEl>
                                        <p:attrNameLst>
                                          <p:attrName>ppt_x</p:attrName>
                                        </p:attrNameLst>
                                      </p:cBhvr>
                                      <p:tavLst>
                                        <p:tav tm="0">
                                          <p:val>
                                            <p:strVal val="0-#ppt_w/2"/>
                                          </p:val>
                                        </p:tav>
                                        <p:tav tm="100000">
                                          <p:val>
                                            <p:strVal val="#ppt_x"/>
                                          </p:val>
                                        </p:tav>
                                      </p:tavLst>
                                    </p:anim>
                                    <p:anim calcmode="lin" valueType="num">
                                      <p:cBhvr additive="base">
                                        <p:cTn id="8" dur="500" fill="hold"/>
                                        <p:tgtEl>
                                          <p:spTgt spid="13639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970"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387522" name="Rectangle 2">
            <a:extLst>
              <a:ext uri="{FF2B5EF4-FFF2-40B4-BE49-F238E27FC236}">
                <a16:creationId xmlns:a16="http://schemas.microsoft.com/office/drawing/2014/main" id="{5C75B245-0561-8A85-C994-E68CB504221B}"/>
              </a:ext>
            </a:extLst>
          </p:cNvPr>
          <p:cNvSpPr>
            <a:spLocks noGrp="1" noChangeArrowheads="1"/>
          </p:cNvSpPr>
          <p:nvPr>
            <p:ph type="title"/>
          </p:nvPr>
        </p:nvSpPr>
        <p:spPr bwMode="auto">
          <a:xfrm>
            <a:off x="374650" y="11588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4E6CD4DA-D0FB-2F47-25FC-2709723DE4DB}"/>
              </a:ext>
            </a:extLst>
          </p:cNvPr>
          <p:cNvSpPr>
            <a:spLocks noGrp="1" noChangeArrowheads="1"/>
          </p:cNvSpPr>
          <p:nvPr>
            <p:ph type="body" idx="1"/>
          </p:nvPr>
        </p:nvSpPr>
        <p:spPr bwMode="auto">
          <a:xfrm>
            <a:off x="152400" y="1143000"/>
            <a:ext cx="8713788"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0" name="Rectangle 4">
            <a:extLst>
              <a:ext uri="{FF2B5EF4-FFF2-40B4-BE49-F238E27FC236}">
                <a16:creationId xmlns:a16="http://schemas.microsoft.com/office/drawing/2014/main" id="{3358404B-BA09-4A4F-88C6-6B4DDA4A6096}"/>
              </a:ext>
            </a:extLst>
          </p:cNvPr>
          <p:cNvSpPr>
            <a:spLocks noChangeArrowheads="1"/>
          </p:cNvSpPr>
          <p:nvPr/>
        </p:nvSpPr>
        <p:spPr bwMode="ltGray">
          <a:xfrm>
            <a:off x="334963" y="222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9221" name="Rectangle 5">
            <a:extLst>
              <a:ext uri="{FF2B5EF4-FFF2-40B4-BE49-F238E27FC236}">
                <a16:creationId xmlns:a16="http://schemas.microsoft.com/office/drawing/2014/main" id="{99D1D7E4-AD98-4647-954C-3C3E2E66C7CE}"/>
              </a:ext>
            </a:extLst>
          </p:cNvPr>
          <p:cNvSpPr>
            <a:spLocks noChangeArrowheads="1"/>
          </p:cNvSpPr>
          <p:nvPr/>
        </p:nvSpPr>
        <p:spPr bwMode="ltGray">
          <a:xfrm>
            <a:off x="717550" y="222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9222" name="Rectangle 6">
            <a:extLst>
              <a:ext uri="{FF2B5EF4-FFF2-40B4-BE49-F238E27FC236}">
                <a16:creationId xmlns:a16="http://schemas.microsoft.com/office/drawing/2014/main" id="{A4FE0911-49FA-4CD0-AB3F-F0B9476158B4}"/>
              </a:ext>
            </a:extLst>
          </p:cNvPr>
          <p:cNvSpPr>
            <a:spLocks noChangeArrowheads="1"/>
          </p:cNvSpPr>
          <p:nvPr/>
        </p:nvSpPr>
        <p:spPr bwMode="ltGray">
          <a:xfrm>
            <a:off x="458788" y="644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9223" name="Rectangle 7">
            <a:extLst>
              <a:ext uri="{FF2B5EF4-FFF2-40B4-BE49-F238E27FC236}">
                <a16:creationId xmlns:a16="http://schemas.microsoft.com/office/drawing/2014/main" id="{4279AF3F-927B-4187-83F1-F0A514013863}"/>
              </a:ext>
            </a:extLst>
          </p:cNvPr>
          <p:cNvSpPr>
            <a:spLocks noChangeArrowheads="1"/>
          </p:cNvSpPr>
          <p:nvPr userDrawn="1"/>
        </p:nvSpPr>
        <p:spPr bwMode="ltGray">
          <a:xfrm>
            <a:off x="828675" y="644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9224" name="Rectangle 8">
            <a:extLst>
              <a:ext uri="{FF2B5EF4-FFF2-40B4-BE49-F238E27FC236}">
                <a16:creationId xmlns:a16="http://schemas.microsoft.com/office/drawing/2014/main" id="{4F825923-DAA9-4162-809F-CBDB2803BF71}"/>
              </a:ext>
            </a:extLst>
          </p:cNvPr>
          <p:cNvSpPr>
            <a:spLocks noChangeArrowheads="1"/>
          </p:cNvSpPr>
          <p:nvPr/>
        </p:nvSpPr>
        <p:spPr bwMode="ltGray">
          <a:xfrm>
            <a:off x="44450" y="571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9225" name="Rectangle 9">
            <a:extLst>
              <a:ext uri="{FF2B5EF4-FFF2-40B4-BE49-F238E27FC236}">
                <a16:creationId xmlns:a16="http://schemas.microsoft.com/office/drawing/2014/main" id="{89C3DC5A-70C7-4DFC-87C6-BCAEBEAA4034}"/>
              </a:ext>
            </a:extLst>
          </p:cNvPr>
          <p:cNvSpPr>
            <a:spLocks noChangeArrowheads="1"/>
          </p:cNvSpPr>
          <p:nvPr/>
        </p:nvSpPr>
        <p:spPr bwMode="gray">
          <a:xfrm>
            <a:off x="360363" y="904875"/>
            <a:ext cx="8226425" cy="71438"/>
          </a:xfrm>
          <a:prstGeom prst="rect">
            <a:avLst/>
          </a:prstGeom>
          <a:gradFill rotWithShape="0">
            <a:gsLst>
              <a:gs pos="0">
                <a:schemeClr va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87522"/>
                                        </p:tgtEl>
                                        <p:attrNameLst>
                                          <p:attrName>style.visibility</p:attrName>
                                        </p:attrNameLst>
                                      </p:cBhvr>
                                      <p:to>
                                        <p:strVal val="visible"/>
                                      </p:to>
                                    </p:set>
                                    <p:anim calcmode="lin" valueType="num">
                                      <p:cBhvr additive="base">
                                        <p:cTn id="7" dur="500" fill="hold"/>
                                        <p:tgtEl>
                                          <p:spTgt spid="1387522"/>
                                        </p:tgtEl>
                                        <p:attrNameLst>
                                          <p:attrName>ppt_x</p:attrName>
                                        </p:attrNameLst>
                                      </p:cBhvr>
                                      <p:tavLst>
                                        <p:tav tm="0">
                                          <p:val>
                                            <p:strVal val="0-#ppt_w/2"/>
                                          </p:val>
                                        </p:tav>
                                        <p:tav tm="100000">
                                          <p:val>
                                            <p:strVal val="#ppt_x"/>
                                          </p:val>
                                        </p:tav>
                                      </p:tavLst>
                                    </p:anim>
                                    <p:anim calcmode="lin" valueType="num">
                                      <p:cBhvr additive="base">
                                        <p:cTn id="8" dur="500" fill="hold"/>
                                        <p:tgtEl>
                                          <p:spTgt spid="13875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7522" grpId="0" autoUpdateAnimBg="0"/>
    </p:bldLst>
  </p:timing>
  <p:txStyles>
    <p:titleStyle>
      <a:lvl1pPr algn="ctr" rtl="0" eaLnBrk="0" fontAlgn="base" hangingPunct="0">
        <a:spcBef>
          <a:spcPct val="0"/>
        </a:spcBef>
        <a:spcAft>
          <a:spcPct val="0"/>
        </a:spcAft>
        <a:defRPr sz="3200" b="1" kern="1200">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80000"/>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66FF"/>
        </a:buClr>
        <a:buSzPct val="80000"/>
        <a:buFont typeface="Wingdings" panose="05000000000000000000" pitchFamily="2" charset="2"/>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CC66"/>
        </a:buClr>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FF66FF"/>
        </a:buClr>
        <a:buFont typeface="Wingdings" panose="05000000000000000000" pitchFamily="2" charset="2"/>
        <a:buChar char="Ø"/>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66FF6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INDEX.PPT#6. 6. &#24187;&#28783;&#29255; 6" TargetMode="External"/><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oleObject" Target="../embeddings/oleObject7.bin"/><Relationship Id="rId4" Type="http://schemas.openxmlformats.org/officeDocument/2006/relationships/image" Target="../media/image13.emf"/></Relationships>
</file>

<file path=ppt/slides/_rels/slide10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90.gif"/><Relationship Id="rId1" Type="http://schemas.openxmlformats.org/officeDocument/2006/relationships/slideLayout" Target="../slideLayouts/slideLayout140.xml"/><Relationship Id="rId4" Type="http://schemas.openxmlformats.org/officeDocument/2006/relationships/slide" Target="slide9.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91.png"/><Relationship Id="rId5" Type="http://schemas.openxmlformats.org/officeDocument/2006/relationships/oleObject" Target="../embeddings/oleObject174.bin"/><Relationship Id="rId4" Type="http://schemas.openxmlformats.org/officeDocument/2006/relationships/image" Target="../media/image82.wmf"/></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178.bin"/><Relationship Id="rId13" Type="http://schemas.openxmlformats.org/officeDocument/2006/relationships/image" Target="../media/image197.wmf"/><Relationship Id="rId18" Type="http://schemas.openxmlformats.org/officeDocument/2006/relationships/oleObject" Target="../embeddings/oleObject183.bin"/><Relationship Id="rId3" Type="http://schemas.openxmlformats.org/officeDocument/2006/relationships/image" Target="../media/image192.wmf"/><Relationship Id="rId21" Type="http://schemas.openxmlformats.org/officeDocument/2006/relationships/image" Target="../media/image201.wmf"/><Relationship Id="rId7" Type="http://schemas.openxmlformats.org/officeDocument/2006/relationships/image" Target="../media/image194.wmf"/><Relationship Id="rId12" Type="http://schemas.openxmlformats.org/officeDocument/2006/relationships/oleObject" Target="../embeddings/oleObject180.bin"/><Relationship Id="rId17" Type="http://schemas.openxmlformats.org/officeDocument/2006/relationships/image" Target="../media/image199.wmf"/><Relationship Id="rId2" Type="http://schemas.openxmlformats.org/officeDocument/2006/relationships/oleObject" Target="../embeddings/oleObject175.bin"/><Relationship Id="rId16" Type="http://schemas.openxmlformats.org/officeDocument/2006/relationships/oleObject" Target="../embeddings/oleObject182.bin"/><Relationship Id="rId20" Type="http://schemas.openxmlformats.org/officeDocument/2006/relationships/oleObject" Target="../embeddings/oleObject184.bin"/><Relationship Id="rId1" Type="http://schemas.openxmlformats.org/officeDocument/2006/relationships/slideLayout" Target="../slideLayouts/slideLayout23.xml"/><Relationship Id="rId6" Type="http://schemas.openxmlformats.org/officeDocument/2006/relationships/oleObject" Target="../embeddings/oleObject177.bin"/><Relationship Id="rId11" Type="http://schemas.openxmlformats.org/officeDocument/2006/relationships/image" Target="../media/image196.wmf"/><Relationship Id="rId5" Type="http://schemas.openxmlformats.org/officeDocument/2006/relationships/image" Target="../media/image193.wmf"/><Relationship Id="rId15" Type="http://schemas.openxmlformats.org/officeDocument/2006/relationships/image" Target="../media/image198.wmf"/><Relationship Id="rId23" Type="http://schemas.openxmlformats.org/officeDocument/2006/relationships/image" Target="../media/image202.wmf"/><Relationship Id="rId10" Type="http://schemas.openxmlformats.org/officeDocument/2006/relationships/oleObject" Target="../embeddings/oleObject179.bin"/><Relationship Id="rId19" Type="http://schemas.openxmlformats.org/officeDocument/2006/relationships/image" Target="../media/image200.wmf"/><Relationship Id="rId4" Type="http://schemas.openxmlformats.org/officeDocument/2006/relationships/oleObject" Target="../embeddings/oleObject176.bin"/><Relationship Id="rId9" Type="http://schemas.openxmlformats.org/officeDocument/2006/relationships/image" Target="../media/image195.wmf"/><Relationship Id="rId14" Type="http://schemas.openxmlformats.org/officeDocument/2006/relationships/oleObject" Target="../embeddings/oleObject181.bin"/><Relationship Id="rId22" Type="http://schemas.openxmlformats.org/officeDocument/2006/relationships/oleObject" Target="../embeddings/oleObject185.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notesSlide" Target="../notesSlides/notesSlide8.xml"/><Relationship Id="rId1" Type="http://schemas.openxmlformats.org/officeDocument/2006/relationships/slideLayout" Target="../slideLayouts/slideLayout23.xml"/><Relationship Id="rId5" Type="http://schemas.openxmlformats.org/officeDocument/2006/relationships/oleObject" Target="../embeddings/oleObject187.bin"/><Relationship Id="rId4" Type="http://schemas.openxmlformats.org/officeDocument/2006/relationships/image" Target="../media/image82.wmf"/></Relationships>
</file>

<file path=ppt/slides/_rels/slide104.x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oleObject" Target="../embeddings/oleObject188.bin"/><Relationship Id="rId1" Type="http://schemas.openxmlformats.org/officeDocument/2006/relationships/slideLayout" Target="../slideLayouts/slideLayout28.xml"/><Relationship Id="rId5" Type="http://schemas.openxmlformats.org/officeDocument/2006/relationships/image" Target="../media/image204.wmf"/><Relationship Id="rId4" Type="http://schemas.openxmlformats.org/officeDocument/2006/relationships/oleObject" Target="../embeddings/oleObject189.bin"/></Relationships>
</file>

<file path=ppt/slides/_rels/slide105.x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oleObject" Target="../embeddings/oleObject190.bin"/><Relationship Id="rId1" Type="http://schemas.openxmlformats.org/officeDocument/2006/relationships/slideLayout" Target="../slideLayouts/slideLayout23.xml"/><Relationship Id="rId5" Type="http://schemas.openxmlformats.org/officeDocument/2006/relationships/image" Target="../media/image206.wmf"/><Relationship Id="rId4" Type="http://schemas.openxmlformats.org/officeDocument/2006/relationships/oleObject" Target="../embeddings/oleObject191.bin"/></Relationships>
</file>

<file path=ppt/slides/_rels/slide106.x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oleObject" Target="../embeddings/oleObject192.bin"/><Relationship Id="rId1" Type="http://schemas.openxmlformats.org/officeDocument/2006/relationships/slideLayout" Target="../slideLayouts/slideLayout23.xml"/><Relationship Id="rId5" Type="http://schemas.openxmlformats.org/officeDocument/2006/relationships/image" Target="../media/image208.wmf"/><Relationship Id="rId4" Type="http://schemas.openxmlformats.org/officeDocument/2006/relationships/oleObject" Target="../embeddings/oleObject193.bin"/></Relationships>
</file>

<file path=ppt/slides/_rels/slide107.xml.rels><?xml version="1.0" encoding="UTF-8" standalone="yes"?>
<Relationships xmlns="http://schemas.openxmlformats.org/package/2006/relationships"><Relationship Id="rId3" Type="http://schemas.openxmlformats.org/officeDocument/2006/relationships/image" Target="../media/image209.wmf"/><Relationship Id="rId2" Type="http://schemas.openxmlformats.org/officeDocument/2006/relationships/oleObject" Target="../embeddings/oleObject194.bin"/><Relationship Id="rId1" Type="http://schemas.openxmlformats.org/officeDocument/2006/relationships/slideLayout" Target="../slideLayouts/slideLayout23.xml"/><Relationship Id="rId5" Type="http://schemas.openxmlformats.org/officeDocument/2006/relationships/image" Target="../media/image210.wmf"/><Relationship Id="rId4" Type="http://schemas.openxmlformats.org/officeDocument/2006/relationships/oleObject" Target="../embeddings/oleObject195.bin"/></Relationships>
</file>

<file path=ppt/slides/_rels/slide108.xml.rels><?xml version="1.0" encoding="UTF-8" standalone="yes"?>
<Relationships xmlns="http://schemas.openxmlformats.org/package/2006/relationships"><Relationship Id="rId3" Type="http://schemas.openxmlformats.org/officeDocument/2006/relationships/image" Target="../media/image203.wmf"/><Relationship Id="rId2" Type="http://schemas.openxmlformats.org/officeDocument/2006/relationships/oleObject" Target="../embeddings/oleObject196.bin"/><Relationship Id="rId1" Type="http://schemas.openxmlformats.org/officeDocument/2006/relationships/slideLayout" Target="../slideLayouts/slideLayout28.xml"/></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200.bin"/><Relationship Id="rId3" Type="http://schemas.openxmlformats.org/officeDocument/2006/relationships/image" Target="../media/image211.wmf"/><Relationship Id="rId7" Type="http://schemas.openxmlformats.org/officeDocument/2006/relationships/image" Target="../media/image213.wmf"/><Relationship Id="rId2" Type="http://schemas.openxmlformats.org/officeDocument/2006/relationships/oleObject" Target="../embeddings/oleObject197.bin"/><Relationship Id="rId1" Type="http://schemas.openxmlformats.org/officeDocument/2006/relationships/slideLayout" Target="../slideLayouts/slideLayout23.xml"/><Relationship Id="rId6" Type="http://schemas.openxmlformats.org/officeDocument/2006/relationships/oleObject" Target="../embeddings/oleObject199.bin"/><Relationship Id="rId5" Type="http://schemas.openxmlformats.org/officeDocument/2006/relationships/image" Target="../media/image212.wmf"/><Relationship Id="rId4" Type="http://schemas.openxmlformats.org/officeDocument/2006/relationships/oleObject" Target="../embeddings/oleObject198.bin"/><Relationship Id="rId9" Type="http://schemas.openxmlformats.org/officeDocument/2006/relationships/image" Target="../media/image21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215.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0.bin"/><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25.emf"/><Relationship Id="rId18" Type="http://schemas.openxmlformats.org/officeDocument/2006/relationships/oleObject" Target="../embeddings/oleObject20.bin"/><Relationship Id="rId3" Type="http://schemas.openxmlformats.org/officeDocument/2006/relationships/image" Target="../media/image20.wmf"/><Relationship Id="rId21" Type="http://schemas.openxmlformats.org/officeDocument/2006/relationships/image" Target="../media/image29.wmf"/><Relationship Id="rId7" Type="http://schemas.openxmlformats.org/officeDocument/2006/relationships/image" Target="../media/image22.emf"/><Relationship Id="rId12" Type="http://schemas.openxmlformats.org/officeDocument/2006/relationships/oleObject" Target="../embeddings/oleObject17.bin"/><Relationship Id="rId17" Type="http://schemas.openxmlformats.org/officeDocument/2006/relationships/image" Target="../media/image27.emf"/><Relationship Id="rId2" Type="http://schemas.openxmlformats.org/officeDocument/2006/relationships/oleObject" Target="../embeddings/oleObject12.bin"/><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14.bin"/><Relationship Id="rId11" Type="http://schemas.openxmlformats.org/officeDocument/2006/relationships/image" Target="../media/image24.emf"/><Relationship Id="rId5" Type="http://schemas.openxmlformats.org/officeDocument/2006/relationships/image" Target="../media/image21.wmf"/><Relationship Id="rId15" Type="http://schemas.openxmlformats.org/officeDocument/2006/relationships/image" Target="../media/image26.emf"/><Relationship Id="rId23" Type="http://schemas.openxmlformats.org/officeDocument/2006/relationships/image" Target="../media/image30.wmf"/><Relationship Id="rId10" Type="http://schemas.openxmlformats.org/officeDocument/2006/relationships/oleObject" Target="../embeddings/oleObject16.bin"/><Relationship Id="rId19" Type="http://schemas.openxmlformats.org/officeDocument/2006/relationships/image" Target="../media/image28.wmf"/><Relationship Id="rId4" Type="http://schemas.openxmlformats.org/officeDocument/2006/relationships/oleObject" Target="../embeddings/oleObject13.bin"/><Relationship Id="rId9" Type="http://schemas.openxmlformats.org/officeDocument/2006/relationships/image" Target="../media/image23.emf"/><Relationship Id="rId14" Type="http://schemas.openxmlformats.org/officeDocument/2006/relationships/oleObject" Target="../embeddings/oleObject18.bin"/><Relationship Id="rId22"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3.bin"/><Relationship Id="rId1" Type="http://schemas.openxmlformats.org/officeDocument/2006/relationships/slideLayout" Target="../slideLayouts/slideLayout15.x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5.bin"/><Relationship Id="rId1" Type="http://schemas.openxmlformats.org/officeDocument/2006/relationships/slideLayout" Target="../slideLayouts/slideLayout14.xml"/><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27.bin"/><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28.bin"/><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7.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3" Type="http://schemas.openxmlformats.org/officeDocument/2006/relationships/image" Target="../media/image52.wmf"/><Relationship Id="rId18" Type="http://schemas.openxmlformats.org/officeDocument/2006/relationships/oleObject" Target="../embeddings/oleObject38.bin"/><Relationship Id="rId26" Type="http://schemas.openxmlformats.org/officeDocument/2006/relationships/oleObject" Target="../embeddings/oleObject42.bin"/><Relationship Id="rId3" Type="http://schemas.openxmlformats.org/officeDocument/2006/relationships/image" Target="../media/image47.wmf"/><Relationship Id="rId21" Type="http://schemas.openxmlformats.org/officeDocument/2006/relationships/image" Target="../media/image56.wmf"/><Relationship Id="rId34" Type="http://schemas.openxmlformats.org/officeDocument/2006/relationships/oleObject" Target="../embeddings/oleObject46.bin"/><Relationship Id="rId7" Type="http://schemas.openxmlformats.org/officeDocument/2006/relationships/image" Target="../media/image49.wmf"/><Relationship Id="rId12" Type="http://schemas.openxmlformats.org/officeDocument/2006/relationships/oleObject" Target="../embeddings/oleObject35.bin"/><Relationship Id="rId17" Type="http://schemas.openxmlformats.org/officeDocument/2006/relationships/image" Target="../media/image54.wmf"/><Relationship Id="rId25" Type="http://schemas.openxmlformats.org/officeDocument/2006/relationships/image" Target="../media/image58.wmf"/><Relationship Id="rId33" Type="http://schemas.openxmlformats.org/officeDocument/2006/relationships/image" Target="../media/image62.wmf"/><Relationship Id="rId2" Type="http://schemas.openxmlformats.org/officeDocument/2006/relationships/oleObject" Target="../embeddings/oleObject30.bin"/><Relationship Id="rId16" Type="http://schemas.openxmlformats.org/officeDocument/2006/relationships/oleObject" Target="../embeddings/oleObject37.bin"/><Relationship Id="rId20" Type="http://schemas.openxmlformats.org/officeDocument/2006/relationships/oleObject" Target="../embeddings/oleObject39.bin"/><Relationship Id="rId29" Type="http://schemas.openxmlformats.org/officeDocument/2006/relationships/image" Target="../media/image60.wmf"/><Relationship Id="rId1" Type="http://schemas.openxmlformats.org/officeDocument/2006/relationships/slideLayout" Target="../slideLayouts/slideLayout7.xml"/><Relationship Id="rId6" Type="http://schemas.openxmlformats.org/officeDocument/2006/relationships/oleObject" Target="../embeddings/oleObject32.bin"/><Relationship Id="rId11" Type="http://schemas.openxmlformats.org/officeDocument/2006/relationships/image" Target="../media/image51.wmf"/><Relationship Id="rId24" Type="http://schemas.openxmlformats.org/officeDocument/2006/relationships/oleObject" Target="../embeddings/oleObject41.bin"/><Relationship Id="rId32" Type="http://schemas.openxmlformats.org/officeDocument/2006/relationships/oleObject" Target="../embeddings/oleObject45.bin"/><Relationship Id="rId5" Type="http://schemas.openxmlformats.org/officeDocument/2006/relationships/image" Target="../media/image48.wmf"/><Relationship Id="rId15" Type="http://schemas.openxmlformats.org/officeDocument/2006/relationships/image" Target="../media/image53.wmf"/><Relationship Id="rId23" Type="http://schemas.openxmlformats.org/officeDocument/2006/relationships/image" Target="../media/image57.wmf"/><Relationship Id="rId28" Type="http://schemas.openxmlformats.org/officeDocument/2006/relationships/oleObject" Target="../embeddings/oleObject43.bin"/><Relationship Id="rId10" Type="http://schemas.openxmlformats.org/officeDocument/2006/relationships/oleObject" Target="../embeddings/oleObject34.bin"/><Relationship Id="rId19" Type="http://schemas.openxmlformats.org/officeDocument/2006/relationships/image" Target="../media/image55.wmf"/><Relationship Id="rId31" Type="http://schemas.openxmlformats.org/officeDocument/2006/relationships/image" Target="../media/image61.wmf"/><Relationship Id="rId4" Type="http://schemas.openxmlformats.org/officeDocument/2006/relationships/oleObject" Target="../embeddings/oleObject31.bin"/><Relationship Id="rId9" Type="http://schemas.openxmlformats.org/officeDocument/2006/relationships/image" Target="../media/image50.wmf"/><Relationship Id="rId14" Type="http://schemas.openxmlformats.org/officeDocument/2006/relationships/oleObject" Target="../embeddings/oleObject36.bin"/><Relationship Id="rId22" Type="http://schemas.openxmlformats.org/officeDocument/2006/relationships/oleObject" Target="../embeddings/oleObject40.bin"/><Relationship Id="rId27" Type="http://schemas.openxmlformats.org/officeDocument/2006/relationships/image" Target="../media/image59.wmf"/><Relationship Id="rId30" Type="http://schemas.openxmlformats.org/officeDocument/2006/relationships/oleObject" Target="../embeddings/oleObject44.bin"/><Relationship Id="rId35" Type="http://schemas.openxmlformats.org/officeDocument/2006/relationships/image" Target="../media/image63.wmf"/><Relationship Id="rId8" Type="http://schemas.openxmlformats.org/officeDocument/2006/relationships/oleObject" Target="../embeddings/oleObject33.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69.wmf"/><Relationship Id="rId18" Type="http://schemas.openxmlformats.org/officeDocument/2006/relationships/oleObject" Target="../embeddings/oleObject55.bin"/><Relationship Id="rId3" Type="http://schemas.openxmlformats.org/officeDocument/2006/relationships/image" Target="../media/image64.wmf"/><Relationship Id="rId21" Type="http://schemas.openxmlformats.org/officeDocument/2006/relationships/image" Target="../media/image73.wmf"/><Relationship Id="rId7" Type="http://schemas.openxmlformats.org/officeDocument/2006/relationships/image" Target="../media/image66.wmf"/><Relationship Id="rId12" Type="http://schemas.openxmlformats.org/officeDocument/2006/relationships/oleObject" Target="../embeddings/oleObject52.bin"/><Relationship Id="rId17" Type="http://schemas.openxmlformats.org/officeDocument/2006/relationships/image" Target="../media/image71.wmf"/><Relationship Id="rId2" Type="http://schemas.openxmlformats.org/officeDocument/2006/relationships/oleObject" Target="../embeddings/oleObject47.bin"/><Relationship Id="rId16" Type="http://schemas.openxmlformats.org/officeDocument/2006/relationships/oleObject" Target="../embeddings/oleObject54.bin"/><Relationship Id="rId20"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49.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23" Type="http://schemas.openxmlformats.org/officeDocument/2006/relationships/image" Target="../media/image74.wmf"/><Relationship Id="rId10" Type="http://schemas.openxmlformats.org/officeDocument/2006/relationships/oleObject" Target="../embeddings/oleObject51.bin"/><Relationship Id="rId19" Type="http://schemas.openxmlformats.org/officeDocument/2006/relationships/image" Target="../media/image72.wmf"/><Relationship Id="rId4" Type="http://schemas.openxmlformats.org/officeDocument/2006/relationships/oleObject" Target="../embeddings/oleObject48.bin"/><Relationship Id="rId9" Type="http://schemas.openxmlformats.org/officeDocument/2006/relationships/image" Target="../media/image67.wmf"/><Relationship Id="rId14" Type="http://schemas.openxmlformats.org/officeDocument/2006/relationships/oleObject" Target="../embeddings/oleObject53.bin"/><Relationship Id="rId22" Type="http://schemas.openxmlformats.org/officeDocument/2006/relationships/oleObject" Target="../embeddings/oleObject57.bin"/></Relationships>
</file>

<file path=ppt/slides/_rels/slide39.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oleObject" Target="../embeddings/oleObject59.bin"/><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oleObject" Target="../embeddings/oleObject60.bin"/><Relationship Id="rId1" Type="http://schemas.openxmlformats.org/officeDocument/2006/relationships/slideLayout" Target="../slideLayouts/slideLayout32.xml"/><Relationship Id="rId5" Type="http://schemas.openxmlformats.org/officeDocument/2006/relationships/image" Target="../media/image78.emf"/><Relationship Id="rId4" Type="http://schemas.openxmlformats.org/officeDocument/2006/relationships/oleObject" Target="../embeddings/oleObject61.bin"/></Relationships>
</file>

<file path=ppt/slides/_rels/slide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30.xml"/><Relationship Id="rId4" Type="http://schemas.openxmlformats.org/officeDocument/2006/relationships/image" Target="../media/image81.png"/></Relationships>
</file>

<file path=ppt/slides/_rels/slide46.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82.wmf"/><Relationship Id="rId7" Type="http://schemas.openxmlformats.org/officeDocument/2006/relationships/oleObject" Target="../embeddings/oleObject65.bin"/><Relationship Id="rId12" Type="http://schemas.openxmlformats.org/officeDocument/2006/relationships/image" Target="../media/image86.emf"/><Relationship Id="rId2" Type="http://schemas.openxmlformats.org/officeDocument/2006/relationships/oleObject" Target="../embeddings/oleObject62.bin"/><Relationship Id="rId1" Type="http://schemas.openxmlformats.org/officeDocument/2006/relationships/slideLayout" Target="../slideLayouts/slideLayout68.xml"/><Relationship Id="rId6" Type="http://schemas.openxmlformats.org/officeDocument/2006/relationships/oleObject" Target="../embeddings/oleObject64.bin"/><Relationship Id="rId11" Type="http://schemas.openxmlformats.org/officeDocument/2006/relationships/oleObject" Target="../embeddings/oleObject67.bin"/><Relationship Id="rId5" Type="http://schemas.openxmlformats.org/officeDocument/2006/relationships/image" Target="../media/image83.emf"/><Relationship Id="rId10" Type="http://schemas.openxmlformats.org/officeDocument/2006/relationships/image" Target="../media/image85.emf"/><Relationship Id="rId4" Type="http://schemas.openxmlformats.org/officeDocument/2006/relationships/oleObject" Target="../embeddings/oleObject63.bin"/><Relationship Id="rId9" Type="http://schemas.openxmlformats.org/officeDocument/2006/relationships/oleObject" Target="../embeddings/oleObject66.bin"/></Relationships>
</file>

<file path=ppt/slides/_rels/slide47.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oleObject" Target="../embeddings/oleObject68.bin"/><Relationship Id="rId1" Type="http://schemas.openxmlformats.org/officeDocument/2006/relationships/slideLayout" Target="../slideLayouts/slideLayout68.xml"/><Relationship Id="rId5" Type="http://schemas.openxmlformats.org/officeDocument/2006/relationships/image" Target="../media/image88.emf"/><Relationship Id="rId4" Type="http://schemas.openxmlformats.org/officeDocument/2006/relationships/oleObject" Target="../embeddings/oleObject69.bin"/></Relationships>
</file>

<file path=ppt/slides/_rels/slide4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image" Target="../media/image90.png"/><Relationship Id="rId1" Type="http://schemas.openxmlformats.org/officeDocument/2006/relationships/slideLayout" Target="../slideLayouts/slideLayout14.xml"/><Relationship Id="rId6" Type="http://schemas.openxmlformats.org/officeDocument/2006/relationships/image" Target="../media/image92.emf"/><Relationship Id="rId5" Type="http://schemas.openxmlformats.org/officeDocument/2006/relationships/oleObject" Target="../embeddings/oleObject71.bin"/><Relationship Id="rId4" Type="http://schemas.openxmlformats.org/officeDocument/2006/relationships/image" Target="../media/image9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6.e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5" Type="http://schemas.openxmlformats.org/officeDocument/2006/relationships/image" Target="../media/image95.emf"/><Relationship Id="rId4" Type="http://schemas.openxmlformats.org/officeDocument/2006/relationships/oleObject" Target="../embeddings/oleObject74.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97.emf"/><Relationship Id="rId7" Type="http://schemas.openxmlformats.org/officeDocument/2006/relationships/image" Target="../media/image99.e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11" Type="http://schemas.openxmlformats.org/officeDocument/2006/relationships/image" Target="../media/image101.emf"/><Relationship Id="rId5" Type="http://schemas.openxmlformats.org/officeDocument/2006/relationships/image" Target="../media/image98.e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100.emf"/></Relationships>
</file>

<file path=ppt/slides/_rels/slide52.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oleObject" Target="../embeddings/oleObject8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5.emf"/><Relationship Id="rId12" Type="http://schemas.openxmlformats.org/officeDocument/2006/relationships/oleObject" Target="../embeddings/oleObject87.bin"/><Relationship Id="rId2" Type="http://schemas.openxmlformats.org/officeDocument/2006/relationships/oleObject" Target="../embeddings/oleObject82.bin"/><Relationship Id="rId1" Type="http://schemas.openxmlformats.org/officeDocument/2006/relationships/slideLayout" Target="../slideLayouts/slideLayout7.xml"/><Relationship Id="rId6" Type="http://schemas.openxmlformats.org/officeDocument/2006/relationships/oleObject" Target="../embeddings/oleObject84.bin"/><Relationship Id="rId11" Type="http://schemas.openxmlformats.org/officeDocument/2006/relationships/image" Target="../media/image107.emf"/><Relationship Id="rId5" Type="http://schemas.openxmlformats.org/officeDocument/2006/relationships/image" Target="../media/image104.e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06.emf"/></Relationships>
</file>

<file path=ppt/slides/_rels/slide54.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oleObject" Target="../embeddings/oleObject88.bin"/><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oleObject" Target="../embeddings/oleObject89.bin"/><Relationship Id="rId1" Type="http://schemas.openxmlformats.org/officeDocument/2006/relationships/slideLayout" Target="../slideLayouts/slideLayout4.xml"/><Relationship Id="rId5" Type="http://schemas.openxmlformats.org/officeDocument/2006/relationships/image" Target="../media/image111.emf"/><Relationship Id="rId4" Type="http://schemas.openxmlformats.org/officeDocument/2006/relationships/oleObject" Target="../embeddings/oleObject90.bin"/></Relationships>
</file>

<file path=ppt/slides/_rels/slide56.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oleObject" Target="../embeddings/oleObject91.bin"/><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113.emf"/><Relationship Id="rId7" Type="http://schemas.openxmlformats.org/officeDocument/2006/relationships/image" Target="../media/image115.emf"/><Relationship Id="rId2" Type="http://schemas.openxmlformats.org/officeDocument/2006/relationships/oleObject" Target="../embeddings/oleObject92.bin"/><Relationship Id="rId1" Type="http://schemas.openxmlformats.org/officeDocument/2006/relationships/slideLayout" Target="../slideLayouts/slideLayout7.xml"/><Relationship Id="rId6" Type="http://schemas.openxmlformats.org/officeDocument/2006/relationships/oleObject" Target="../embeddings/oleObject94.bin"/><Relationship Id="rId5" Type="http://schemas.openxmlformats.org/officeDocument/2006/relationships/image" Target="../media/image114.emf"/><Relationship Id="rId4" Type="http://schemas.openxmlformats.org/officeDocument/2006/relationships/oleObject" Target="../embeddings/oleObject93.bin"/><Relationship Id="rId9" Type="http://schemas.openxmlformats.org/officeDocument/2006/relationships/image" Target="../media/image116.emf"/></Relationships>
</file>

<file path=ppt/slides/_rels/slide58.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oleObject" Target="../embeddings/oleObject96.bin"/><Relationship Id="rId1" Type="http://schemas.openxmlformats.org/officeDocument/2006/relationships/slideLayout" Target="../slideLayouts/slideLayout7.xml"/><Relationship Id="rId5" Type="http://schemas.openxmlformats.org/officeDocument/2006/relationships/image" Target="../media/image118.emf"/><Relationship Id="rId4" Type="http://schemas.openxmlformats.org/officeDocument/2006/relationships/oleObject" Target="../embeddings/oleObject97.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oleObject" Target="../embeddings/oleObject105.bin"/><Relationship Id="rId3" Type="http://schemas.openxmlformats.org/officeDocument/2006/relationships/image" Target="../media/image82.wmf"/><Relationship Id="rId7" Type="http://schemas.openxmlformats.org/officeDocument/2006/relationships/oleObject" Target="../embeddings/oleObject101.bin"/><Relationship Id="rId12" Type="http://schemas.openxmlformats.org/officeDocument/2006/relationships/image" Target="../media/image121.emf"/><Relationship Id="rId2" Type="http://schemas.openxmlformats.org/officeDocument/2006/relationships/oleObject" Target="../embeddings/oleObject98.bin"/><Relationship Id="rId1" Type="http://schemas.openxmlformats.org/officeDocument/2006/relationships/slideLayout" Target="../slideLayouts/slideLayout7.xml"/><Relationship Id="rId6" Type="http://schemas.openxmlformats.org/officeDocument/2006/relationships/oleObject" Target="../embeddings/oleObject100.bin"/><Relationship Id="rId11" Type="http://schemas.openxmlformats.org/officeDocument/2006/relationships/oleObject" Target="../embeddings/oleObject104.bin"/><Relationship Id="rId5" Type="http://schemas.openxmlformats.org/officeDocument/2006/relationships/image" Target="../media/image119.emf"/><Relationship Id="rId10" Type="http://schemas.openxmlformats.org/officeDocument/2006/relationships/image" Target="../media/image120.emf"/><Relationship Id="rId4" Type="http://schemas.openxmlformats.org/officeDocument/2006/relationships/oleObject" Target="../embeddings/oleObject99.bin"/><Relationship Id="rId9" Type="http://schemas.openxmlformats.org/officeDocument/2006/relationships/oleObject" Target="../embeddings/oleObject103.bin"/><Relationship Id="rId14" Type="http://schemas.openxmlformats.org/officeDocument/2006/relationships/image" Target="../media/image12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oleObject" Target="../embeddings/oleObject106.bin"/><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oleObject" Target="../embeddings/oleObject107.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oleObject" Target="../embeddings/oleObject108.bin"/><Relationship Id="rId1" Type="http://schemas.openxmlformats.org/officeDocument/2006/relationships/slideLayout" Target="../slideLayouts/slideLayout7.xml"/><Relationship Id="rId5" Type="http://schemas.openxmlformats.org/officeDocument/2006/relationships/image" Target="../media/image126.emf"/><Relationship Id="rId4" Type="http://schemas.openxmlformats.org/officeDocument/2006/relationships/oleObject" Target="../embeddings/oleObject109.bin"/></Relationships>
</file>

<file path=ppt/slides/_rels/slide64.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oleObject" Target="../embeddings/oleObject110.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oleObject" Target="../embeddings/oleObject111.bin"/><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1.emf"/><Relationship Id="rId2" Type="http://schemas.openxmlformats.org/officeDocument/2006/relationships/oleObject" Target="../embeddings/oleObject112.bin"/><Relationship Id="rId1" Type="http://schemas.openxmlformats.org/officeDocument/2006/relationships/slideLayout" Target="../slideLayouts/slideLayout7.xml"/><Relationship Id="rId6" Type="http://schemas.openxmlformats.org/officeDocument/2006/relationships/oleObject" Target="../embeddings/oleObject114.bin"/><Relationship Id="rId5" Type="http://schemas.openxmlformats.org/officeDocument/2006/relationships/image" Target="../media/image130.emf"/><Relationship Id="rId4" Type="http://schemas.openxmlformats.org/officeDocument/2006/relationships/oleObject" Target="../embeddings/oleObject113.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35.emf"/><Relationship Id="rId18" Type="http://schemas.openxmlformats.org/officeDocument/2006/relationships/oleObject" Target="../embeddings/oleObject124.bin"/><Relationship Id="rId26" Type="http://schemas.openxmlformats.org/officeDocument/2006/relationships/oleObject" Target="../embeddings/oleObject128.bin"/><Relationship Id="rId3" Type="http://schemas.openxmlformats.org/officeDocument/2006/relationships/image" Target="../media/image132.emf"/><Relationship Id="rId21" Type="http://schemas.openxmlformats.org/officeDocument/2006/relationships/image" Target="../media/image139.emf"/><Relationship Id="rId7" Type="http://schemas.openxmlformats.org/officeDocument/2006/relationships/oleObject" Target="../embeddings/oleObject118.bin"/><Relationship Id="rId12" Type="http://schemas.openxmlformats.org/officeDocument/2006/relationships/oleObject" Target="../embeddings/oleObject121.bin"/><Relationship Id="rId17" Type="http://schemas.openxmlformats.org/officeDocument/2006/relationships/image" Target="../media/image137.emf"/><Relationship Id="rId25" Type="http://schemas.openxmlformats.org/officeDocument/2006/relationships/image" Target="../media/image141.emf"/><Relationship Id="rId2" Type="http://schemas.openxmlformats.org/officeDocument/2006/relationships/oleObject" Target="../embeddings/oleObject115.bin"/><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slideLayout" Target="../slideLayouts/slideLayout7.xml"/><Relationship Id="rId6" Type="http://schemas.openxmlformats.org/officeDocument/2006/relationships/oleObject" Target="../embeddings/oleObject117.bin"/><Relationship Id="rId11" Type="http://schemas.openxmlformats.org/officeDocument/2006/relationships/image" Target="../media/image134.emf"/><Relationship Id="rId24" Type="http://schemas.openxmlformats.org/officeDocument/2006/relationships/oleObject" Target="../embeddings/oleObject127.bin"/><Relationship Id="rId5" Type="http://schemas.openxmlformats.org/officeDocument/2006/relationships/image" Target="../media/image82.wmf"/><Relationship Id="rId15" Type="http://schemas.openxmlformats.org/officeDocument/2006/relationships/image" Target="../media/image136.emf"/><Relationship Id="rId23" Type="http://schemas.openxmlformats.org/officeDocument/2006/relationships/image" Target="../media/image140.emf"/><Relationship Id="rId10" Type="http://schemas.openxmlformats.org/officeDocument/2006/relationships/oleObject" Target="../embeddings/oleObject120.bin"/><Relationship Id="rId19" Type="http://schemas.openxmlformats.org/officeDocument/2006/relationships/image" Target="../media/image138.emf"/><Relationship Id="rId4" Type="http://schemas.openxmlformats.org/officeDocument/2006/relationships/oleObject" Target="../embeddings/oleObject116.bin"/><Relationship Id="rId9" Type="http://schemas.openxmlformats.org/officeDocument/2006/relationships/image" Target="../media/image133.emf"/><Relationship Id="rId14" Type="http://schemas.openxmlformats.org/officeDocument/2006/relationships/oleObject" Target="../embeddings/oleObject122.bin"/><Relationship Id="rId22" Type="http://schemas.openxmlformats.org/officeDocument/2006/relationships/oleObject" Target="../embeddings/oleObject126.bin"/><Relationship Id="rId27" Type="http://schemas.openxmlformats.org/officeDocument/2006/relationships/image" Target="../media/image142.emf"/></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32.bin"/><Relationship Id="rId13" Type="http://schemas.openxmlformats.org/officeDocument/2006/relationships/image" Target="../media/image148.emf"/><Relationship Id="rId3" Type="http://schemas.openxmlformats.org/officeDocument/2006/relationships/image" Target="../media/image143.emf"/><Relationship Id="rId7" Type="http://schemas.openxmlformats.org/officeDocument/2006/relationships/image" Target="../media/image145.emf"/><Relationship Id="rId12" Type="http://schemas.openxmlformats.org/officeDocument/2006/relationships/oleObject" Target="../embeddings/oleObject134.bin"/><Relationship Id="rId2" Type="http://schemas.openxmlformats.org/officeDocument/2006/relationships/oleObject" Target="../embeddings/oleObject129.bin"/><Relationship Id="rId1" Type="http://schemas.openxmlformats.org/officeDocument/2006/relationships/slideLayout" Target="../slideLayouts/slideLayout90.xml"/><Relationship Id="rId6" Type="http://schemas.openxmlformats.org/officeDocument/2006/relationships/oleObject" Target="../embeddings/oleObject131.bin"/><Relationship Id="rId11" Type="http://schemas.openxmlformats.org/officeDocument/2006/relationships/image" Target="../media/image147.emf"/><Relationship Id="rId5" Type="http://schemas.openxmlformats.org/officeDocument/2006/relationships/image" Target="../media/image144.emf"/><Relationship Id="rId15" Type="http://schemas.openxmlformats.org/officeDocument/2006/relationships/image" Target="../media/image149.e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46.emf"/><Relationship Id="rId14" Type="http://schemas.openxmlformats.org/officeDocument/2006/relationships/oleObject" Target="../embeddings/oleObject135.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73.xml.rels><?xml version="1.0" encoding="UTF-8" standalone="yes"?>
<Relationships xmlns="http://schemas.openxmlformats.org/package/2006/relationships"><Relationship Id="rId8" Type="http://schemas.openxmlformats.org/officeDocument/2006/relationships/image" Target="../media/image153.emf"/><Relationship Id="rId3" Type="http://schemas.openxmlformats.org/officeDocument/2006/relationships/image" Target="../media/image150.emf"/><Relationship Id="rId7" Type="http://schemas.openxmlformats.org/officeDocument/2006/relationships/oleObject" Target="../embeddings/oleObject138.bin"/><Relationship Id="rId2" Type="http://schemas.openxmlformats.org/officeDocument/2006/relationships/oleObject" Target="../embeddings/oleObject136.bin"/><Relationship Id="rId1" Type="http://schemas.openxmlformats.org/officeDocument/2006/relationships/slideLayout" Target="../slideLayouts/slideLayout90.xml"/><Relationship Id="rId6" Type="http://schemas.openxmlformats.org/officeDocument/2006/relationships/image" Target="../media/image152.jpeg"/><Relationship Id="rId5" Type="http://schemas.openxmlformats.org/officeDocument/2006/relationships/image" Target="../media/image151.emf"/><Relationship Id="rId4" Type="http://schemas.openxmlformats.org/officeDocument/2006/relationships/oleObject" Target="../embeddings/oleObject137.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image" Target="../media/image152.jpeg"/><Relationship Id="rId1" Type="http://schemas.openxmlformats.org/officeDocument/2006/relationships/slideLayout" Target="../slideLayouts/slideLayout90.xml"/><Relationship Id="rId6" Type="http://schemas.openxmlformats.org/officeDocument/2006/relationships/image" Target="../media/image155.emf"/><Relationship Id="rId5" Type="http://schemas.openxmlformats.org/officeDocument/2006/relationships/oleObject" Target="../embeddings/oleObject140.bin"/><Relationship Id="rId4" Type="http://schemas.openxmlformats.org/officeDocument/2006/relationships/image" Target="../media/image154.e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44.bin"/><Relationship Id="rId13" Type="http://schemas.openxmlformats.org/officeDocument/2006/relationships/image" Target="../media/image161.emf"/><Relationship Id="rId3" Type="http://schemas.openxmlformats.org/officeDocument/2006/relationships/image" Target="../media/image156.emf"/><Relationship Id="rId7" Type="http://schemas.openxmlformats.org/officeDocument/2006/relationships/image" Target="../media/image158.wmf"/><Relationship Id="rId12" Type="http://schemas.openxmlformats.org/officeDocument/2006/relationships/oleObject" Target="../embeddings/oleObject146.bin"/><Relationship Id="rId2" Type="http://schemas.openxmlformats.org/officeDocument/2006/relationships/oleObject" Target="../embeddings/oleObject141.bin"/><Relationship Id="rId16" Type="http://schemas.openxmlformats.org/officeDocument/2006/relationships/image" Target="../media/image162.emf"/><Relationship Id="rId1" Type="http://schemas.openxmlformats.org/officeDocument/2006/relationships/slideLayout" Target="../slideLayouts/slideLayout90.xml"/><Relationship Id="rId6" Type="http://schemas.openxmlformats.org/officeDocument/2006/relationships/oleObject" Target="../embeddings/oleObject143.bin"/><Relationship Id="rId11" Type="http://schemas.openxmlformats.org/officeDocument/2006/relationships/image" Target="../media/image160.wmf"/><Relationship Id="rId5" Type="http://schemas.openxmlformats.org/officeDocument/2006/relationships/image" Target="../media/image157.emf"/><Relationship Id="rId15" Type="http://schemas.openxmlformats.org/officeDocument/2006/relationships/oleObject" Target="../embeddings/oleObject147.bin"/><Relationship Id="rId10" Type="http://schemas.openxmlformats.org/officeDocument/2006/relationships/oleObject" Target="../embeddings/oleObject145.bin"/><Relationship Id="rId4" Type="http://schemas.openxmlformats.org/officeDocument/2006/relationships/oleObject" Target="../embeddings/oleObject142.bin"/><Relationship Id="rId9" Type="http://schemas.openxmlformats.org/officeDocument/2006/relationships/image" Target="../media/image159.wmf"/><Relationship Id="rId14" Type="http://schemas.openxmlformats.org/officeDocument/2006/relationships/image" Target="../media/image152.jpeg"/></Relationships>
</file>

<file path=ppt/slides/_rels/slide76.xml.rels><?xml version="1.0" encoding="UTF-8" standalone="yes"?>
<Relationships xmlns="http://schemas.openxmlformats.org/package/2006/relationships"><Relationship Id="rId8" Type="http://schemas.openxmlformats.org/officeDocument/2006/relationships/image" Target="../media/image165.emf"/><Relationship Id="rId3" Type="http://schemas.openxmlformats.org/officeDocument/2006/relationships/oleObject" Target="../embeddings/oleObject148.bin"/><Relationship Id="rId7" Type="http://schemas.openxmlformats.org/officeDocument/2006/relationships/oleObject" Target="../embeddings/oleObject150.bin"/><Relationship Id="rId2" Type="http://schemas.openxmlformats.org/officeDocument/2006/relationships/image" Target="../media/image152.jpeg"/><Relationship Id="rId1" Type="http://schemas.openxmlformats.org/officeDocument/2006/relationships/slideLayout" Target="../slideLayouts/slideLayout90.xml"/><Relationship Id="rId6" Type="http://schemas.openxmlformats.org/officeDocument/2006/relationships/image" Target="../media/image164.emf"/><Relationship Id="rId5" Type="http://schemas.openxmlformats.org/officeDocument/2006/relationships/oleObject" Target="../embeddings/oleObject149.bin"/><Relationship Id="rId4" Type="http://schemas.openxmlformats.org/officeDocument/2006/relationships/image" Target="../media/image163.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image" Target="../media/image152.jpeg"/><Relationship Id="rId1" Type="http://schemas.openxmlformats.org/officeDocument/2006/relationships/slideLayout" Target="../slideLayouts/slideLayout90.xml"/><Relationship Id="rId6" Type="http://schemas.openxmlformats.org/officeDocument/2006/relationships/image" Target="../media/image167.emf"/><Relationship Id="rId5" Type="http://schemas.openxmlformats.org/officeDocument/2006/relationships/oleObject" Target="../embeddings/oleObject152.bin"/><Relationship Id="rId4" Type="http://schemas.openxmlformats.org/officeDocument/2006/relationships/image" Target="../media/image166.e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 Target="slide56.xml"/><Relationship Id="rId1" Type="http://schemas.openxmlformats.org/officeDocument/2006/relationships/slideLayout" Target="../slideLayouts/slideLayout2.xml"/><Relationship Id="rId4" Type="http://schemas.openxmlformats.org/officeDocument/2006/relationships/image" Target="../media/image168.e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oleObject" Target="../embeddings/oleObject159.bin"/><Relationship Id="rId3" Type="http://schemas.openxmlformats.org/officeDocument/2006/relationships/image" Target="../media/image169.emf"/><Relationship Id="rId7" Type="http://schemas.openxmlformats.org/officeDocument/2006/relationships/image" Target="../media/image171.emf"/><Relationship Id="rId12" Type="http://schemas.openxmlformats.org/officeDocument/2006/relationships/image" Target="../media/image174.jpeg"/><Relationship Id="rId17" Type="http://schemas.openxmlformats.org/officeDocument/2006/relationships/image" Target="../media/image177.wmf"/><Relationship Id="rId2" Type="http://schemas.openxmlformats.org/officeDocument/2006/relationships/oleObject" Target="../embeddings/oleObject154.bin"/><Relationship Id="rId16" Type="http://schemas.openxmlformats.org/officeDocument/2006/relationships/oleObject" Target="../embeddings/oleObject160.bin"/><Relationship Id="rId1" Type="http://schemas.openxmlformats.org/officeDocument/2006/relationships/slideLayout" Target="../slideLayouts/slideLayout23.xml"/><Relationship Id="rId6" Type="http://schemas.openxmlformats.org/officeDocument/2006/relationships/oleObject" Target="../embeddings/oleObject156.bin"/><Relationship Id="rId11" Type="http://schemas.openxmlformats.org/officeDocument/2006/relationships/image" Target="../media/image173.emf"/><Relationship Id="rId5" Type="http://schemas.openxmlformats.org/officeDocument/2006/relationships/image" Target="../media/image170.emf"/><Relationship Id="rId15" Type="http://schemas.openxmlformats.org/officeDocument/2006/relationships/image" Target="../media/image176.jpeg"/><Relationship Id="rId10" Type="http://schemas.openxmlformats.org/officeDocument/2006/relationships/oleObject" Target="../embeddings/oleObject158.bin"/><Relationship Id="rId4" Type="http://schemas.openxmlformats.org/officeDocument/2006/relationships/oleObject" Target="../embeddings/oleObject155.bin"/><Relationship Id="rId9" Type="http://schemas.openxmlformats.org/officeDocument/2006/relationships/image" Target="../media/image172.emf"/><Relationship Id="rId14" Type="http://schemas.openxmlformats.org/officeDocument/2006/relationships/image" Target="../media/image175.wmf"/></Relationships>
</file>

<file path=ppt/slides/_rels/slide84.xml.rels><?xml version="1.0" encoding="UTF-8" standalone="yes"?>
<Relationships xmlns="http://schemas.openxmlformats.org/package/2006/relationships"><Relationship Id="rId3" Type="http://schemas.openxmlformats.org/officeDocument/2006/relationships/image" Target="../media/image178.emf"/><Relationship Id="rId2" Type="http://schemas.openxmlformats.org/officeDocument/2006/relationships/oleObject" Target="../embeddings/oleObject161.bin"/><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3" Type="http://schemas.openxmlformats.org/officeDocument/2006/relationships/image" Target="../media/image179.emf"/><Relationship Id="rId2" Type="http://schemas.openxmlformats.org/officeDocument/2006/relationships/oleObject" Target="../embeddings/oleObject162.bin"/><Relationship Id="rId1" Type="http://schemas.openxmlformats.org/officeDocument/2006/relationships/slideLayout" Target="../slideLayouts/slideLayout90.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notesSlide" Target="../notesSlides/notesSlide3.xml"/><Relationship Id="rId1" Type="http://schemas.openxmlformats.org/officeDocument/2006/relationships/slideLayout" Target="../slideLayouts/slideLayout23.xml"/><Relationship Id="rId4" Type="http://schemas.openxmlformats.org/officeDocument/2006/relationships/image" Target="../media/image180.emf"/></Relationships>
</file>

<file path=ppt/slides/_rels/slide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3.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85.emf"/><Relationship Id="rId3" Type="http://schemas.openxmlformats.org/officeDocument/2006/relationships/oleObject" Target="../embeddings/oleObject164.bin"/><Relationship Id="rId7" Type="http://schemas.openxmlformats.org/officeDocument/2006/relationships/image" Target="../media/image182.wmf"/><Relationship Id="rId12" Type="http://schemas.openxmlformats.org/officeDocument/2006/relationships/oleObject" Target="../embeddings/oleObject168.bin"/><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oleObject" Target="../embeddings/oleObject165.bin"/><Relationship Id="rId11" Type="http://schemas.openxmlformats.org/officeDocument/2006/relationships/image" Target="../media/image184.emf"/><Relationship Id="rId5" Type="http://schemas.openxmlformats.org/officeDocument/2006/relationships/image" Target="../media/image181.jpeg"/><Relationship Id="rId10" Type="http://schemas.openxmlformats.org/officeDocument/2006/relationships/oleObject" Target="../embeddings/oleObject167.bin"/><Relationship Id="rId4" Type="http://schemas.openxmlformats.org/officeDocument/2006/relationships/image" Target="../media/image180.emf"/><Relationship Id="rId9" Type="http://schemas.openxmlformats.org/officeDocument/2006/relationships/image" Target="../media/image183.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0.x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oleObject" Target="../embeddings/oleObject169.bin"/><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33.xml"/></Relationships>
</file>

<file path=ppt/slides/_rels/slide92.x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oleObject" Target="../embeddings/oleObject170.bin"/><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88.emf"/></Relationships>
</file>

<file path=ppt/slides/_rels/slide99.x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oleObject" Target="../embeddings/oleObject172.bin"/><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3443B73-2D6B-AB41-E73F-61AF5182E395}"/>
              </a:ext>
            </a:extLst>
          </p:cNvPr>
          <p:cNvSpPr>
            <a:spLocks noGrp="1" noRot="1" noChangeArrowheads="1"/>
          </p:cNvSpPr>
          <p:nvPr>
            <p:ph type="title"/>
          </p:nvPr>
        </p:nvSpPr>
        <p:spPr>
          <a:xfrm>
            <a:off x="971550" y="766763"/>
            <a:ext cx="6913563" cy="609600"/>
          </a:xfrm>
          <a:noFill/>
        </p:spPr>
        <p:txBody>
          <a:bodyPr/>
          <a:lstStyle/>
          <a:p>
            <a:pPr eaLnBrk="1" hangingPunct="1"/>
            <a:r>
              <a:rPr lang="zh-CN" altLang="en-US" sz="3600" b="1" dirty="0">
                <a:solidFill>
                  <a:srgbClr val="000066"/>
                </a:solidFill>
                <a:latin typeface="黑体" panose="02010609060101010101" pitchFamily="49" charset="-122"/>
                <a:ea typeface="黑体" panose="02010609060101010101" pitchFamily="49" charset="-122"/>
              </a:rPr>
              <a:t>第二章  一维随机变量及其分布</a:t>
            </a:r>
          </a:p>
        </p:txBody>
      </p:sp>
      <p:sp>
        <p:nvSpPr>
          <p:cNvPr id="19459" name="Rectangle 3">
            <a:extLst>
              <a:ext uri="{FF2B5EF4-FFF2-40B4-BE49-F238E27FC236}">
                <a16:creationId xmlns:a16="http://schemas.microsoft.com/office/drawing/2014/main" id="{B9A57F58-1FEA-9D7E-CB8D-048C6DEC811D}"/>
              </a:ext>
            </a:extLst>
          </p:cNvPr>
          <p:cNvSpPr>
            <a:spLocks noChangeArrowheads="1"/>
          </p:cNvSpPr>
          <p:nvPr/>
        </p:nvSpPr>
        <p:spPr bwMode="auto">
          <a:xfrm>
            <a:off x="323850" y="1773238"/>
            <a:ext cx="7704138"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a:solidFill>
                  <a:srgbClr val="0000FF"/>
                </a:solidFill>
                <a:latin typeface="黑体" panose="02010609060101010101" pitchFamily="49" charset="-122"/>
                <a:ea typeface="黑体" panose="02010609060101010101" pitchFamily="49" charset="-122"/>
              </a:rPr>
              <a:t>第一节    随机变量</a:t>
            </a:r>
          </a:p>
          <a:p>
            <a:pPr eaLnBrk="1" hangingPunct="1">
              <a:spcBef>
                <a:spcPct val="50000"/>
              </a:spcBef>
              <a:buClrTx/>
              <a:buSzTx/>
              <a:buFontTx/>
              <a:buNone/>
            </a:pPr>
            <a:r>
              <a:rPr kumimoji="1" lang="zh-CN" altLang="en-US">
                <a:solidFill>
                  <a:srgbClr val="0000FF"/>
                </a:solidFill>
                <a:latin typeface="黑体" panose="02010609060101010101" pitchFamily="49" charset="-122"/>
                <a:ea typeface="黑体" panose="02010609060101010101" pitchFamily="49" charset="-122"/>
              </a:rPr>
              <a:t>第二节    离散型随机变量及其分布律</a:t>
            </a:r>
          </a:p>
          <a:p>
            <a:pPr eaLnBrk="1" hangingPunct="1">
              <a:spcBef>
                <a:spcPct val="50000"/>
              </a:spcBef>
              <a:buClrTx/>
              <a:buSzTx/>
              <a:buFontTx/>
              <a:buNone/>
            </a:pPr>
            <a:r>
              <a:rPr kumimoji="1" lang="zh-CN" altLang="en-US">
                <a:solidFill>
                  <a:srgbClr val="0000FF"/>
                </a:solidFill>
                <a:latin typeface="黑体" panose="02010609060101010101" pitchFamily="49" charset="-122"/>
                <a:ea typeface="黑体" panose="02010609060101010101" pitchFamily="49" charset="-122"/>
              </a:rPr>
              <a:t>第三节    随机变量的分布函数</a:t>
            </a:r>
          </a:p>
          <a:p>
            <a:pPr eaLnBrk="1" hangingPunct="1">
              <a:spcBef>
                <a:spcPct val="50000"/>
              </a:spcBef>
              <a:buClrTx/>
              <a:buSzTx/>
              <a:buFontTx/>
              <a:buNone/>
            </a:pPr>
            <a:r>
              <a:rPr kumimoji="1" lang="zh-CN" altLang="en-US">
                <a:solidFill>
                  <a:srgbClr val="0000FF"/>
                </a:solidFill>
                <a:latin typeface="黑体" panose="02010609060101010101" pitchFamily="49" charset="-122"/>
                <a:ea typeface="黑体" panose="02010609060101010101" pitchFamily="49" charset="-122"/>
              </a:rPr>
              <a:t>第四节    连续型随机变量及其概率密度</a:t>
            </a:r>
          </a:p>
          <a:p>
            <a:pPr eaLnBrk="1" hangingPunct="1">
              <a:spcBef>
                <a:spcPct val="50000"/>
              </a:spcBef>
              <a:buClrTx/>
              <a:buSzTx/>
              <a:buFontTx/>
              <a:buNone/>
            </a:pPr>
            <a:r>
              <a:rPr kumimoji="1" lang="zh-CN" altLang="en-US">
                <a:solidFill>
                  <a:srgbClr val="0000FF"/>
                </a:solidFill>
                <a:latin typeface="黑体" panose="02010609060101010101" pitchFamily="49" charset="-122"/>
                <a:ea typeface="黑体" panose="02010609060101010101" pitchFamily="49" charset="-122"/>
              </a:rPr>
              <a:t>第五节    随机变量的函数的分布</a:t>
            </a:r>
          </a:p>
        </p:txBody>
      </p:sp>
      <p:pic>
        <p:nvPicPr>
          <p:cNvPr id="19460" name="Picture 4" descr="MCj01828880000[1]">
            <a:extLst>
              <a:ext uri="{FF2B5EF4-FFF2-40B4-BE49-F238E27FC236}">
                <a16:creationId xmlns:a16="http://schemas.microsoft.com/office/drawing/2014/main" id="{9C27D86A-7FCA-B729-D349-C2485CC07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925" y="4438650"/>
            <a:ext cx="2289175" cy="2376488"/>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5">
            <a:hlinkClick r:id="rId3" action="ppaction://hlinkpres?slideindex=6&amp;slidetitle=6. 幻灯片 6" tooltip="返回主目录"/>
            <a:extLst>
              <a:ext uri="{FF2B5EF4-FFF2-40B4-BE49-F238E27FC236}">
                <a16:creationId xmlns:a16="http://schemas.microsoft.com/office/drawing/2014/main" id="{56F71933-0B33-8EF6-A646-E7C3F4A1A2DE}"/>
              </a:ext>
            </a:extLst>
          </p:cNvPr>
          <p:cNvSpPr>
            <a:spLocks noChangeArrowheads="1"/>
          </p:cNvSpPr>
          <p:nvPr/>
        </p:nvSpPr>
        <p:spPr bwMode="auto">
          <a:xfrm>
            <a:off x="7451725" y="6308725"/>
            <a:ext cx="576263" cy="5508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674" name="Text Box 2">
            <a:extLst>
              <a:ext uri="{FF2B5EF4-FFF2-40B4-BE49-F238E27FC236}">
                <a16:creationId xmlns:a16="http://schemas.microsoft.com/office/drawing/2014/main" id="{6699AF72-19A9-3D53-954D-150DA743ED5B}"/>
              </a:ext>
            </a:extLst>
          </p:cNvPr>
          <p:cNvSpPr txBox="1">
            <a:spLocks noChangeArrowheads="1"/>
          </p:cNvSpPr>
          <p:nvPr/>
        </p:nvSpPr>
        <p:spPr bwMode="auto">
          <a:xfrm>
            <a:off x="323850" y="1492250"/>
            <a:ext cx="7924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有了随机变量</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随机试验中的各种事件，就可以通过随机变量的关系式表达出来</a:t>
            </a:r>
            <a:r>
              <a:rPr kumimoji="1" lang="en-US" altLang="zh-CN" sz="2800" b="1">
                <a:latin typeface="Times New Roman" panose="02020603050405020304" pitchFamily="18" charset="0"/>
              </a:rPr>
              <a:t>.</a:t>
            </a:r>
          </a:p>
        </p:txBody>
      </p:sp>
      <p:sp>
        <p:nvSpPr>
          <p:cNvPr id="29699" name="Text Box 3">
            <a:extLst>
              <a:ext uri="{FF2B5EF4-FFF2-40B4-BE49-F238E27FC236}">
                <a16:creationId xmlns:a16="http://schemas.microsoft.com/office/drawing/2014/main" id="{D84ADC1F-EA5B-2C9D-8B37-91B459EBDB33}"/>
              </a:ext>
            </a:extLst>
          </p:cNvPr>
          <p:cNvSpPr txBox="1">
            <a:spLocks noChangeArrowheads="1"/>
          </p:cNvSpPr>
          <p:nvPr/>
        </p:nvSpPr>
        <p:spPr bwMode="auto">
          <a:xfrm>
            <a:off x="304800" y="914400"/>
            <a:ext cx="53228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rgbClr val="0000FF"/>
                </a:solidFill>
                <a:latin typeface="黑体" panose="02010609060101010101" pitchFamily="49" charset="-122"/>
                <a:ea typeface="黑体" panose="02010609060101010101" pitchFamily="49" charset="-122"/>
              </a:rPr>
              <a:t>二、引入随机变量的意义</a:t>
            </a:r>
          </a:p>
        </p:txBody>
      </p:sp>
      <p:sp>
        <p:nvSpPr>
          <p:cNvPr id="1308676" name="Rectangle 4">
            <a:extLst>
              <a:ext uri="{FF2B5EF4-FFF2-40B4-BE49-F238E27FC236}">
                <a16:creationId xmlns:a16="http://schemas.microsoft.com/office/drawing/2014/main" id="{D0543DDE-2ED7-B120-2DE1-2961574680E5}"/>
              </a:ext>
            </a:extLst>
          </p:cNvPr>
          <p:cNvSpPr>
            <a:spLocks noChangeArrowheads="1"/>
          </p:cNvSpPr>
          <p:nvPr/>
        </p:nvSpPr>
        <p:spPr bwMode="auto">
          <a:xfrm>
            <a:off x="400050" y="2862263"/>
            <a:ext cx="8077200"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如：单位时间内某电话交换台收到的呼叫次数用</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表示，它是一个随机变量</a:t>
            </a:r>
            <a:r>
              <a:rPr kumimoji="1" lang="en-US" altLang="zh-CN" sz="2800" b="1">
                <a:latin typeface="Times New Roman" panose="02020603050405020304" pitchFamily="18" charset="0"/>
              </a:rPr>
              <a:t>. </a:t>
            </a:r>
            <a:endParaRPr kumimoji="1" lang="en-US" altLang="zh-CN" sz="2400">
              <a:latin typeface="Times New Roman" panose="02020603050405020304" pitchFamily="18" charset="0"/>
            </a:endParaRPr>
          </a:p>
        </p:txBody>
      </p:sp>
      <p:sp>
        <p:nvSpPr>
          <p:cNvPr id="1308677" name="Rectangle 5">
            <a:extLst>
              <a:ext uri="{FF2B5EF4-FFF2-40B4-BE49-F238E27FC236}">
                <a16:creationId xmlns:a16="http://schemas.microsoft.com/office/drawing/2014/main" id="{DB9BC34F-3FFB-5C4A-6908-15A5ABB34299}"/>
              </a:ext>
            </a:extLst>
          </p:cNvPr>
          <p:cNvSpPr>
            <a:spLocks noChangeArrowheads="1"/>
          </p:cNvSpPr>
          <p:nvPr/>
        </p:nvSpPr>
        <p:spPr bwMode="auto">
          <a:xfrm>
            <a:off x="3059113" y="4711700"/>
            <a:ext cx="46085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事件</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收到不少于</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次呼叫</a:t>
            </a:r>
            <a:r>
              <a:rPr kumimoji="1" lang="en-US" altLang="zh-CN" sz="2800" b="1">
                <a:latin typeface="Times New Roman" panose="02020603050405020304" pitchFamily="18" charset="0"/>
              </a:rPr>
              <a:t>}</a:t>
            </a:r>
          </a:p>
        </p:txBody>
      </p:sp>
      <p:sp>
        <p:nvSpPr>
          <p:cNvPr id="1308678" name="Rectangle 6">
            <a:extLst>
              <a:ext uri="{FF2B5EF4-FFF2-40B4-BE49-F238E27FC236}">
                <a16:creationId xmlns:a16="http://schemas.microsoft.com/office/drawing/2014/main" id="{770DE05B-3A58-BCE6-996D-F3916AAE0598}"/>
              </a:ext>
            </a:extLst>
          </p:cNvPr>
          <p:cNvSpPr>
            <a:spLocks noChangeArrowheads="1"/>
          </p:cNvSpPr>
          <p:nvPr/>
        </p:nvSpPr>
        <p:spPr bwMode="auto">
          <a:xfrm>
            <a:off x="3505200" y="5575300"/>
            <a:ext cx="27225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没有收到呼叫</a:t>
            </a:r>
            <a:r>
              <a:rPr kumimoji="1" lang="en-US" altLang="zh-CN" sz="2800" b="1">
                <a:latin typeface="Times New Roman" panose="02020603050405020304" pitchFamily="18" charset="0"/>
              </a:rPr>
              <a:t>}</a:t>
            </a:r>
          </a:p>
        </p:txBody>
      </p:sp>
      <p:pic>
        <p:nvPicPr>
          <p:cNvPr id="1308679" name="Picture 7" descr="电话呼叫">
            <a:extLst>
              <a:ext uri="{FF2B5EF4-FFF2-40B4-BE49-F238E27FC236}">
                <a16:creationId xmlns:a16="http://schemas.microsoft.com/office/drawing/2014/main" id="{15697D35-2FE4-9BFF-6A2F-42A6E86B4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21188"/>
            <a:ext cx="2463800"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8680" name="Group 8">
            <a:extLst>
              <a:ext uri="{FF2B5EF4-FFF2-40B4-BE49-F238E27FC236}">
                <a16:creationId xmlns:a16="http://schemas.microsoft.com/office/drawing/2014/main" id="{03DE5CF1-5E0D-DA62-5700-C5EF3CDCE5ED}"/>
              </a:ext>
            </a:extLst>
          </p:cNvPr>
          <p:cNvGrpSpPr>
            <a:grpSpLocks/>
          </p:cNvGrpSpPr>
          <p:nvPr/>
        </p:nvGrpSpPr>
        <p:grpSpPr bwMode="auto">
          <a:xfrm>
            <a:off x="7216775" y="4711700"/>
            <a:ext cx="1747838" cy="498475"/>
            <a:chOff x="4546" y="2795"/>
            <a:chExt cx="1101" cy="315"/>
          </a:xfrm>
        </p:grpSpPr>
        <p:graphicFrame>
          <p:nvGraphicFramePr>
            <p:cNvPr id="29708" name="Object 9">
              <a:extLst>
                <a:ext uri="{FF2B5EF4-FFF2-40B4-BE49-F238E27FC236}">
                  <a16:creationId xmlns:a16="http://schemas.microsoft.com/office/drawing/2014/main" id="{838BF2A7-E541-C7CA-B7FA-05FDEBC3FBCF}"/>
                </a:ext>
              </a:extLst>
            </p:cNvPr>
            <p:cNvGraphicFramePr>
              <a:graphicFrameLocks noChangeAspect="1"/>
            </p:cNvGraphicFramePr>
            <p:nvPr/>
          </p:nvGraphicFramePr>
          <p:xfrm>
            <a:off x="4546" y="2795"/>
            <a:ext cx="421" cy="315"/>
          </p:xfrm>
          <a:graphic>
            <a:graphicData uri="http://schemas.openxmlformats.org/presentationml/2006/ole">
              <mc:AlternateContent xmlns:mc="http://schemas.openxmlformats.org/markup-compatibility/2006">
                <mc:Choice xmlns:v="urn:schemas-microsoft-com:vml" Requires="v">
                  <p:oleObj name="公式" r:id="rId3" imgW="180860" imgH="133347" progId="Equation.3">
                    <p:embed/>
                  </p:oleObj>
                </mc:Choice>
                <mc:Fallback>
                  <p:oleObj name="公式" r:id="rId3" imgW="180860" imgH="133347"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6" y="2795"/>
                          <a:ext cx="421"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9" name="Group 10">
              <a:extLst>
                <a:ext uri="{FF2B5EF4-FFF2-40B4-BE49-F238E27FC236}">
                  <a16:creationId xmlns:a16="http://schemas.microsoft.com/office/drawing/2014/main" id="{CD2F5A0C-6F85-9393-9761-C36C3E50351B}"/>
                </a:ext>
              </a:extLst>
            </p:cNvPr>
            <p:cNvGrpSpPr>
              <a:grpSpLocks/>
            </p:cNvGrpSpPr>
            <p:nvPr/>
          </p:nvGrpSpPr>
          <p:grpSpPr bwMode="auto">
            <a:xfrm>
              <a:off x="4867" y="2795"/>
              <a:ext cx="780" cy="302"/>
              <a:chOff x="4172" y="3203"/>
              <a:chExt cx="780" cy="302"/>
            </a:xfrm>
          </p:grpSpPr>
          <p:graphicFrame>
            <p:nvGraphicFramePr>
              <p:cNvPr id="29710" name="Object 11">
                <a:extLst>
                  <a:ext uri="{FF2B5EF4-FFF2-40B4-BE49-F238E27FC236}">
                    <a16:creationId xmlns:a16="http://schemas.microsoft.com/office/drawing/2014/main" id="{228D1D54-69B8-A389-1B92-575E16E0BF20}"/>
                  </a:ext>
                </a:extLst>
              </p:cNvPr>
              <p:cNvGraphicFramePr>
                <a:graphicFrameLocks noChangeAspect="1"/>
              </p:cNvGraphicFramePr>
              <p:nvPr/>
            </p:nvGraphicFramePr>
            <p:xfrm>
              <a:off x="4489" y="3203"/>
              <a:ext cx="251" cy="301"/>
            </p:xfrm>
            <a:graphic>
              <a:graphicData uri="http://schemas.openxmlformats.org/presentationml/2006/ole">
                <mc:AlternateContent xmlns:mc="http://schemas.openxmlformats.org/markup-compatibility/2006">
                  <mc:Choice xmlns:v="urn:schemas-microsoft-com:vml" Requires="v">
                    <p:oleObj name="公式" r:id="rId5" imgW="104737" imgH="133347" progId="Equation.3">
                      <p:embed/>
                    </p:oleObj>
                  </mc:Choice>
                  <mc:Fallback>
                    <p:oleObj name="公式" r:id="rId5" imgW="104737" imgH="133347"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9" y="3203"/>
                            <a:ext cx="251"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1" name="Rectangle 12">
                <a:extLst>
                  <a:ext uri="{FF2B5EF4-FFF2-40B4-BE49-F238E27FC236}">
                    <a16:creationId xmlns:a16="http://schemas.microsoft.com/office/drawing/2014/main" id="{B0279F83-0394-6FFF-0E3E-C5656B69017E}"/>
                  </a:ext>
                </a:extLst>
              </p:cNvPr>
              <p:cNvSpPr>
                <a:spLocks noChangeArrowheads="1"/>
              </p:cNvSpPr>
              <p:nvPr/>
            </p:nvSpPr>
            <p:spPr bwMode="auto">
              <a:xfrm>
                <a:off x="4172" y="3217"/>
                <a:ext cx="7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1}</a:t>
                </a:r>
              </a:p>
            </p:txBody>
          </p:sp>
        </p:grpSp>
      </p:grpSp>
      <p:grpSp>
        <p:nvGrpSpPr>
          <p:cNvPr id="1308685" name="Group 13">
            <a:extLst>
              <a:ext uri="{FF2B5EF4-FFF2-40B4-BE49-F238E27FC236}">
                <a16:creationId xmlns:a16="http://schemas.microsoft.com/office/drawing/2014/main" id="{3032A660-F59A-63AA-9E34-DA9595D229BC}"/>
              </a:ext>
            </a:extLst>
          </p:cNvPr>
          <p:cNvGrpSpPr>
            <a:grpSpLocks/>
          </p:cNvGrpSpPr>
          <p:nvPr/>
        </p:nvGrpSpPr>
        <p:grpSpPr bwMode="auto">
          <a:xfrm>
            <a:off x="6084888" y="5575300"/>
            <a:ext cx="1682750" cy="473075"/>
            <a:chOff x="3787" y="3385"/>
            <a:chExt cx="1060" cy="299"/>
          </a:xfrm>
        </p:grpSpPr>
        <p:graphicFrame>
          <p:nvGraphicFramePr>
            <p:cNvPr id="29706" name="Object 14">
              <a:extLst>
                <a:ext uri="{FF2B5EF4-FFF2-40B4-BE49-F238E27FC236}">
                  <a16:creationId xmlns:a16="http://schemas.microsoft.com/office/drawing/2014/main" id="{9A5F4C7F-DA0F-6E97-0846-DAE4E8718E90}"/>
                </a:ext>
              </a:extLst>
            </p:cNvPr>
            <p:cNvGraphicFramePr>
              <a:graphicFrameLocks noChangeAspect="1"/>
            </p:cNvGraphicFramePr>
            <p:nvPr/>
          </p:nvGraphicFramePr>
          <p:xfrm>
            <a:off x="3787" y="3385"/>
            <a:ext cx="400" cy="299"/>
          </p:xfrm>
          <a:graphic>
            <a:graphicData uri="http://schemas.openxmlformats.org/presentationml/2006/ole">
              <mc:AlternateContent xmlns:mc="http://schemas.openxmlformats.org/markup-compatibility/2006">
                <mc:Choice xmlns:v="urn:schemas-microsoft-com:vml" Requires="v">
                  <p:oleObj name="公式" r:id="rId7" imgW="180860" imgH="133347" progId="Equation.3">
                    <p:embed/>
                  </p:oleObj>
                </mc:Choice>
                <mc:Fallback>
                  <p:oleObj name="公式" r:id="rId7" imgW="180860" imgH="133347"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3385"/>
                          <a:ext cx="40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Rectangle 15">
              <a:extLst>
                <a:ext uri="{FF2B5EF4-FFF2-40B4-BE49-F238E27FC236}">
                  <a16:creationId xmlns:a16="http://schemas.microsoft.com/office/drawing/2014/main" id="{E02F8913-E6CE-F442-E276-A0D4A6A7D6E7}"/>
                </a:ext>
              </a:extLst>
            </p:cNvPr>
            <p:cNvSpPr>
              <a:spLocks noChangeArrowheads="1"/>
            </p:cNvSpPr>
            <p:nvPr/>
          </p:nvSpPr>
          <p:spPr bwMode="auto">
            <a:xfrm>
              <a:off x="4150" y="3385"/>
              <a:ext cx="6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X</a:t>
              </a:r>
              <a:r>
                <a:rPr kumimoji="1" lang="en-US" altLang="zh-CN" sz="2400" b="1">
                  <a:latin typeface="Times New Roman" panose="02020603050405020304" pitchFamily="18" charset="0"/>
                </a:rPr>
                <a:t>= 0}</a:t>
              </a:r>
              <a:r>
                <a:rPr kumimoji="1" lang="en-US" altLang="zh-CN" sz="2400">
                  <a:latin typeface="Times New Roman" panose="02020603050405020304" pitchFamily="18" charset="0"/>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8674"/>
                                        </p:tgtEl>
                                        <p:attrNameLst>
                                          <p:attrName>style.visibility</p:attrName>
                                        </p:attrNameLst>
                                      </p:cBhvr>
                                      <p:to>
                                        <p:strVal val="visible"/>
                                      </p:to>
                                    </p:set>
                                    <p:anim calcmode="lin" valueType="num">
                                      <p:cBhvr additive="base">
                                        <p:cTn id="7" dur="500" fill="hold"/>
                                        <p:tgtEl>
                                          <p:spTgt spid="1308674"/>
                                        </p:tgtEl>
                                        <p:attrNameLst>
                                          <p:attrName>ppt_x</p:attrName>
                                        </p:attrNameLst>
                                      </p:cBhvr>
                                      <p:tavLst>
                                        <p:tav tm="0">
                                          <p:val>
                                            <p:strVal val="1+#ppt_w/2"/>
                                          </p:val>
                                        </p:tav>
                                        <p:tav tm="100000">
                                          <p:val>
                                            <p:strVal val="#ppt_x"/>
                                          </p:val>
                                        </p:tav>
                                      </p:tavLst>
                                    </p:anim>
                                    <p:anim calcmode="lin" valueType="num">
                                      <p:cBhvr additive="base">
                                        <p:cTn id="8" dur="500" fill="hold"/>
                                        <p:tgtEl>
                                          <p:spTgt spid="13086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08676"/>
                                        </p:tgtEl>
                                        <p:attrNameLst>
                                          <p:attrName>style.visibility</p:attrName>
                                        </p:attrNameLst>
                                      </p:cBhvr>
                                      <p:to>
                                        <p:strVal val="visible"/>
                                      </p:to>
                                    </p:set>
                                    <p:anim calcmode="lin" valueType="num">
                                      <p:cBhvr additive="base">
                                        <p:cTn id="13" dur="500" fill="hold"/>
                                        <p:tgtEl>
                                          <p:spTgt spid="1308676"/>
                                        </p:tgtEl>
                                        <p:attrNameLst>
                                          <p:attrName>ppt_x</p:attrName>
                                        </p:attrNameLst>
                                      </p:cBhvr>
                                      <p:tavLst>
                                        <p:tav tm="0">
                                          <p:val>
                                            <p:strVal val="#ppt_x"/>
                                          </p:val>
                                        </p:tav>
                                        <p:tav tm="100000">
                                          <p:val>
                                            <p:strVal val="#ppt_x"/>
                                          </p:val>
                                        </p:tav>
                                      </p:tavLst>
                                    </p:anim>
                                    <p:anim calcmode="lin" valueType="num">
                                      <p:cBhvr additive="base">
                                        <p:cTn id="14" dur="500" fill="hold"/>
                                        <p:tgtEl>
                                          <p:spTgt spid="1308676"/>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30867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8677"/>
                                        </p:tgtEl>
                                        <p:attrNameLst>
                                          <p:attrName>style.visibility</p:attrName>
                                        </p:attrNameLst>
                                      </p:cBhvr>
                                      <p:to>
                                        <p:strVal val="visible"/>
                                      </p:to>
                                    </p:set>
                                    <p:animEffect transition="in" filter="wipe(left)">
                                      <p:cBhvr>
                                        <p:cTn id="22" dur="500"/>
                                        <p:tgtEl>
                                          <p:spTgt spid="1308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08680"/>
                                        </p:tgtEl>
                                        <p:attrNameLst>
                                          <p:attrName>style.visibility</p:attrName>
                                        </p:attrNameLst>
                                      </p:cBhvr>
                                      <p:to>
                                        <p:strVal val="visible"/>
                                      </p:to>
                                    </p:set>
                                    <p:animEffect transition="in" filter="wipe(left)">
                                      <p:cBhvr>
                                        <p:cTn id="27" dur="500"/>
                                        <p:tgtEl>
                                          <p:spTgt spid="13086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8678"/>
                                        </p:tgtEl>
                                        <p:attrNameLst>
                                          <p:attrName>style.visibility</p:attrName>
                                        </p:attrNameLst>
                                      </p:cBhvr>
                                      <p:to>
                                        <p:strVal val="visible"/>
                                      </p:to>
                                    </p:set>
                                    <p:animEffect transition="in" filter="wipe(left)">
                                      <p:cBhvr>
                                        <p:cTn id="32" dur="500"/>
                                        <p:tgtEl>
                                          <p:spTgt spid="13086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08685"/>
                                        </p:tgtEl>
                                        <p:attrNameLst>
                                          <p:attrName>style.visibility</p:attrName>
                                        </p:attrNameLst>
                                      </p:cBhvr>
                                      <p:to>
                                        <p:strVal val="visible"/>
                                      </p:to>
                                    </p:set>
                                    <p:animEffect transition="in" filter="wipe(left)">
                                      <p:cBhvr>
                                        <p:cTn id="37" dur="500"/>
                                        <p:tgtEl>
                                          <p:spTgt spid="1308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8674" grpId="0" autoUpdateAnimBg="0"/>
      <p:bldP spid="1308676" grpId="0" autoUpdateAnimBg="0"/>
      <p:bldP spid="1308677" grpId="0" autoUpdateAnimBg="0"/>
      <p:bldP spid="1308678"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21EE7004-A858-7F90-4FF4-2F2DE54C34FE}"/>
              </a:ext>
            </a:extLst>
          </p:cNvPr>
          <p:cNvSpPr>
            <a:spLocks noChangeArrowheads="1"/>
          </p:cNvSpPr>
          <p:nvPr/>
        </p:nvSpPr>
        <p:spPr bwMode="auto">
          <a:xfrm>
            <a:off x="323850" y="1630363"/>
            <a:ext cx="8064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kumimoji="1" lang="en-US" altLang="zh-CN" sz="3600"/>
              <a:t>§</a:t>
            </a:r>
            <a:r>
              <a:rPr lang="en-US" altLang="zh-CN" sz="3600">
                <a:solidFill>
                  <a:schemeClr val="tx2"/>
                </a:solidFill>
              </a:rPr>
              <a:t> </a:t>
            </a:r>
            <a:r>
              <a:rPr lang="en-US" altLang="zh-CN" sz="3600">
                <a:solidFill>
                  <a:schemeClr val="tx2"/>
                </a:solidFill>
                <a:latin typeface="黑体" panose="02010609060101010101" pitchFamily="49" charset="-122"/>
                <a:ea typeface="黑体" panose="02010609060101010101" pitchFamily="49" charset="-122"/>
              </a:rPr>
              <a:t>2.5   </a:t>
            </a:r>
            <a:r>
              <a:rPr lang="zh-CN" altLang="en-US" sz="3600">
                <a:solidFill>
                  <a:schemeClr val="tx2"/>
                </a:solidFill>
                <a:latin typeface="黑体" panose="02010609060101010101" pitchFamily="49" charset="-122"/>
                <a:ea typeface="黑体" panose="02010609060101010101" pitchFamily="49" charset="-122"/>
              </a:rPr>
              <a:t>随机变量的函数的分布</a:t>
            </a:r>
          </a:p>
        </p:txBody>
      </p:sp>
      <p:sp>
        <p:nvSpPr>
          <p:cNvPr id="126979" name="Rectangle 3">
            <a:extLst>
              <a:ext uri="{FF2B5EF4-FFF2-40B4-BE49-F238E27FC236}">
                <a16:creationId xmlns:a16="http://schemas.microsoft.com/office/drawing/2014/main" id="{733EA3C3-AEEB-76BF-5A1A-6B61839201CD}"/>
              </a:ext>
            </a:extLst>
          </p:cNvPr>
          <p:cNvSpPr>
            <a:spLocks noChangeArrowheads="1"/>
          </p:cNvSpPr>
          <p:nvPr/>
        </p:nvSpPr>
        <p:spPr bwMode="auto">
          <a:xfrm>
            <a:off x="1908175" y="3213100"/>
            <a:ext cx="6275388"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a:latin typeface="黑体" panose="02010609060101010101" pitchFamily="49" charset="-122"/>
                <a:ea typeface="黑体" panose="02010609060101010101" pitchFamily="49" charset="-122"/>
              </a:rPr>
              <a:t>问题的提出</a:t>
            </a:r>
            <a:endParaRPr lang="zh-CN" altLang="en-US" sz="3200">
              <a:solidFill>
                <a:schemeClr val="tx2"/>
              </a:solidFill>
              <a:latin typeface="黑体" panose="02010609060101010101" pitchFamily="49" charset="-122"/>
              <a:ea typeface="黑体" panose="02010609060101010101" pitchFamily="49" charset="-122"/>
            </a:endParaRPr>
          </a:p>
          <a:p>
            <a:pPr eaLnBrk="1" hangingPunct="1">
              <a:lnSpc>
                <a:spcPct val="120000"/>
              </a:lnSpc>
              <a:spcBef>
                <a:spcPct val="0"/>
              </a:spcBef>
            </a:pPr>
            <a:r>
              <a:rPr lang="zh-CN" altLang="en-US" sz="3200">
                <a:latin typeface="黑体" panose="02010609060101010101" pitchFamily="49" charset="-122"/>
                <a:ea typeface="黑体" panose="02010609060101010101" pitchFamily="49" charset="-122"/>
              </a:rPr>
              <a:t>离散型随机变量的函数的分布</a:t>
            </a:r>
          </a:p>
          <a:p>
            <a:pPr eaLnBrk="1" hangingPunct="1">
              <a:lnSpc>
                <a:spcPct val="120000"/>
              </a:lnSpc>
              <a:spcBef>
                <a:spcPct val="0"/>
              </a:spcBef>
            </a:pPr>
            <a:r>
              <a:rPr lang="zh-CN" altLang="en-US" sz="3200">
                <a:latin typeface="黑体" panose="02010609060101010101" pitchFamily="49" charset="-122"/>
                <a:ea typeface="黑体" panose="02010609060101010101" pitchFamily="49" charset="-122"/>
              </a:rPr>
              <a:t>连续型随机变量的函数的分布</a:t>
            </a:r>
            <a:endParaRPr lang="zh-CN" altLang="en-US" sz="3200">
              <a:solidFill>
                <a:schemeClr val="tx2"/>
              </a:solidFill>
              <a:latin typeface="黑体" panose="02010609060101010101" pitchFamily="49" charset="-122"/>
              <a:ea typeface="黑体" panose="02010609060101010101" pitchFamily="49" charset="-122"/>
            </a:endParaRPr>
          </a:p>
          <a:p>
            <a:pPr eaLnBrk="1" hangingPunct="1">
              <a:lnSpc>
                <a:spcPct val="120000"/>
              </a:lnSpc>
              <a:spcBef>
                <a:spcPct val="0"/>
              </a:spcBef>
            </a:pPr>
            <a:endParaRPr lang="en-US" altLang="zh-CN" sz="3200">
              <a:solidFill>
                <a:schemeClr val="tx2"/>
              </a:solidFill>
              <a:latin typeface="黑体" panose="02010609060101010101" pitchFamily="49" charset="-122"/>
              <a:ea typeface="黑体" panose="02010609060101010101" pitchFamily="49" charset="-122"/>
            </a:endParaRPr>
          </a:p>
        </p:txBody>
      </p:sp>
      <p:pic>
        <p:nvPicPr>
          <p:cNvPr id="126980" name="Picture 4" descr="f012">
            <a:hlinkClick r:id="" action="ppaction://hlinkshowjump?jump=nextslide" highlightClick="1"/>
            <a:extLst>
              <a:ext uri="{FF2B5EF4-FFF2-40B4-BE49-F238E27FC236}">
                <a16:creationId xmlns:a16="http://schemas.microsoft.com/office/drawing/2014/main" id="{4DA82B27-BFD0-9CD8-AF1E-9EC3B948EB7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3371850"/>
            <a:ext cx="523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1" name="Picture 5" descr="f012">
            <a:hlinkClick r:id="rId3" action="ppaction://hlinksldjump" highlightClick="1"/>
            <a:extLst>
              <a:ext uri="{FF2B5EF4-FFF2-40B4-BE49-F238E27FC236}">
                <a16:creationId xmlns:a16="http://schemas.microsoft.com/office/drawing/2014/main" id="{DC56AB1D-F1A9-24D5-9EDB-F1797EB8F9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10025"/>
            <a:ext cx="523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2" name="Picture 6" descr="f012">
            <a:hlinkClick r:id="rId4" action="ppaction://hlinksldjump" highlightClick="1"/>
            <a:extLst>
              <a:ext uri="{FF2B5EF4-FFF2-40B4-BE49-F238E27FC236}">
                <a16:creationId xmlns:a16="http://schemas.microsoft.com/office/drawing/2014/main" id="{A976E663-D013-E6BF-769A-B78596AD536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586288"/>
            <a:ext cx="523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a:extLst>
              <a:ext uri="{FF2B5EF4-FFF2-40B4-BE49-F238E27FC236}">
                <a16:creationId xmlns:a16="http://schemas.microsoft.com/office/drawing/2014/main" id="{642DB4DD-A514-1C48-3452-28F66B849ED5}"/>
              </a:ext>
            </a:extLst>
          </p:cNvPr>
          <p:cNvSpPr txBox="1">
            <a:spLocks noChangeArrowheads="1"/>
          </p:cNvSpPr>
          <p:nvPr/>
        </p:nvSpPr>
        <p:spPr bwMode="auto">
          <a:xfrm>
            <a:off x="611188" y="334963"/>
            <a:ext cx="68405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FFFFFF"/>
                </a:solidFill>
                <a:latin typeface="Times New Roman" panose="02020603050405020304" pitchFamily="18" charset="0"/>
              </a:rPr>
              <a:t>2.4.1  </a:t>
            </a:r>
            <a:r>
              <a:rPr kumimoji="1" lang="zh-CN" altLang="en-US">
                <a:solidFill>
                  <a:srgbClr val="FFFFFF"/>
                </a:solidFill>
                <a:latin typeface="Times New Roman" panose="02020603050405020304" pitchFamily="18" charset="0"/>
              </a:rPr>
              <a:t>离散型随机变量</a:t>
            </a:r>
            <a:r>
              <a:rPr kumimoji="1" lang="zh-CN" altLang="zh-CN">
                <a:solidFill>
                  <a:srgbClr val="FFFFFF"/>
                </a:solidFill>
                <a:latin typeface="Times New Roman" panose="02020603050405020304" pitchFamily="18" charset="0"/>
              </a:rPr>
              <a:t>函数的分布</a:t>
            </a:r>
            <a:endParaRPr kumimoji="1" lang="zh-CN" altLang="en-US">
              <a:solidFill>
                <a:srgbClr val="FFFFFF"/>
              </a:solidFill>
              <a:latin typeface="Times New Roman" panose="02020603050405020304" pitchFamily="18" charset="0"/>
            </a:endParaRPr>
          </a:p>
        </p:txBody>
      </p:sp>
      <p:graphicFrame>
        <p:nvGraphicFramePr>
          <p:cNvPr id="128003" name="Object 3">
            <a:extLst>
              <a:ext uri="{FF2B5EF4-FFF2-40B4-BE49-F238E27FC236}">
                <a16:creationId xmlns:a16="http://schemas.microsoft.com/office/drawing/2014/main" id="{53F19524-E8DE-A00C-30A2-20D7EBC35BCA}"/>
              </a:ext>
            </a:extLst>
          </p:cNvPr>
          <p:cNvGraphicFramePr>
            <a:graphicFrameLocks noChangeAspect="1"/>
          </p:cNvGraphicFramePr>
          <p:nvPr/>
        </p:nvGraphicFramePr>
        <p:xfrm>
          <a:off x="4513263" y="3430588"/>
          <a:ext cx="114300" cy="215900"/>
        </p:xfrm>
        <a:graphic>
          <a:graphicData uri="http://schemas.openxmlformats.org/presentationml/2006/ole">
            <mc:AlternateContent xmlns:mc="http://schemas.openxmlformats.org/markup-compatibility/2006">
              <mc:Choice xmlns:v="urn:schemas-microsoft-com:vml" Requires="v">
                <p:oleObj name="公式" r:id="rId3" imgW="114151" imgH="215619" progId="Equation.3">
                  <p:embed/>
                </p:oleObj>
              </mc:Choice>
              <mc:Fallback>
                <p:oleObj name="公式"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34305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04" name="Object 4">
            <a:extLst>
              <a:ext uri="{FF2B5EF4-FFF2-40B4-BE49-F238E27FC236}">
                <a16:creationId xmlns:a16="http://schemas.microsoft.com/office/drawing/2014/main" id="{B1B91BB7-E3F0-0B68-DBF3-C84DEC7BFC14}"/>
              </a:ext>
            </a:extLst>
          </p:cNvPr>
          <p:cNvGraphicFramePr>
            <a:graphicFrameLocks noChangeAspect="1"/>
          </p:cNvGraphicFramePr>
          <p:nvPr/>
        </p:nvGraphicFramePr>
        <p:xfrm>
          <a:off x="4513263" y="3430588"/>
          <a:ext cx="114300" cy="215900"/>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34305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5" name="Text Box 5">
            <a:extLst>
              <a:ext uri="{FF2B5EF4-FFF2-40B4-BE49-F238E27FC236}">
                <a16:creationId xmlns:a16="http://schemas.microsoft.com/office/drawing/2014/main" id="{0CCEE3CB-D71C-FBC6-16FE-1C35DCE44721}"/>
              </a:ext>
            </a:extLst>
          </p:cNvPr>
          <p:cNvSpPr txBox="1">
            <a:spLocks noChangeArrowheads="1"/>
          </p:cNvSpPr>
          <p:nvPr/>
        </p:nvSpPr>
        <p:spPr bwMode="auto">
          <a:xfrm>
            <a:off x="611188" y="833438"/>
            <a:ext cx="70088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latin typeface="宋体" panose="02010600030101010101" pitchFamily="2" charset="-122"/>
              </a:rPr>
              <a:t>例</a:t>
            </a:r>
            <a:r>
              <a:rPr kumimoji="1" lang="en-US" altLang="zh-CN">
                <a:latin typeface="宋体" panose="02010600030101010101" pitchFamily="2" charset="-122"/>
              </a:rPr>
              <a:t>1  </a:t>
            </a:r>
            <a:r>
              <a:rPr kumimoji="1" lang="zh-CN" altLang="en-US">
                <a:solidFill>
                  <a:schemeClr val="tx2"/>
                </a:solidFill>
                <a:latin typeface="宋体" panose="02010600030101010101" pitchFamily="2" charset="-122"/>
              </a:rPr>
              <a:t>设随机变量</a:t>
            </a:r>
            <a:r>
              <a:rPr kumimoji="1" lang="zh-CN" altLang="en-US" sz="1000">
                <a:solidFill>
                  <a:schemeClr val="tx2"/>
                </a:solidFill>
                <a:latin typeface="宋体" panose="02010600030101010101" pitchFamily="2" charset="-122"/>
              </a:rPr>
              <a:t> </a:t>
            </a:r>
            <a:r>
              <a:rPr kumimoji="1" lang="en-US" altLang="zh-CN" i="1">
                <a:solidFill>
                  <a:schemeClr val="tx2"/>
                </a:solidFill>
                <a:latin typeface="Times New Roman" panose="02020603050405020304" pitchFamily="18" charset="0"/>
              </a:rPr>
              <a:t>X</a:t>
            </a:r>
            <a:r>
              <a:rPr kumimoji="1" lang="en-US" altLang="zh-CN" sz="1000" i="1">
                <a:solidFill>
                  <a:schemeClr val="tx2"/>
                </a:solidFill>
                <a:latin typeface="Times New Roman" panose="02020603050405020304" pitchFamily="18" charset="0"/>
              </a:rPr>
              <a:t> </a:t>
            </a:r>
            <a:r>
              <a:rPr kumimoji="1" lang="zh-CN" altLang="en-US">
                <a:solidFill>
                  <a:schemeClr val="tx2"/>
                </a:solidFill>
                <a:latin typeface="宋体" panose="02010600030101010101" pitchFamily="2" charset="-122"/>
              </a:rPr>
              <a:t>有如下概率分布： </a:t>
            </a:r>
          </a:p>
        </p:txBody>
      </p:sp>
      <p:sp>
        <p:nvSpPr>
          <p:cNvPr id="128006" name="Rectangle 6">
            <a:extLst>
              <a:ext uri="{FF2B5EF4-FFF2-40B4-BE49-F238E27FC236}">
                <a16:creationId xmlns:a16="http://schemas.microsoft.com/office/drawing/2014/main" id="{DE5181D6-FA4E-ED89-8823-7A68867BCD0B}"/>
              </a:ext>
            </a:extLst>
          </p:cNvPr>
          <p:cNvSpPr>
            <a:spLocks noChangeArrowheads="1"/>
          </p:cNvSpPr>
          <p:nvPr/>
        </p:nvSpPr>
        <p:spPr bwMode="auto">
          <a:xfrm>
            <a:off x="1419225" y="3498850"/>
            <a:ext cx="4792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chemeClr val="tx1"/>
                </a:solidFill>
                <a:latin typeface="Times New Roman" panose="02020603050405020304" pitchFamily="18" charset="0"/>
              </a:rPr>
              <a:t>求 </a:t>
            </a:r>
            <a:r>
              <a:rPr kumimoji="1" lang="en-US" altLang="zh-CN" i="1">
                <a:solidFill>
                  <a:schemeClr val="tx1"/>
                </a:solidFill>
                <a:latin typeface="Times New Roman" panose="02020603050405020304" pitchFamily="18" charset="0"/>
              </a:rPr>
              <a:t>Y</a:t>
            </a:r>
            <a:r>
              <a:rPr kumimoji="1" lang="en-US" altLang="zh-CN">
                <a:solidFill>
                  <a:schemeClr val="tx1"/>
                </a:solidFill>
                <a:latin typeface="Times New Roman" panose="02020603050405020304" pitchFamily="18" charset="0"/>
              </a:rPr>
              <a:t>= (</a:t>
            </a:r>
            <a:r>
              <a:rPr kumimoji="1" lang="en-US" altLang="zh-CN" i="1">
                <a:solidFill>
                  <a:schemeClr val="tx1"/>
                </a:solidFill>
                <a:latin typeface="Times New Roman" panose="02020603050405020304" pitchFamily="18" charset="0"/>
              </a:rPr>
              <a:t>X</a:t>
            </a:r>
            <a:r>
              <a:rPr kumimoji="1" lang="en-US" altLang="zh-CN">
                <a:solidFill>
                  <a:schemeClr val="tx1"/>
                </a:solidFill>
                <a:latin typeface="Times New Roman" panose="02020603050405020304" pitchFamily="18" charset="0"/>
              </a:rPr>
              <a:t> – 1)</a:t>
            </a:r>
            <a:r>
              <a:rPr kumimoji="1" lang="en-US" altLang="zh-CN" baseline="30000">
                <a:solidFill>
                  <a:schemeClr val="tx1"/>
                </a:solidFill>
                <a:latin typeface="Times New Roman" panose="02020603050405020304" pitchFamily="18" charset="0"/>
              </a:rPr>
              <a:t>2</a:t>
            </a:r>
            <a:r>
              <a:rPr kumimoji="1" lang="en-US" altLang="zh-CN">
                <a:solidFill>
                  <a:schemeClr val="tx1"/>
                </a:solidFill>
                <a:latin typeface="Times New Roman" panose="02020603050405020304" pitchFamily="18" charset="0"/>
              </a:rPr>
              <a:t> </a:t>
            </a:r>
            <a:r>
              <a:rPr kumimoji="1" lang="zh-CN" altLang="en-US">
                <a:solidFill>
                  <a:schemeClr val="tx1"/>
                </a:solidFill>
                <a:latin typeface="Times New Roman" panose="02020603050405020304" pitchFamily="18" charset="0"/>
              </a:rPr>
              <a:t>的概率分布</a:t>
            </a:r>
            <a:r>
              <a:rPr kumimoji="1" lang="en-US" altLang="zh-CN">
                <a:solidFill>
                  <a:schemeClr val="tx1"/>
                </a:solidFill>
                <a:latin typeface="Times New Roman" panose="02020603050405020304" pitchFamily="18" charset="0"/>
              </a:rPr>
              <a:t>.</a:t>
            </a:r>
          </a:p>
        </p:txBody>
      </p:sp>
      <p:pic>
        <p:nvPicPr>
          <p:cNvPr id="128007" name="Picture 7">
            <a:extLst>
              <a:ext uri="{FF2B5EF4-FFF2-40B4-BE49-F238E27FC236}">
                <a16:creationId xmlns:a16="http://schemas.microsoft.com/office/drawing/2014/main" id="{C5DED1F2-C637-C16E-A149-6174295B58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846263"/>
            <a:ext cx="4448175"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D6F5AD8C-4322-03E5-44EA-5A1415DF9007}"/>
              </a:ext>
            </a:extLst>
          </p:cNvPr>
          <p:cNvSpPr>
            <a:spLocks noChangeArrowheads="1"/>
          </p:cNvSpPr>
          <p:nvPr/>
        </p:nvSpPr>
        <p:spPr bwMode="auto">
          <a:xfrm>
            <a:off x="1331913" y="477838"/>
            <a:ext cx="65516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a:solidFill>
                  <a:srgbClr val="0000FF"/>
                </a:solidFill>
                <a:latin typeface="Tahoma" panose="020B0604030504040204" pitchFamily="34" charset="0"/>
                <a:ea typeface="黑体" panose="02010609060101010101" pitchFamily="49" charset="-122"/>
              </a:rPr>
              <a:t>离散型随机变量的函数的分布</a:t>
            </a:r>
          </a:p>
        </p:txBody>
      </p:sp>
      <p:graphicFrame>
        <p:nvGraphicFramePr>
          <p:cNvPr id="1227779" name="Object 3">
            <a:extLst>
              <a:ext uri="{FF2B5EF4-FFF2-40B4-BE49-F238E27FC236}">
                <a16:creationId xmlns:a16="http://schemas.microsoft.com/office/drawing/2014/main" id="{A8779F52-043E-714B-15AF-C8327C4CE545}"/>
              </a:ext>
            </a:extLst>
          </p:cNvPr>
          <p:cNvGraphicFramePr>
            <a:graphicFrameLocks noChangeAspect="1"/>
          </p:cNvGraphicFramePr>
          <p:nvPr/>
        </p:nvGraphicFramePr>
        <p:xfrm>
          <a:off x="0" y="1196975"/>
          <a:ext cx="8820150" cy="1039813"/>
        </p:xfrm>
        <a:graphic>
          <a:graphicData uri="http://schemas.openxmlformats.org/presentationml/2006/ole">
            <mc:AlternateContent xmlns:mc="http://schemas.openxmlformats.org/markup-compatibility/2006">
              <mc:Choice xmlns:v="urn:schemas-microsoft-com:vml" Requires="v">
                <p:oleObj name="Equation" r:id="rId2" imgW="3848100" imgH="457200" progId="Equation.DSMT4">
                  <p:embed/>
                </p:oleObj>
              </mc:Choice>
              <mc:Fallback>
                <p:oleObj name="Equation" r:id="rId2" imgW="3848100" imgH="457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975"/>
                        <a:ext cx="88201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7780" name="Group 4">
            <a:extLst>
              <a:ext uri="{FF2B5EF4-FFF2-40B4-BE49-F238E27FC236}">
                <a16:creationId xmlns:a16="http://schemas.microsoft.com/office/drawing/2014/main" id="{F890846A-616A-B9FE-AF9D-CE0F808E4C72}"/>
              </a:ext>
            </a:extLst>
          </p:cNvPr>
          <p:cNvGrpSpPr>
            <a:grpSpLocks/>
          </p:cNvGrpSpPr>
          <p:nvPr/>
        </p:nvGrpSpPr>
        <p:grpSpPr bwMode="auto">
          <a:xfrm>
            <a:off x="1979613" y="2590800"/>
            <a:ext cx="6121400" cy="1068388"/>
            <a:chOff x="576" y="2352"/>
            <a:chExt cx="4560" cy="672"/>
          </a:xfrm>
        </p:grpSpPr>
        <p:sp>
          <p:nvSpPr>
            <p:cNvPr id="130068" name="Line 5">
              <a:extLst>
                <a:ext uri="{FF2B5EF4-FFF2-40B4-BE49-F238E27FC236}">
                  <a16:creationId xmlns:a16="http://schemas.microsoft.com/office/drawing/2014/main" id="{804C70A9-C94F-E1AD-4125-DD96F0DA78F4}"/>
                </a:ext>
              </a:extLst>
            </p:cNvPr>
            <p:cNvSpPr>
              <a:spLocks noChangeShapeType="1"/>
            </p:cNvSpPr>
            <p:nvPr/>
          </p:nvSpPr>
          <p:spPr bwMode="auto">
            <a:xfrm>
              <a:off x="576" y="2352"/>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9" name="Line 6">
              <a:extLst>
                <a:ext uri="{FF2B5EF4-FFF2-40B4-BE49-F238E27FC236}">
                  <a16:creationId xmlns:a16="http://schemas.microsoft.com/office/drawing/2014/main" id="{1D48BC1A-82D5-D49D-1367-77054294CD6D}"/>
                </a:ext>
              </a:extLst>
            </p:cNvPr>
            <p:cNvSpPr>
              <a:spLocks noChangeShapeType="1"/>
            </p:cNvSpPr>
            <p:nvPr/>
          </p:nvSpPr>
          <p:spPr bwMode="auto">
            <a:xfrm>
              <a:off x="576" y="3024"/>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0" name="Line 7">
              <a:extLst>
                <a:ext uri="{FF2B5EF4-FFF2-40B4-BE49-F238E27FC236}">
                  <a16:creationId xmlns:a16="http://schemas.microsoft.com/office/drawing/2014/main" id="{165270A0-127A-B6AF-4239-2772E34AB716}"/>
                </a:ext>
              </a:extLst>
            </p:cNvPr>
            <p:cNvSpPr>
              <a:spLocks noChangeShapeType="1"/>
            </p:cNvSpPr>
            <p:nvPr/>
          </p:nvSpPr>
          <p:spPr bwMode="auto">
            <a:xfrm>
              <a:off x="1152" y="2352"/>
              <a:ext cx="0" cy="672"/>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71" name="Line 8">
              <a:extLst>
                <a:ext uri="{FF2B5EF4-FFF2-40B4-BE49-F238E27FC236}">
                  <a16:creationId xmlns:a16="http://schemas.microsoft.com/office/drawing/2014/main" id="{52DD194E-3396-F8E4-5FCB-FA3EAFF3571F}"/>
                </a:ext>
              </a:extLst>
            </p:cNvPr>
            <p:cNvSpPr>
              <a:spLocks noChangeShapeType="1"/>
            </p:cNvSpPr>
            <p:nvPr/>
          </p:nvSpPr>
          <p:spPr bwMode="auto">
            <a:xfrm>
              <a:off x="576" y="2688"/>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227785" name="Object 9">
            <a:extLst>
              <a:ext uri="{FF2B5EF4-FFF2-40B4-BE49-F238E27FC236}">
                <a16:creationId xmlns:a16="http://schemas.microsoft.com/office/drawing/2014/main" id="{9885A55D-D564-0E2D-E9B5-D2B19DE249BD}"/>
              </a:ext>
            </a:extLst>
          </p:cNvPr>
          <p:cNvGraphicFramePr>
            <a:graphicFrameLocks noChangeAspect="1"/>
          </p:cNvGraphicFramePr>
          <p:nvPr/>
        </p:nvGraphicFramePr>
        <p:xfrm>
          <a:off x="2208213" y="2743200"/>
          <a:ext cx="355600" cy="292100"/>
        </p:xfrm>
        <a:graphic>
          <a:graphicData uri="http://schemas.openxmlformats.org/presentationml/2006/ole">
            <mc:AlternateContent xmlns:mc="http://schemas.openxmlformats.org/markup-compatibility/2006">
              <mc:Choice xmlns:v="urn:schemas-microsoft-com:vml" Requires="v">
                <p:oleObj name="Equation" r:id="rId4" imgW="355446" imgH="291973" progId="Equation.3">
                  <p:embed/>
                </p:oleObj>
              </mc:Choice>
              <mc:Fallback>
                <p:oleObj name="Equation" r:id="rId4" imgW="355446" imgH="291973"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3" y="2743200"/>
                        <a:ext cx="3556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7786" name="Object 10">
            <a:extLst>
              <a:ext uri="{FF2B5EF4-FFF2-40B4-BE49-F238E27FC236}">
                <a16:creationId xmlns:a16="http://schemas.microsoft.com/office/drawing/2014/main" id="{D6A8D662-8CED-031F-AFBD-04E401EE1547}"/>
              </a:ext>
            </a:extLst>
          </p:cNvPr>
          <p:cNvGraphicFramePr>
            <a:graphicFrameLocks noChangeAspect="1"/>
          </p:cNvGraphicFramePr>
          <p:nvPr/>
        </p:nvGraphicFramePr>
        <p:xfrm>
          <a:off x="2208213" y="3200400"/>
          <a:ext cx="382587" cy="433388"/>
        </p:xfrm>
        <a:graphic>
          <a:graphicData uri="http://schemas.openxmlformats.org/presentationml/2006/ole">
            <mc:AlternateContent xmlns:mc="http://schemas.openxmlformats.org/markup-compatibility/2006">
              <mc:Choice xmlns:v="urn:schemas-microsoft-com:vml" Requires="v">
                <p:oleObj name="Equation" r:id="rId6" imgW="380835" imgH="431613" progId="Equation.3">
                  <p:embed/>
                </p:oleObj>
              </mc:Choice>
              <mc:Fallback>
                <p:oleObj name="Equation" r:id="rId6" imgW="380835" imgH="431613"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213" y="3200400"/>
                        <a:ext cx="382587"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7787" name="Object 11">
            <a:extLst>
              <a:ext uri="{FF2B5EF4-FFF2-40B4-BE49-F238E27FC236}">
                <a16:creationId xmlns:a16="http://schemas.microsoft.com/office/drawing/2014/main" id="{A96A79C8-D791-CDF4-970D-5AC6759B68AC}"/>
              </a:ext>
            </a:extLst>
          </p:cNvPr>
          <p:cNvGraphicFramePr>
            <a:graphicFrameLocks noChangeAspect="1"/>
          </p:cNvGraphicFramePr>
          <p:nvPr/>
        </p:nvGraphicFramePr>
        <p:xfrm>
          <a:off x="3276600" y="2709863"/>
          <a:ext cx="4470400" cy="431800"/>
        </p:xfrm>
        <a:graphic>
          <a:graphicData uri="http://schemas.openxmlformats.org/presentationml/2006/ole">
            <mc:AlternateContent xmlns:mc="http://schemas.openxmlformats.org/markup-compatibility/2006">
              <mc:Choice xmlns:v="urn:schemas-microsoft-com:vml" Requires="v">
                <p:oleObj name="Microsoft 公式 3.0" r:id="rId8" imgW="4470400" imgH="431800" progId="Equation.3">
                  <p:embed/>
                </p:oleObj>
              </mc:Choice>
              <mc:Fallback>
                <p:oleObj name="Microsoft 公式 3.0" r:id="rId8" imgW="4470400" imgH="4318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709863"/>
                        <a:ext cx="4470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7788" name="Object 12">
            <a:extLst>
              <a:ext uri="{FF2B5EF4-FFF2-40B4-BE49-F238E27FC236}">
                <a16:creationId xmlns:a16="http://schemas.microsoft.com/office/drawing/2014/main" id="{84FB65AD-448E-DE8F-682B-D3162BFEA592}"/>
              </a:ext>
            </a:extLst>
          </p:cNvPr>
          <p:cNvGraphicFramePr>
            <a:graphicFrameLocks noChangeAspect="1"/>
          </p:cNvGraphicFramePr>
          <p:nvPr/>
        </p:nvGraphicFramePr>
        <p:xfrm>
          <a:off x="3268663" y="3213100"/>
          <a:ext cx="4524375" cy="433388"/>
        </p:xfrm>
        <a:graphic>
          <a:graphicData uri="http://schemas.openxmlformats.org/presentationml/2006/ole">
            <mc:AlternateContent xmlns:mc="http://schemas.openxmlformats.org/markup-compatibility/2006">
              <mc:Choice xmlns:v="urn:schemas-microsoft-com:vml" Requires="v">
                <p:oleObj name="Equation" r:id="rId10" imgW="4508500" imgH="431800" progId="Equation.3">
                  <p:embed/>
                </p:oleObj>
              </mc:Choice>
              <mc:Fallback>
                <p:oleObj name="Equation" r:id="rId10" imgW="4508500" imgH="4318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68663" y="3213100"/>
                        <a:ext cx="45243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7789" name="Object 13">
            <a:extLst>
              <a:ext uri="{FF2B5EF4-FFF2-40B4-BE49-F238E27FC236}">
                <a16:creationId xmlns:a16="http://schemas.microsoft.com/office/drawing/2014/main" id="{3635FBCA-15FC-DE19-0865-B3262D2FC9AF}"/>
              </a:ext>
            </a:extLst>
          </p:cNvPr>
          <p:cNvGraphicFramePr>
            <a:graphicFrameLocks noChangeAspect="1"/>
          </p:cNvGraphicFramePr>
          <p:nvPr/>
        </p:nvGraphicFramePr>
        <p:xfrm>
          <a:off x="914400" y="3849688"/>
          <a:ext cx="3746500" cy="431800"/>
        </p:xfrm>
        <a:graphic>
          <a:graphicData uri="http://schemas.openxmlformats.org/presentationml/2006/ole">
            <mc:AlternateContent xmlns:mc="http://schemas.openxmlformats.org/markup-compatibility/2006">
              <mc:Choice xmlns:v="urn:schemas-microsoft-com:vml" Requires="v">
                <p:oleObj name="Equation" r:id="rId12" imgW="3746500" imgH="431800" progId="Equation.3">
                  <p:embed/>
                </p:oleObj>
              </mc:Choice>
              <mc:Fallback>
                <p:oleObj name="Equation" r:id="rId12" imgW="3746500" imgH="43180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849688"/>
                        <a:ext cx="3746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27790" name="Group 14">
            <a:extLst>
              <a:ext uri="{FF2B5EF4-FFF2-40B4-BE49-F238E27FC236}">
                <a16:creationId xmlns:a16="http://schemas.microsoft.com/office/drawing/2014/main" id="{285A580D-3FE3-D55F-AEE8-2EB22404B092}"/>
              </a:ext>
            </a:extLst>
          </p:cNvPr>
          <p:cNvGrpSpPr>
            <a:grpSpLocks/>
          </p:cNvGrpSpPr>
          <p:nvPr/>
        </p:nvGrpSpPr>
        <p:grpSpPr bwMode="auto">
          <a:xfrm>
            <a:off x="914400" y="4383088"/>
            <a:ext cx="7239000" cy="1066800"/>
            <a:chOff x="624" y="3168"/>
            <a:chExt cx="4560" cy="672"/>
          </a:xfrm>
        </p:grpSpPr>
        <p:sp>
          <p:nvSpPr>
            <p:cNvPr id="130060" name="Line 15">
              <a:extLst>
                <a:ext uri="{FF2B5EF4-FFF2-40B4-BE49-F238E27FC236}">
                  <a16:creationId xmlns:a16="http://schemas.microsoft.com/office/drawing/2014/main" id="{35EA5DA6-58E0-E379-2D5A-449B54924519}"/>
                </a:ext>
              </a:extLst>
            </p:cNvPr>
            <p:cNvSpPr>
              <a:spLocks noChangeShapeType="1"/>
            </p:cNvSpPr>
            <p:nvPr/>
          </p:nvSpPr>
          <p:spPr bwMode="auto">
            <a:xfrm>
              <a:off x="624" y="3168"/>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1" name="Line 16">
              <a:extLst>
                <a:ext uri="{FF2B5EF4-FFF2-40B4-BE49-F238E27FC236}">
                  <a16:creationId xmlns:a16="http://schemas.microsoft.com/office/drawing/2014/main" id="{FFF1B13E-6D30-C8C1-43FB-AD487949D9DD}"/>
                </a:ext>
              </a:extLst>
            </p:cNvPr>
            <p:cNvSpPr>
              <a:spLocks noChangeShapeType="1"/>
            </p:cNvSpPr>
            <p:nvPr/>
          </p:nvSpPr>
          <p:spPr bwMode="auto">
            <a:xfrm>
              <a:off x="624" y="3840"/>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2" name="Line 17">
              <a:extLst>
                <a:ext uri="{FF2B5EF4-FFF2-40B4-BE49-F238E27FC236}">
                  <a16:creationId xmlns:a16="http://schemas.microsoft.com/office/drawing/2014/main" id="{555A7480-4B55-A432-61F8-DDEC52FA0350}"/>
                </a:ext>
              </a:extLst>
            </p:cNvPr>
            <p:cNvSpPr>
              <a:spLocks noChangeShapeType="1"/>
            </p:cNvSpPr>
            <p:nvPr/>
          </p:nvSpPr>
          <p:spPr bwMode="auto">
            <a:xfrm>
              <a:off x="1824" y="3168"/>
              <a:ext cx="0" cy="672"/>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0063" name="Line 18">
              <a:extLst>
                <a:ext uri="{FF2B5EF4-FFF2-40B4-BE49-F238E27FC236}">
                  <a16:creationId xmlns:a16="http://schemas.microsoft.com/office/drawing/2014/main" id="{957CC884-D054-FB85-12CC-C03E1271B4EF}"/>
                </a:ext>
              </a:extLst>
            </p:cNvPr>
            <p:cNvSpPr>
              <a:spLocks noChangeShapeType="1"/>
            </p:cNvSpPr>
            <p:nvPr/>
          </p:nvSpPr>
          <p:spPr bwMode="auto">
            <a:xfrm>
              <a:off x="624" y="3504"/>
              <a:ext cx="4560" cy="0"/>
            </a:xfrm>
            <a:prstGeom prst="line">
              <a:avLst/>
            </a:prstGeom>
            <a:noFill/>
            <a:ln w="28575">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130064" name="Object 19">
              <a:extLst>
                <a:ext uri="{FF2B5EF4-FFF2-40B4-BE49-F238E27FC236}">
                  <a16:creationId xmlns:a16="http://schemas.microsoft.com/office/drawing/2014/main" id="{D15625CA-9323-71AC-4ABA-03076650CD56}"/>
                </a:ext>
              </a:extLst>
            </p:cNvPr>
            <p:cNvGraphicFramePr>
              <a:graphicFrameLocks noChangeAspect="1"/>
            </p:cNvGraphicFramePr>
            <p:nvPr/>
          </p:nvGraphicFramePr>
          <p:xfrm>
            <a:off x="1152" y="3552"/>
            <a:ext cx="240" cy="272"/>
          </p:xfrm>
          <a:graphic>
            <a:graphicData uri="http://schemas.openxmlformats.org/presentationml/2006/ole">
              <mc:AlternateContent xmlns:mc="http://schemas.openxmlformats.org/markup-compatibility/2006">
                <mc:Choice xmlns:v="urn:schemas-microsoft-com:vml" Requires="v">
                  <p:oleObj name="Equation" r:id="rId14" imgW="380835" imgH="431613" progId="Equation.3">
                    <p:embed/>
                  </p:oleObj>
                </mc:Choice>
                <mc:Fallback>
                  <p:oleObj name="Equation" r:id="rId14" imgW="380835" imgH="431613"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52" y="3552"/>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5" name="Object 20">
              <a:extLst>
                <a:ext uri="{FF2B5EF4-FFF2-40B4-BE49-F238E27FC236}">
                  <a16:creationId xmlns:a16="http://schemas.microsoft.com/office/drawing/2014/main" id="{F0A82D4C-2F4E-E13C-3577-506E6D832E2C}"/>
                </a:ext>
              </a:extLst>
            </p:cNvPr>
            <p:cNvGraphicFramePr>
              <a:graphicFrameLocks noChangeAspect="1"/>
            </p:cNvGraphicFramePr>
            <p:nvPr/>
          </p:nvGraphicFramePr>
          <p:xfrm>
            <a:off x="816" y="3264"/>
            <a:ext cx="904" cy="248"/>
          </p:xfrm>
          <a:graphic>
            <a:graphicData uri="http://schemas.openxmlformats.org/presentationml/2006/ole">
              <mc:AlternateContent xmlns:mc="http://schemas.openxmlformats.org/markup-compatibility/2006">
                <mc:Choice xmlns:v="urn:schemas-microsoft-com:vml" Requires="v">
                  <p:oleObj name="Equation" r:id="rId16" imgW="1435100" imgH="393700" progId="Equation.3">
                    <p:embed/>
                  </p:oleObj>
                </mc:Choice>
                <mc:Fallback>
                  <p:oleObj name="Equation" r:id="rId16" imgW="1435100" imgH="3937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3264"/>
                          <a:ext cx="90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6" name="Object 21">
              <a:extLst>
                <a:ext uri="{FF2B5EF4-FFF2-40B4-BE49-F238E27FC236}">
                  <a16:creationId xmlns:a16="http://schemas.microsoft.com/office/drawing/2014/main" id="{0E25219D-8F88-E0DC-4341-17A628C0C25E}"/>
                </a:ext>
              </a:extLst>
            </p:cNvPr>
            <p:cNvGraphicFramePr>
              <a:graphicFrameLocks noChangeAspect="1"/>
            </p:cNvGraphicFramePr>
            <p:nvPr/>
          </p:nvGraphicFramePr>
          <p:xfrm>
            <a:off x="2160" y="3552"/>
            <a:ext cx="2736" cy="272"/>
          </p:xfrm>
          <a:graphic>
            <a:graphicData uri="http://schemas.openxmlformats.org/presentationml/2006/ole">
              <mc:AlternateContent xmlns:mc="http://schemas.openxmlformats.org/markup-compatibility/2006">
                <mc:Choice xmlns:v="urn:schemas-microsoft-com:vml" Requires="v">
                  <p:oleObj name="Equation" r:id="rId18" imgW="3060700" imgH="431800" progId="Equation.3">
                    <p:embed/>
                  </p:oleObj>
                </mc:Choice>
                <mc:Fallback>
                  <p:oleObj name="Equation" r:id="rId18" imgW="3060700" imgH="43180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0" y="3552"/>
                          <a:ext cx="27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67" name="Object 22">
              <a:extLst>
                <a:ext uri="{FF2B5EF4-FFF2-40B4-BE49-F238E27FC236}">
                  <a16:creationId xmlns:a16="http://schemas.microsoft.com/office/drawing/2014/main" id="{2CFDF71A-90DB-E75C-A58D-60A9ACB96E65}"/>
                </a:ext>
              </a:extLst>
            </p:cNvPr>
            <p:cNvGraphicFramePr>
              <a:graphicFrameLocks noChangeAspect="1"/>
            </p:cNvGraphicFramePr>
            <p:nvPr/>
          </p:nvGraphicFramePr>
          <p:xfrm>
            <a:off x="2016" y="3216"/>
            <a:ext cx="2784" cy="272"/>
          </p:xfrm>
          <a:graphic>
            <a:graphicData uri="http://schemas.openxmlformats.org/presentationml/2006/ole">
              <mc:AlternateContent xmlns:mc="http://schemas.openxmlformats.org/markup-compatibility/2006">
                <mc:Choice xmlns:v="urn:schemas-microsoft-com:vml" Requires="v">
                  <p:oleObj name="Equation" r:id="rId20" imgW="4419600" imgH="431800" progId="Equation.3">
                    <p:embed/>
                  </p:oleObj>
                </mc:Choice>
                <mc:Fallback>
                  <p:oleObj name="Equation" r:id="rId20" imgW="4419600" imgH="4318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16" y="3216"/>
                          <a:ext cx="278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7799" name="Object 23">
            <a:extLst>
              <a:ext uri="{FF2B5EF4-FFF2-40B4-BE49-F238E27FC236}">
                <a16:creationId xmlns:a16="http://schemas.microsoft.com/office/drawing/2014/main" id="{DD754414-D9D9-6A79-50AA-CCF90E1558AE}"/>
              </a:ext>
            </a:extLst>
          </p:cNvPr>
          <p:cNvGraphicFramePr>
            <a:graphicFrameLocks noChangeAspect="1"/>
          </p:cNvGraphicFramePr>
          <p:nvPr/>
        </p:nvGraphicFramePr>
        <p:xfrm>
          <a:off x="914400" y="5635625"/>
          <a:ext cx="6731000" cy="444500"/>
        </p:xfrm>
        <a:graphic>
          <a:graphicData uri="http://schemas.openxmlformats.org/presentationml/2006/ole">
            <mc:AlternateContent xmlns:mc="http://schemas.openxmlformats.org/markup-compatibility/2006">
              <mc:Choice xmlns:v="urn:schemas-microsoft-com:vml" Requires="v">
                <p:oleObj name="Equation" r:id="rId22" imgW="6731000" imgH="444500" progId="Equation.3">
                  <p:embed/>
                </p:oleObj>
              </mc:Choice>
              <mc:Fallback>
                <p:oleObj name="Equation" r:id="rId22" imgW="6731000" imgH="444500" progId="Equation.3">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14400" y="5635625"/>
                        <a:ext cx="6731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7779"/>
                                        </p:tgtEl>
                                        <p:attrNameLst>
                                          <p:attrName>style.visibility</p:attrName>
                                        </p:attrNameLst>
                                      </p:cBhvr>
                                      <p:to>
                                        <p:strVal val="visible"/>
                                      </p:to>
                                    </p:set>
                                    <p:animEffect transition="in" filter="wipe(left)">
                                      <p:cBhvr>
                                        <p:cTn id="7" dur="500"/>
                                        <p:tgtEl>
                                          <p:spTgt spid="12277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7780"/>
                                        </p:tgtEl>
                                        <p:attrNameLst>
                                          <p:attrName>style.visibility</p:attrName>
                                        </p:attrNameLst>
                                      </p:cBhvr>
                                      <p:to>
                                        <p:strVal val="visible"/>
                                      </p:to>
                                    </p:set>
                                    <p:animEffect transition="in" filter="blinds(horizontal)">
                                      <p:cBhvr>
                                        <p:cTn id="12" dur="500"/>
                                        <p:tgtEl>
                                          <p:spTgt spid="1227780"/>
                                        </p:tgtEl>
                                      </p:cBhvr>
                                    </p:animEffect>
                                  </p:childTnLst>
                                </p:cTn>
                              </p:par>
                              <p:par>
                                <p:cTn id="13" presetID="3" presetClass="entr" presetSubtype="10" fill="hold" nodeType="withEffect">
                                  <p:stCondLst>
                                    <p:cond delay="0"/>
                                  </p:stCondLst>
                                  <p:childTnLst>
                                    <p:set>
                                      <p:cBhvr>
                                        <p:cTn id="14" dur="1" fill="hold">
                                          <p:stCondLst>
                                            <p:cond delay="0"/>
                                          </p:stCondLst>
                                        </p:cTn>
                                        <p:tgtEl>
                                          <p:spTgt spid="1227785"/>
                                        </p:tgtEl>
                                        <p:attrNameLst>
                                          <p:attrName>style.visibility</p:attrName>
                                        </p:attrNameLst>
                                      </p:cBhvr>
                                      <p:to>
                                        <p:strVal val="visible"/>
                                      </p:to>
                                    </p:set>
                                    <p:animEffect transition="in" filter="blinds(horizontal)">
                                      <p:cBhvr>
                                        <p:cTn id="15" dur="500"/>
                                        <p:tgtEl>
                                          <p:spTgt spid="1227785"/>
                                        </p:tgtEl>
                                      </p:cBhvr>
                                    </p:animEffect>
                                  </p:childTnLst>
                                </p:cTn>
                              </p:par>
                              <p:par>
                                <p:cTn id="16" presetID="3" presetClass="entr" presetSubtype="10" fill="hold" nodeType="withEffect">
                                  <p:stCondLst>
                                    <p:cond delay="0"/>
                                  </p:stCondLst>
                                  <p:childTnLst>
                                    <p:set>
                                      <p:cBhvr>
                                        <p:cTn id="17" dur="1" fill="hold">
                                          <p:stCondLst>
                                            <p:cond delay="0"/>
                                          </p:stCondLst>
                                        </p:cTn>
                                        <p:tgtEl>
                                          <p:spTgt spid="1227787"/>
                                        </p:tgtEl>
                                        <p:attrNameLst>
                                          <p:attrName>style.visibility</p:attrName>
                                        </p:attrNameLst>
                                      </p:cBhvr>
                                      <p:to>
                                        <p:strVal val="visible"/>
                                      </p:to>
                                    </p:set>
                                    <p:animEffect transition="in" filter="blinds(horizontal)">
                                      <p:cBhvr>
                                        <p:cTn id="18" dur="500"/>
                                        <p:tgtEl>
                                          <p:spTgt spid="1227787"/>
                                        </p:tgtEl>
                                      </p:cBhvr>
                                    </p:animEffect>
                                  </p:childTnLst>
                                </p:cTn>
                              </p:par>
                              <p:par>
                                <p:cTn id="19" presetID="3" presetClass="entr" presetSubtype="10" fill="hold" nodeType="withEffect">
                                  <p:stCondLst>
                                    <p:cond delay="0"/>
                                  </p:stCondLst>
                                  <p:childTnLst>
                                    <p:set>
                                      <p:cBhvr>
                                        <p:cTn id="20" dur="1" fill="hold">
                                          <p:stCondLst>
                                            <p:cond delay="0"/>
                                          </p:stCondLst>
                                        </p:cTn>
                                        <p:tgtEl>
                                          <p:spTgt spid="1227786"/>
                                        </p:tgtEl>
                                        <p:attrNameLst>
                                          <p:attrName>style.visibility</p:attrName>
                                        </p:attrNameLst>
                                      </p:cBhvr>
                                      <p:to>
                                        <p:strVal val="visible"/>
                                      </p:to>
                                    </p:set>
                                    <p:animEffect transition="in" filter="blinds(horizontal)">
                                      <p:cBhvr>
                                        <p:cTn id="21" dur="500"/>
                                        <p:tgtEl>
                                          <p:spTgt spid="1227786"/>
                                        </p:tgtEl>
                                      </p:cBhvr>
                                    </p:animEffect>
                                  </p:childTnLst>
                                </p:cTn>
                              </p:par>
                              <p:par>
                                <p:cTn id="22" presetID="3" presetClass="entr" presetSubtype="10" fill="hold" nodeType="withEffect">
                                  <p:stCondLst>
                                    <p:cond delay="0"/>
                                  </p:stCondLst>
                                  <p:childTnLst>
                                    <p:set>
                                      <p:cBhvr>
                                        <p:cTn id="23" dur="1" fill="hold">
                                          <p:stCondLst>
                                            <p:cond delay="0"/>
                                          </p:stCondLst>
                                        </p:cTn>
                                        <p:tgtEl>
                                          <p:spTgt spid="1227788"/>
                                        </p:tgtEl>
                                        <p:attrNameLst>
                                          <p:attrName>style.visibility</p:attrName>
                                        </p:attrNameLst>
                                      </p:cBhvr>
                                      <p:to>
                                        <p:strVal val="visible"/>
                                      </p:to>
                                    </p:set>
                                    <p:animEffect transition="in" filter="blinds(horizontal)">
                                      <p:cBhvr>
                                        <p:cTn id="24" dur="500"/>
                                        <p:tgtEl>
                                          <p:spTgt spid="122778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227789"/>
                                        </p:tgtEl>
                                        <p:attrNameLst>
                                          <p:attrName>style.visibility</p:attrName>
                                        </p:attrNameLst>
                                      </p:cBhvr>
                                      <p:to>
                                        <p:strVal val="visible"/>
                                      </p:to>
                                    </p:set>
                                    <p:animEffect transition="in" filter="wipe(left)">
                                      <p:cBhvr>
                                        <p:cTn id="29" dur="500"/>
                                        <p:tgtEl>
                                          <p:spTgt spid="122778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227790"/>
                                        </p:tgtEl>
                                        <p:attrNameLst>
                                          <p:attrName>style.visibility</p:attrName>
                                        </p:attrNameLst>
                                      </p:cBhvr>
                                      <p:to>
                                        <p:strVal val="visible"/>
                                      </p:to>
                                    </p:set>
                                    <p:animEffect transition="in" filter="wipe(left)">
                                      <p:cBhvr>
                                        <p:cTn id="34" dur="500"/>
                                        <p:tgtEl>
                                          <p:spTgt spid="12277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227799"/>
                                        </p:tgtEl>
                                        <p:attrNameLst>
                                          <p:attrName>style.visibility</p:attrName>
                                        </p:attrNameLst>
                                      </p:cBhvr>
                                      <p:to>
                                        <p:strVal val="visible"/>
                                      </p:to>
                                    </p:set>
                                    <p:animEffect transition="in" filter="wipe(left)">
                                      <p:cBhvr>
                                        <p:cTn id="39" dur="500"/>
                                        <p:tgtEl>
                                          <p:spTgt spid="1227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82DAA3EF-C4B1-399D-B7A6-7A0067362CAE}"/>
              </a:ext>
            </a:extLst>
          </p:cNvPr>
          <p:cNvSpPr txBox="1">
            <a:spLocks noChangeArrowheads="1"/>
          </p:cNvSpPr>
          <p:nvPr/>
        </p:nvSpPr>
        <p:spPr bwMode="auto">
          <a:xfrm>
            <a:off x="611188" y="334963"/>
            <a:ext cx="684053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FFFFFF"/>
                </a:solidFill>
                <a:latin typeface="Times New Roman" panose="02020603050405020304" pitchFamily="18" charset="0"/>
              </a:rPr>
              <a:t>2.4.1  </a:t>
            </a:r>
            <a:r>
              <a:rPr kumimoji="1" lang="zh-CN" altLang="en-US">
                <a:solidFill>
                  <a:srgbClr val="FFFFFF"/>
                </a:solidFill>
                <a:latin typeface="Times New Roman" panose="02020603050405020304" pitchFamily="18" charset="0"/>
              </a:rPr>
              <a:t>离散型随机变量</a:t>
            </a:r>
            <a:r>
              <a:rPr kumimoji="1" lang="zh-CN" altLang="zh-CN">
                <a:solidFill>
                  <a:srgbClr val="FFFFFF"/>
                </a:solidFill>
                <a:latin typeface="Times New Roman" panose="02020603050405020304" pitchFamily="18" charset="0"/>
              </a:rPr>
              <a:t>函数的分布</a:t>
            </a:r>
            <a:endParaRPr kumimoji="1" lang="zh-CN" altLang="en-US">
              <a:solidFill>
                <a:srgbClr val="FFFFFF"/>
              </a:solidFill>
              <a:latin typeface="Times New Roman" panose="02020603050405020304" pitchFamily="18" charset="0"/>
            </a:endParaRPr>
          </a:p>
        </p:txBody>
      </p:sp>
      <p:graphicFrame>
        <p:nvGraphicFramePr>
          <p:cNvPr id="131075" name="Object 3">
            <a:extLst>
              <a:ext uri="{FF2B5EF4-FFF2-40B4-BE49-F238E27FC236}">
                <a16:creationId xmlns:a16="http://schemas.microsoft.com/office/drawing/2014/main" id="{A0430717-10A1-3832-84B2-0F1C4109F256}"/>
              </a:ext>
            </a:extLst>
          </p:cNvPr>
          <p:cNvGraphicFramePr>
            <a:graphicFrameLocks noChangeAspect="1"/>
          </p:cNvGraphicFramePr>
          <p:nvPr/>
        </p:nvGraphicFramePr>
        <p:xfrm>
          <a:off x="4513263" y="3430588"/>
          <a:ext cx="114300" cy="215900"/>
        </p:xfrm>
        <a:graphic>
          <a:graphicData uri="http://schemas.openxmlformats.org/presentationml/2006/ole">
            <mc:AlternateContent xmlns:mc="http://schemas.openxmlformats.org/markup-compatibility/2006">
              <mc:Choice xmlns:v="urn:schemas-microsoft-com:vml" Requires="v">
                <p:oleObj name="公式" r:id="rId3" imgW="114151" imgH="215619" progId="Equation.3">
                  <p:embed/>
                </p:oleObj>
              </mc:Choice>
              <mc:Fallback>
                <p:oleObj name="公式"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34305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076" name="Object 4">
            <a:extLst>
              <a:ext uri="{FF2B5EF4-FFF2-40B4-BE49-F238E27FC236}">
                <a16:creationId xmlns:a16="http://schemas.microsoft.com/office/drawing/2014/main" id="{4E0AE649-497F-C93E-BD2D-FBD957B5A9FE}"/>
              </a:ext>
            </a:extLst>
          </p:cNvPr>
          <p:cNvGraphicFramePr>
            <a:graphicFrameLocks noChangeAspect="1"/>
          </p:cNvGraphicFramePr>
          <p:nvPr/>
        </p:nvGraphicFramePr>
        <p:xfrm>
          <a:off x="4513263" y="3430588"/>
          <a:ext cx="114300" cy="215900"/>
        </p:xfrm>
        <a:graphic>
          <a:graphicData uri="http://schemas.openxmlformats.org/presentationml/2006/ole">
            <mc:AlternateContent xmlns:mc="http://schemas.openxmlformats.org/markup-compatibility/2006">
              <mc:Choice xmlns:v="urn:schemas-microsoft-com:vml" Requires="v">
                <p:oleObj name="公式" r:id="rId5" imgW="114151" imgH="215619" progId="Equation.3">
                  <p:embed/>
                </p:oleObj>
              </mc:Choice>
              <mc:Fallback>
                <p:oleObj name="公式" r:id="rId5" imgW="114151" imgH="21561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3263" y="34305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77" name="Text Box 5">
            <a:extLst>
              <a:ext uri="{FF2B5EF4-FFF2-40B4-BE49-F238E27FC236}">
                <a16:creationId xmlns:a16="http://schemas.microsoft.com/office/drawing/2014/main" id="{87E38C0D-0CE7-2531-BF58-373F2C40DF9B}"/>
              </a:ext>
            </a:extLst>
          </p:cNvPr>
          <p:cNvSpPr txBox="1">
            <a:spLocks noChangeArrowheads="1"/>
          </p:cNvSpPr>
          <p:nvPr/>
        </p:nvSpPr>
        <p:spPr bwMode="auto">
          <a:xfrm>
            <a:off x="179388" y="838200"/>
            <a:ext cx="82819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latin typeface="宋体" panose="02010600030101010101" pitchFamily="2" charset="-122"/>
              </a:rPr>
              <a:t>课堂练习  </a:t>
            </a:r>
            <a:r>
              <a:rPr kumimoji="1" lang="zh-CN" altLang="en-US">
                <a:solidFill>
                  <a:schemeClr val="tx2"/>
                </a:solidFill>
                <a:latin typeface="宋体" panose="02010600030101010101" pitchFamily="2" charset="-122"/>
              </a:rPr>
              <a:t>设随机变量</a:t>
            </a:r>
            <a:r>
              <a:rPr kumimoji="1" lang="zh-CN" altLang="en-US" sz="1000">
                <a:solidFill>
                  <a:schemeClr val="tx2"/>
                </a:solidFill>
                <a:latin typeface="宋体" panose="02010600030101010101" pitchFamily="2" charset="-122"/>
              </a:rPr>
              <a:t> </a:t>
            </a:r>
            <a:r>
              <a:rPr kumimoji="1" lang="en-US" altLang="zh-CN" i="1">
                <a:solidFill>
                  <a:schemeClr val="tx2"/>
                </a:solidFill>
                <a:latin typeface="Times New Roman" panose="02020603050405020304" pitchFamily="18" charset="0"/>
              </a:rPr>
              <a:t>X</a:t>
            </a:r>
            <a:r>
              <a:rPr kumimoji="1" lang="en-US" altLang="zh-CN" sz="1000" i="1">
                <a:solidFill>
                  <a:schemeClr val="tx2"/>
                </a:solidFill>
                <a:latin typeface="Times New Roman" panose="02020603050405020304" pitchFamily="18" charset="0"/>
              </a:rPr>
              <a:t> </a:t>
            </a:r>
            <a:r>
              <a:rPr kumimoji="1" lang="zh-CN" altLang="en-US">
                <a:solidFill>
                  <a:schemeClr val="tx2"/>
                </a:solidFill>
                <a:latin typeface="宋体" panose="02010600030101010101" pitchFamily="2" charset="-122"/>
              </a:rPr>
              <a:t>有如下概率分布： </a:t>
            </a:r>
          </a:p>
        </p:txBody>
      </p:sp>
      <p:sp>
        <p:nvSpPr>
          <p:cNvPr id="131078" name="Rectangle 6">
            <a:extLst>
              <a:ext uri="{FF2B5EF4-FFF2-40B4-BE49-F238E27FC236}">
                <a16:creationId xmlns:a16="http://schemas.microsoft.com/office/drawing/2014/main" id="{5E6BA459-8DCF-549A-2246-ADA7D7C0CE96}"/>
              </a:ext>
            </a:extLst>
          </p:cNvPr>
          <p:cNvSpPr>
            <a:spLocks noChangeArrowheads="1"/>
          </p:cNvSpPr>
          <p:nvPr/>
        </p:nvSpPr>
        <p:spPr bwMode="auto">
          <a:xfrm>
            <a:off x="1547813" y="3502025"/>
            <a:ext cx="40147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chemeClr val="tx1"/>
                </a:solidFill>
                <a:latin typeface="Times New Roman" panose="02020603050405020304" pitchFamily="18" charset="0"/>
              </a:rPr>
              <a:t>求 </a:t>
            </a:r>
            <a:r>
              <a:rPr kumimoji="1" lang="en-US" altLang="zh-CN" i="1">
                <a:solidFill>
                  <a:schemeClr val="tx1"/>
                </a:solidFill>
                <a:latin typeface="Times New Roman" panose="02020603050405020304" pitchFamily="18" charset="0"/>
              </a:rPr>
              <a:t>Y</a:t>
            </a:r>
            <a:r>
              <a:rPr kumimoji="1" lang="en-US" altLang="zh-CN">
                <a:solidFill>
                  <a:schemeClr val="tx1"/>
                </a:solidFill>
                <a:latin typeface="Times New Roman" panose="02020603050405020304" pitchFamily="18" charset="0"/>
              </a:rPr>
              <a:t>= </a:t>
            </a:r>
            <a:r>
              <a:rPr kumimoji="1" lang="en-US" altLang="zh-CN" i="1">
                <a:solidFill>
                  <a:schemeClr val="tx1"/>
                </a:solidFill>
                <a:latin typeface="Times New Roman" panose="02020603050405020304" pitchFamily="18" charset="0"/>
              </a:rPr>
              <a:t>X</a:t>
            </a:r>
            <a:r>
              <a:rPr kumimoji="1" lang="en-US" altLang="zh-CN">
                <a:solidFill>
                  <a:schemeClr val="tx1"/>
                </a:solidFill>
                <a:latin typeface="Times New Roman" panose="02020603050405020304" pitchFamily="18" charset="0"/>
              </a:rPr>
              <a:t> </a:t>
            </a:r>
            <a:r>
              <a:rPr kumimoji="1" lang="en-US" altLang="zh-CN" baseline="30000">
                <a:solidFill>
                  <a:schemeClr val="tx1"/>
                </a:solidFill>
                <a:latin typeface="Times New Roman" panose="02020603050405020304" pitchFamily="18" charset="0"/>
              </a:rPr>
              <a:t>2</a:t>
            </a:r>
            <a:r>
              <a:rPr kumimoji="1" lang="en-US" altLang="zh-CN">
                <a:solidFill>
                  <a:schemeClr val="tx1"/>
                </a:solidFill>
                <a:latin typeface="Times New Roman" panose="02020603050405020304" pitchFamily="18" charset="0"/>
              </a:rPr>
              <a:t> </a:t>
            </a:r>
            <a:r>
              <a:rPr kumimoji="1" lang="zh-CN" altLang="en-US">
                <a:solidFill>
                  <a:schemeClr val="tx1"/>
                </a:solidFill>
                <a:latin typeface="Times New Roman" panose="02020603050405020304" pitchFamily="18" charset="0"/>
              </a:rPr>
              <a:t>的概率分布</a:t>
            </a:r>
            <a:r>
              <a:rPr kumimoji="1" lang="en-US" altLang="zh-CN">
                <a:solidFill>
                  <a:schemeClr val="tx1"/>
                </a:solidFill>
                <a:latin typeface="Times New Roman" panose="02020603050405020304" pitchFamily="18" charset="0"/>
              </a:rPr>
              <a:t>.</a:t>
            </a:r>
          </a:p>
        </p:txBody>
      </p:sp>
      <p:graphicFrame>
        <p:nvGraphicFramePr>
          <p:cNvPr id="1420296" name="Group 8">
            <a:extLst>
              <a:ext uri="{FF2B5EF4-FFF2-40B4-BE49-F238E27FC236}">
                <a16:creationId xmlns:a16="http://schemas.microsoft.com/office/drawing/2014/main" id="{D4A76466-8ECC-424D-A740-84EC48F0CF2F}"/>
              </a:ext>
            </a:extLst>
          </p:cNvPr>
          <p:cNvGraphicFramePr>
            <a:graphicFrameLocks noGrp="1"/>
          </p:cNvGraphicFramePr>
          <p:nvPr/>
        </p:nvGraphicFramePr>
        <p:xfrm>
          <a:off x="1908175" y="1630363"/>
          <a:ext cx="5040313" cy="1422400"/>
        </p:xfrm>
        <a:graphic>
          <a:graphicData uri="http://schemas.openxmlformats.org/drawingml/2006/table">
            <a:tbl>
              <a:tblPr/>
              <a:tblGrid>
                <a:gridCol w="1260475">
                  <a:extLst>
                    <a:ext uri="{9D8B030D-6E8A-4147-A177-3AD203B41FA5}">
                      <a16:colId xmlns:a16="http://schemas.microsoft.com/office/drawing/2014/main" val="3912159983"/>
                    </a:ext>
                  </a:extLst>
                </a:gridCol>
                <a:gridCol w="1260475">
                  <a:extLst>
                    <a:ext uri="{9D8B030D-6E8A-4147-A177-3AD203B41FA5}">
                      <a16:colId xmlns:a16="http://schemas.microsoft.com/office/drawing/2014/main" val="388608677"/>
                    </a:ext>
                  </a:extLst>
                </a:gridCol>
                <a:gridCol w="1260475">
                  <a:extLst>
                    <a:ext uri="{9D8B030D-6E8A-4147-A177-3AD203B41FA5}">
                      <a16:colId xmlns:a16="http://schemas.microsoft.com/office/drawing/2014/main" val="3689066107"/>
                    </a:ext>
                  </a:extLst>
                </a:gridCol>
                <a:gridCol w="1258888">
                  <a:extLst>
                    <a:ext uri="{9D8B030D-6E8A-4147-A177-3AD203B41FA5}">
                      <a16:colId xmlns:a16="http://schemas.microsoft.com/office/drawing/2014/main" val="2481796371"/>
                    </a:ext>
                  </a:extLst>
                </a:gridCol>
              </a:tblGrid>
              <a:tr h="711200">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1" u="none" strike="noStrike" cap="none" normalizeH="0" baseline="0">
                          <a:ln>
                            <a:noFill/>
                          </a:ln>
                          <a:solidFill>
                            <a:schemeClr val="bg2"/>
                          </a:solidFill>
                          <a:effectLst/>
                          <a:latin typeface="Times New Roman" panose="02020603050405020304" pitchFamily="18" charset="0"/>
                          <a:ea typeface="宋体" panose="02010600030101010101" pitchFamily="2" charset="-122"/>
                        </a:rPr>
                        <a:t>X</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0</a:t>
                      </a:r>
                    </a:p>
                  </a:txBody>
                  <a:tcPr marL="90000" marR="90000" marT="46800" marB="4680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8583142"/>
                  </a:ext>
                </a:extLst>
              </a:tr>
              <a:tr h="711200">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1" u="none" strike="noStrike" cap="none" normalizeH="0" baseline="0">
                          <a:ln>
                            <a:noFill/>
                          </a:ln>
                          <a:solidFill>
                            <a:schemeClr val="bg2"/>
                          </a:solidFill>
                          <a:effectLst/>
                          <a:latin typeface="Times New Roman" panose="02020603050405020304" pitchFamily="18" charset="0"/>
                          <a:ea typeface="宋体" panose="02010600030101010101" pitchFamily="2" charset="-122"/>
                        </a:rPr>
                        <a:t>p</a:t>
                      </a:r>
                      <a:r>
                        <a:rPr kumimoji="0" lang="en-US" altLang="zh-CN" sz="3600" b="0" i="1" u="none" strike="noStrike" cap="none" normalizeH="0" baseline="-25000">
                          <a:ln>
                            <a:noFill/>
                          </a:ln>
                          <a:solidFill>
                            <a:schemeClr val="bg2"/>
                          </a:solidFill>
                          <a:effectLst/>
                          <a:latin typeface="Times New Roman" panose="02020603050405020304" pitchFamily="18" charset="0"/>
                          <a:ea typeface="宋体" panose="02010600030101010101" pitchFamily="2" charset="-122"/>
                        </a:rPr>
                        <a:t>k</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0.3</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0.6</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marL="1150938" indent="-236538">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600" b="0"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0.1</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3059352761"/>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3122" name="Object 2">
            <a:extLst>
              <a:ext uri="{FF2B5EF4-FFF2-40B4-BE49-F238E27FC236}">
                <a16:creationId xmlns:a16="http://schemas.microsoft.com/office/drawing/2014/main" id="{F5C15F8D-0B30-83D7-0DFA-6EF4C63DFCE5}"/>
              </a:ext>
            </a:extLst>
          </p:cNvPr>
          <p:cNvGraphicFramePr>
            <a:graphicFrameLocks noChangeAspect="1"/>
          </p:cNvGraphicFramePr>
          <p:nvPr/>
        </p:nvGraphicFramePr>
        <p:xfrm>
          <a:off x="900113" y="1341438"/>
          <a:ext cx="7354887" cy="2940050"/>
        </p:xfrm>
        <a:graphic>
          <a:graphicData uri="http://schemas.openxmlformats.org/presentationml/2006/ole">
            <mc:AlternateContent xmlns:mc="http://schemas.openxmlformats.org/markup-compatibility/2006">
              <mc:Choice xmlns:v="urn:schemas-microsoft-com:vml" Requires="v">
                <p:oleObj name="Equation" r:id="rId2" imgW="5499100" imgH="2374900" progId="Equation.DSMT4">
                  <p:embed/>
                </p:oleObj>
              </mc:Choice>
              <mc:Fallback>
                <p:oleObj name="Equation" r:id="rId2" imgW="5499100" imgH="23749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1438"/>
                        <a:ext cx="7354887" cy="294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3" name="Rectangle 3">
            <a:extLst>
              <a:ext uri="{FF2B5EF4-FFF2-40B4-BE49-F238E27FC236}">
                <a16:creationId xmlns:a16="http://schemas.microsoft.com/office/drawing/2014/main" id="{6A371A63-45C4-EAB3-83A6-1AA087C130C2}"/>
              </a:ext>
            </a:extLst>
          </p:cNvPr>
          <p:cNvSpPr>
            <a:spLocks noChangeArrowheads="1"/>
          </p:cNvSpPr>
          <p:nvPr/>
        </p:nvSpPr>
        <p:spPr bwMode="auto">
          <a:xfrm>
            <a:off x="914400" y="1268413"/>
            <a:ext cx="1065213"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a:latin typeface="黑体" panose="02010609060101010101" pitchFamily="49" charset="-122"/>
                <a:ea typeface="黑体" panose="02010609060101010101" pitchFamily="49" charset="-122"/>
              </a:rPr>
              <a:t>例</a:t>
            </a:r>
            <a:r>
              <a:rPr kumimoji="1" lang="en-US" altLang="zh-CN" sz="3600">
                <a:latin typeface="Times New Roman" panose="02020603050405020304" pitchFamily="18" charset="0"/>
                <a:ea typeface="黑体" panose="02010609060101010101" pitchFamily="49" charset="-122"/>
              </a:rPr>
              <a:t>2</a:t>
            </a:r>
          </a:p>
        </p:txBody>
      </p:sp>
      <p:graphicFrame>
        <p:nvGraphicFramePr>
          <p:cNvPr id="1259527" name="Object 7">
            <a:extLst>
              <a:ext uri="{FF2B5EF4-FFF2-40B4-BE49-F238E27FC236}">
                <a16:creationId xmlns:a16="http://schemas.microsoft.com/office/drawing/2014/main" id="{5442B41C-36F6-B7C4-D4F9-5B4B08D71E37}"/>
              </a:ext>
            </a:extLst>
          </p:cNvPr>
          <p:cNvGraphicFramePr>
            <a:graphicFrameLocks noChangeAspect="1"/>
          </p:cNvGraphicFramePr>
          <p:nvPr>
            <p:ph/>
          </p:nvPr>
        </p:nvGraphicFramePr>
        <p:xfrm>
          <a:off x="852488" y="4581525"/>
          <a:ext cx="6500812" cy="666750"/>
        </p:xfrm>
        <a:graphic>
          <a:graphicData uri="http://schemas.openxmlformats.org/presentationml/2006/ole">
            <mc:AlternateContent xmlns:mc="http://schemas.openxmlformats.org/markup-compatibility/2006">
              <mc:Choice xmlns:v="urn:schemas-microsoft-com:vml" Requires="v">
                <p:oleObj name="Equation" r:id="rId4" imgW="2476440" imgH="253800" progId="Equation.DSMT4">
                  <p:embed/>
                </p:oleObj>
              </mc:Choice>
              <mc:Fallback>
                <p:oleObj name="Equation" r:id="rId4" imgW="2476440" imgH="253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2488" y="4581525"/>
                        <a:ext cx="6500812"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27"/>
                                        </p:tgtEl>
                                        <p:attrNameLst>
                                          <p:attrName>style.visibility</p:attrName>
                                        </p:attrNameLst>
                                      </p:cBhvr>
                                      <p:to>
                                        <p:strVal val="visible"/>
                                      </p:to>
                                    </p:set>
                                    <p:animEffect transition="in" filter="blinds(horizontal)">
                                      <p:cBhvr>
                                        <p:cTn id="7" dur="500"/>
                                        <p:tgtEl>
                                          <p:spTgt spid="1259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146" name="Object 2">
            <a:extLst>
              <a:ext uri="{FF2B5EF4-FFF2-40B4-BE49-F238E27FC236}">
                <a16:creationId xmlns:a16="http://schemas.microsoft.com/office/drawing/2014/main" id="{285AF3D4-0C0B-9ADE-C6B2-28E03BC167C6}"/>
              </a:ext>
            </a:extLst>
          </p:cNvPr>
          <p:cNvGraphicFramePr>
            <a:graphicFrameLocks noChangeAspect="1"/>
          </p:cNvGraphicFramePr>
          <p:nvPr/>
        </p:nvGraphicFramePr>
        <p:xfrm>
          <a:off x="1403350" y="4365625"/>
          <a:ext cx="4024313" cy="998538"/>
        </p:xfrm>
        <a:graphic>
          <a:graphicData uri="http://schemas.openxmlformats.org/presentationml/2006/ole">
            <mc:AlternateContent xmlns:mc="http://schemas.openxmlformats.org/markup-compatibility/2006">
              <mc:Choice xmlns:v="urn:schemas-microsoft-com:vml" Requires="v">
                <p:oleObj name="公式" r:id="rId2" imgW="5016500" imgH="1244600" progId="Equation.3">
                  <p:embed/>
                </p:oleObj>
              </mc:Choice>
              <mc:Fallback>
                <p:oleObj name="公式" r:id="rId2" imgW="5016500" imgH="1244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365625"/>
                        <a:ext cx="402431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47" name="Object 3">
            <a:extLst>
              <a:ext uri="{FF2B5EF4-FFF2-40B4-BE49-F238E27FC236}">
                <a16:creationId xmlns:a16="http://schemas.microsoft.com/office/drawing/2014/main" id="{304EBD5C-A829-98B5-F8EB-F617FFE59751}"/>
              </a:ext>
            </a:extLst>
          </p:cNvPr>
          <p:cNvGraphicFramePr>
            <a:graphicFrameLocks noChangeAspect="1"/>
          </p:cNvGraphicFramePr>
          <p:nvPr/>
        </p:nvGraphicFramePr>
        <p:xfrm>
          <a:off x="250825" y="693738"/>
          <a:ext cx="8137525" cy="3317875"/>
        </p:xfrm>
        <a:graphic>
          <a:graphicData uri="http://schemas.openxmlformats.org/presentationml/2006/ole">
            <mc:AlternateContent xmlns:mc="http://schemas.openxmlformats.org/markup-compatibility/2006">
              <mc:Choice xmlns:v="urn:schemas-microsoft-com:vml" Requires="v">
                <p:oleObj name="Equation" r:id="rId4" imgW="3340100" imgH="1422400" progId="Equation.DSMT4">
                  <p:embed/>
                </p:oleObj>
              </mc:Choice>
              <mc:Fallback>
                <p:oleObj name="Equation" r:id="rId4" imgW="3340100" imgH="1422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693738"/>
                        <a:ext cx="8137525" cy="331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70" name="Object 2">
            <a:extLst>
              <a:ext uri="{FF2B5EF4-FFF2-40B4-BE49-F238E27FC236}">
                <a16:creationId xmlns:a16="http://schemas.microsoft.com/office/drawing/2014/main" id="{85652692-051E-937F-7411-899B968D99EB}"/>
              </a:ext>
            </a:extLst>
          </p:cNvPr>
          <p:cNvGraphicFramePr>
            <a:graphicFrameLocks noChangeAspect="1"/>
          </p:cNvGraphicFramePr>
          <p:nvPr/>
        </p:nvGraphicFramePr>
        <p:xfrm>
          <a:off x="1193800" y="4941888"/>
          <a:ext cx="4024313" cy="998537"/>
        </p:xfrm>
        <a:graphic>
          <a:graphicData uri="http://schemas.openxmlformats.org/presentationml/2006/ole">
            <mc:AlternateContent xmlns:mc="http://schemas.openxmlformats.org/markup-compatibility/2006">
              <mc:Choice xmlns:v="urn:schemas-microsoft-com:vml" Requires="v">
                <p:oleObj name="公式" r:id="rId2" imgW="5016500" imgH="1244600" progId="Equation.3">
                  <p:embed/>
                </p:oleObj>
              </mc:Choice>
              <mc:Fallback>
                <p:oleObj name="公式" r:id="rId2" imgW="5016500" imgH="1244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800" y="4941888"/>
                        <a:ext cx="4024313" cy="99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1" name="Object 3">
            <a:extLst>
              <a:ext uri="{FF2B5EF4-FFF2-40B4-BE49-F238E27FC236}">
                <a16:creationId xmlns:a16="http://schemas.microsoft.com/office/drawing/2014/main" id="{9B6F4331-EC88-3434-2D6B-7AFD9A080777}"/>
              </a:ext>
            </a:extLst>
          </p:cNvPr>
          <p:cNvGraphicFramePr>
            <a:graphicFrameLocks noChangeAspect="1"/>
          </p:cNvGraphicFramePr>
          <p:nvPr/>
        </p:nvGraphicFramePr>
        <p:xfrm>
          <a:off x="134938" y="766763"/>
          <a:ext cx="9009062" cy="3814762"/>
        </p:xfrm>
        <a:graphic>
          <a:graphicData uri="http://schemas.openxmlformats.org/presentationml/2006/ole">
            <mc:AlternateContent xmlns:mc="http://schemas.openxmlformats.org/markup-compatibility/2006">
              <mc:Choice xmlns:v="urn:schemas-microsoft-com:vml" Requires="v">
                <p:oleObj name="公式" r:id="rId4" imgW="10020300" imgH="4089400" progId="Equation.3">
                  <p:embed/>
                </p:oleObj>
              </mc:Choice>
              <mc:Fallback>
                <p:oleObj name="公式" r:id="rId4" imgW="10020300" imgH="4089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38" y="766763"/>
                        <a:ext cx="9009062" cy="381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72" name="Line 4">
            <a:extLst>
              <a:ext uri="{FF2B5EF4-FFF2-40B4-BE49-F238E27FC236}">
                <a16:creationId xmlns:a16="http://schemas.microsoft.com/office/drawing/2014/main" id="{D5DCA115-B452-6CFC-C14E-66A217719466}"/>
              </a:ext>
            </a:extLst>
          </p:cNvPr>
          <p:cNvSpPr>
            <a:spLocks noChangeShapeType="1"/>
          </p:cNvSpPr>
          <p:nvPr/>
        </p:nvSpPr>
        <p:spPr bwMode="auto">
          <a:xfrm>
            <a:off x="73025" y="2709863"/>
            <a:ext cx="1835150"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3" name="Line 5">
            <a:extLst>
              <a:ext uri="{FF2B5EF4-FFF2-40B4-BE49-F238E27FC236}">
                <a16:creationId xmlns:a16="http://schemas.microsoft.com/office/drawing/2014/main" id="{83961B98-06E5-453D-7A3E-645F8D052CA7}"/>
              </a:ext>
            </a:extLst>
          </p:cNvPr>
          <p:cNvSpPr>
            <a:spLocks noChangeShapeType="1"/>
          </p:cNvSpPr>
          <p:nvPr/>
        </p:nvSpPr>
        <p:spPr bwMode="auto">
          <a:xfrm>
            <a:off x="3203575" y="4006850"/>
            <a:ext cx="1835150"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5174" name="Line 6">
            <a:extLst>
              <a:ext uri="{FF2B5EF4-FFF2-40B4-BE49-F238E27FC236}">
                <a16:creationId xmlns:a16="http://schemas.microsoft.com/office/drawing/2014/main" id="{204285F0-BAA6-6DEF-9AAF-9D0C0B9AE04A}"/>
              </a:ext>
            </a:extLst>
          </p:cNvPr>
          <p:cNvSpPr>
            <a:spLocks noChangeShapeType="1"/>
          </p:cNvSpPr>
          <p:nvPr/>
        </p:nvSpPr>
        <p:spPr bwMode="auto">
          <a:xfrm>
            <a:off x="1908175" y="5445125"/>
            <a:ext cx="3311525"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29831" name="Rectangle 7">
            <a:extLst>
              <a:ext uri="{FF2B5EF4-FFF2-40B4-BE49-F238E27FC236}">
                <a16:creationId xmlns:a16="http://schemas.microsoft.com/office/drawing/2014/main" id="{FC8D1DF0-4205-3DDF-1753-7EA48AFB8967}"/>
              </a:ext>
            </a:extLst>
          </p:cNvPr>
          <p:cNvSpPr>
            <a:spLocks noChangeArrowheads="1"/>
          </p:cNvSpPr>
          <p:nvPr/>
        </p:nvSpPr>
        <p:spPr bwMode="auto">
          <a:xfrm>
            <a:off x="179388" y="3359150"/>
            <a:ext cx="7345362" cy="2733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229831"/>
                                        </p:tgtEl>
                                      </p:cBhvr>
                                    </p:animEffect>
                                    <p:set>
                                      <p:cBhvr>
                                        <p:cTn id="7" dur="1" fill="hold">
                                          <p:stCondLst>
                                            <p:cond delay="499"/>
                                          </p:stCondLst>
                                        </p:cTn>
                                        <p:tgtEl>
                                          <p:spTgt spid="12298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194" name="Object 2">
            <a:extLst>
              <a:ext uri="{FF2B5EF4-FFF2-40B4-BE49-F238E27FC236}">
                <a16:creationId xmlns:a16="http://schemas.microsoft.com/office/drawing/2014/main" id="{7D80632A-25A8-A019-C5CE-604809F6AC15}"/>
              </a:ext>
            </a:extLst>
          </p:cNvPr>
          <p:cNvGraphicFramePr>
            <a:graphicFrameLocks noChangeAspect="1"/>
          </p:cNvGraphicFramePr>
          <p:nvPr/>
        </p:nvGraphicFramePr>
        <p:xfrm>
          <a:off x="395288" y="4757738"/>
          <a:ext cx="8001000" cy="1119187"/>
        </p:xfrm>
        <a:graphic>
          <a:graphicData uri="http://schemas.openxmlformats.org/presentationml/2006/ole">
            <mc:AlternateContent xmlns:mc="http://schemas.openxmlformats.org/markup-compatibility/2006">
              <mc:Choice xmlns:v="urn:schemas-microsoft-com:vml" Requires="v">
                <p:oleObj name="Equation" r:id="rId2" imgW="8001000" imgH="977900" progId="Equation.3">
                  <p:embed/>
                </p:oleObj>
              </mc:Choice>
              <mc:Fallback>
                <p:oleObj name="Equation" r:id="rId2" imgW="8001000" imgH="9779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4757738"/>
                        <a:ext cx="8001000" cy="111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5" name="Object 3">
            <a:extLst>
              <a:ext uri="{FF2B5EF4-FFF2-40B4-BE49-F238E27FC236}">
                <a16:creationId xmlns:a16="http://schemas.microsoft.com/office/drawing/2014/main" id="{A9E2C2F5-B746-5098-3152-E39DC5DC44BE}"/>
              </a:ext>
            </a:extLst>
          </p:cNvPr>
          <p:cNvGraphicFramePr>
            <a:graphicFrameLocks noChangeAspect="1"/>
          </p:cNvGraphicFramePr>
          <p:nvPr/>
        </p:nvGraphicFramePr>
        <p:xfrm>
          <a:off x="179388" y="550863"/>
          <a:ext cx="8934450" cy="3814762"/>
        </p:xfrm>
        <a:graphic>
          <a:graphicData uri="http://schemas.openxmlformats.org/presentationml/2006/ole">
            <mc:AlternateContent xmlns:mc="http://schemas.openxmlformats.org/markup-compatibility/2006">
              <mc:Choice xmlns:v="urn:schemas-microsoft-com:vml" Requires="v">
                <p:oleObj name="公式" r:id="rId4" imgW="9766300" imgH="4089400" progId="Equation.3">
                  <p:embed/>
                </p:oleObj>
              </mc:Choice>
              <mc:Fallback>
                <p:oleObj name="公式" r:id="rId4" imgW="9766300" imgH="4089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550863"/>
                        <a:ext cx="8934450" cy="381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196" name="Line 4">
            <a:extLst>
              <a:ext uri="{FF2B5EF4-FFF2-40B4-BE49-F238E27FC236}">
                <a16:creationId xmlns:a16="http://schemas.microsoft.com/office/drawing/2014/main" id="{E6B26DFF-9B4F-738C-B2C4-FAD53B94DB74}"/>
              </a:ext>
            </a:extLst>
          </p:cNvPr>
          <p:cNvSpPr>
            <a:spLocks noChangeShapeType="1"/>
          </p:cNvSpPr>
          <p:nvPr/>
        </p:nvSpPr>
        <p:spPr bwMode="auto">
          <a:xfrm>
            <a:off x="179388" y="2420938"/>
            <a:ext cx="4464050"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197" name="Line 5">
            <a:extLst>
              <a:ext uri="{FF2B5EF4-FFF2-40B4-BE49-F238E27FC236}">
                <a16:creationId xmlns:a16="http://schemas.microsoft.com/office/drawing/2014/main" id="{555EF0DC-E179-899B-5FF3-CEA3D5A94A48}"/>
              </a:ext>
            </a:extLst>
          </p:cNvPr>
          <p:cNvSpPr>
            <a:spLocks noChangeShapeType="1"/>
          </p:cNvSpPr>
          <p:nvPr/>
        </p:nvSpPr>
        <p:spPr bwMode="auto">
          <a:xfrm>
            <a:off x="3203575" y="3790950"/>
            <a:ext cx="1081088"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6198" name="Line 6">
            <a:extLst>
              <a:ext uri="{FF2B5EF4-FFF2-40B4-BE49-F238E27FC236}">
                <a16:creationId xmlns:a16="http://schemas.microsoft.com/office/drawing/2014/main" id="{9821C0F7-DEF8-B6BB-BE0F-5247FFF32021}"/>
              </a:ext>
            </a:extLst>
          </p:cNvPr>
          <p:cNvSpPr>
            <a:spLocks noChangeShapeType="1"/>
          </p:cNvSpPr>
          <p:nvPr/>
        </p:nvSpPr>
        <p:spPr bwMode="auto">
          <a:xfrm>
            <a:off x="1187450" y="5302250"/>
            <a:ext cx="7200900" cy="0"/>
          </a:xfrm>
          <a:prstGeom prst="line">
            <a:avLst/>
          </a:prstGeom>
          <a:noFill/>
          <a:ln w="57150">
            <a:solidFill>
              <a:srgbClr val="80008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p:wipe/>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37218" name="Object 2">
            <a:extLst>
              <a:ext uri="{FF2B5EF4-FFF2-40B4-BE49-F238E27FC236}">
                <a16:creationId xmlns:a16="http://schemas.microsoft.com/office/drawing/2014/main" id="{4B37EBFB-E89C-C918-330A-DF04E031B1F3}"/>
              </a:ext>
            </a:extLst>
          </p:cNvPr>
          <p:cNvGraphicFramePr>
            <a:graphicFrameLocks noChangeAspect="1"/>
          </p:cNvGraphicFramePr>
          <p:nvPr/>
        </p:nvGraphicFramePr>
        <p:xfrm>
          <a:off x="900113" y="1341438"/>
          <a:ext cx="7354887" cy="2940050"/>
        </p:xfrm>
        <a:graphic>
          <a:graphicData uri="http://schemas.openxmlformats.org/presentationml/2006/ole">
            <mc:AlternateContent xmlns:mc="http://schemas.openxmlformats.org/markup-compatibility/2006">
              <mc:Choice xmlns:v="urn:schemas-microsoft-com:vml" Requires="v">
                <p:oleObj name="Equation" r:id="rId2" imgW="5499100" imgH="2374900" progId="Equation.DSMT4">
                  <p:embed/>
                </p:oleObj>
              </mc:Choice>
              <mc:Fallback>
                <p:oleObj name="Equation" r:id="rId2" imgW="5499100" imgH="23749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41438"/>
                        <a:ext cx="7354887" cy="294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19" name="Rectangle 3">
            <a:extLst>
              <a:ext uri="{FF2B5EF4-FFF2-40B4-BE49-F238E27FC236}">
                <a16:creationId xmlns:a16="http://schemas.microsoft.com/office/drawing/2014/main" id="{F40C92B8-EB51-671F-F7A0-B70F21D693E7}"/>
              </a:ext>
            </a:extLst>
          </p:cNvPr>
          <p:cNvSpPr>
            <a:spLocks noChangeArrowheads="1"/>
          </p:cNvSpPr>
          <p:nvPr/>
        </p:nvSpPr>
        <p:spPr bwMode="auto">
          <a:xfrm>
            <a:off x="179388" y="1196975"/>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a:latin typeface="黑体" panose="02010609060101010101" pitchFamily="49" charset="-122"/>
                <a:ea typeface="黑体" panose="02010609060101010101" pitchFamily="49" charset="-122"/>
              </a:rPr>
              <a:t>课堂练习</a:t>
            </a:r>
            <a:endParaRPr kumimoji="1" lang="zh-CN" altLang="en-US" sz="3600">
              <a:latin typeface="Times New Roman" panose="02020603050405020304" pitchFamily="18" charset="0"/>
              <a:ea typeface="黑体" panose="02010609060101010101" pitchFamily="49" charset="-122"/>
            </a:endParaRPr>
          </a:p>
        </p:txBody>
      </p:sp>
    </p:spTree>
  </p:cSld>
  <p:clrMapOvr>
    <a:masterClrMapping/>
  </p:clrMapOvr>
  <p:transition>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42" name="Object 2">
            <a:extLst>
              <a:ext uri="{FF2B5EF4-FFF2-40B4-BE49-F238E27FC236}">
                <a16:creationId xmlns:a16="http://schemas.microsoft.com/office/drawing/2014/main" id="{4799EAB1-31D9-3961-74DE-EF77B17B78F6}"/>
              </a:ext>
            </a:extLst>
          </p:cNvPr>
          <p:cNvGraphicFramePr>
            <a:graphicFrameLocks noChangeAspect="1"/>
          </p:cNvGraphicFramePr>
          <p:nvPr/>
        </p:nvGraphicFramePr>
        <p:xfrm>
          <a:off x="179388" y="692150"/>
          <a:ext cx="8669337" cy="1443038"/>
        </p:xfrm>
        <a:graphic>
          <a:graphicData uri="http://schemas.openxmlformats.org/presentationml/2006/ole">
            <mc:AlternateContent xmlns:mc="http://schemas.openxmlformats.org/markup-compatibility/2006">
              <mc:Choice xmlns:v="urn:schemas-microsoft-com:vml" Requires="v">
                <p:oleObj name="Equation" r:id="rId2" imgW="3213100" imgH="482600" progId="Equation.DSMT4">
                  <p:embed/>
                </p:oleObj>
              </mc:Choice>
              <mc:Fallback>
                <p:oleObj name="Equation" r:id="rId2" imgW="3213100" imgH="482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92150"/>
                        <a:ext cx="8669337" cy="1443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3" name="Rectangle 3">
            <a:extLst>
              <a:ext uri="{FF2B5EF4-FFF2-40B4-BE49-F238E27FC236}">
                <a16:creationId xmlns:a16="http://schemas.microsoft.com/office/drawing/2014/main" id="{C1F131E3-B87D-0754-BFD3-A3D7BE02ADE1}"/>
              </a:ext>
            </a:extLst>
          </p:cNvPr>
          <p:cNvSpPr>
            <a:spLocks noChangeArrowheads="1"/>
          </p:cNvSpPr>
          <p:nvPr/>
        </p:nvSpPr>
        <p:spPr bwMode="auto">
          <a:xfrm>
            <a:off x="179388" y="700088"/>
            <a:ext cx="86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3600">
                <a:latin typeface="黑体" panose="02010609060101010101" pitchFamily="49" charset="-122"/>
                <a:ea typeface="黑体" panose="02010609060101010101" pitchFamily="49" charset="-122"/>
              </a:rPr>
              <a:t>例</a:t>
            </a:r>
            <a:r>
              <a:rPr kumimoji="1" lang="en-US" altLang="zh-CN" sz="3600">
                <a:latin typeface="Times New Roman" panose="02020603050405020304" pitchFamily="18" charset="0"/>
                <a:ea typeface="黑体" panose="02010609060101010101" pitchFamily="49" charset="-122"/>
              </a:rPr>
              <a:t>4</a:t>
            </a:r>
          </a:p>
        </p:txBody>
      </p:sp>
      <p:graphicFrame>
        <p:nvGraphicFramePr>
          <p:cNvPr id="1260548" name="Object 4">
            <a:extLst>
              <a:ext uri="{FF2B5EF4-FFF2-40B4-BE49-F238E27FC236}">
                <a16:creationId xmlns:a16="http://schemas.microsoft.com/office/drawing/2014/main" id="{03D31610-03B2-9908-7AF0-C75F9CA16779}"/>
              </a:ext>
            </a:extLst>
          </p:cNvPr>
          <p:cNvGraphicFramePr>
            <a:graphicFrameLocks noChangeAspect="1"/>
          </p:cNvGraphicFramePr>
          <p:nvPr/>
        </p:nvGraphicFramePr>
        <p:xfrm>
          <a:off x="1311275" y="3575050"/>
          <a:ext cx="2682875" cy="1100138"/>
        </p:xfrm>
        <a:graphic>
          <a:graphicData uri="http://schemas.openxmlformats.org/presentationml/2006/ole">
            <mc:AlternateContent xmlns:mc="http://schemas.openxmlformats.org/markup-compatibility/2006">
              <mc:Choice xmlns:v="urn:schemas-microsoft-com:vml" Requires="v">
                <p:oleObj name="公式" r:id="rId4" imgW="1765300" imgH="723900" progId="Equation.3">
                  <p:embed/>
                </p:oleObj>
              </mc:Choice>
              <mc:Fallback>
                <p:oleObj name="公式" r:id="rId4" imgW="1765300" imgH="723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1275" y="3575050"/>
                        <a:ext cx="2682875" cy="1100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549" name="Object 5">
            <a:extLst>
              <a:ext uri="{FF2B5EF4-FFF2-40B4-BE49-F238E27FC236}">
                <a16:creationId xmlns:a16="http://schemas.microsoft.com/office/drawing/2014/main" id="{EBAA2FCB-3E2A-A80D-1AFE-38AD2858FCCE}"/>
              </a:ext>
            </a:extLst>
          </p:cNvPr>
          <p:cNvGraphicFramePr>
            <a:graphicFrameLocks noChangeAspect="1"/>
          </p:cNvGraphicFramePr>
          <p:nvPr/>
        </p:nvGraphicFramePr>
        <p:xfrm>
          <a:off x="822325" y="2565400"/>
          <a:ext cx="6765925" cy="830263"/>
        </p:xfrm>
        <a:graphic>
          <a:graphicData uri="http://schemas.openxmlformats.org/presentationml/2006/ole">
            <mc:AlternateContent xmlns:mc="http://schemas.openxmlformats.org/markup-compatibility/2006">
              <mc:Choice xmlns:v="urn:schemas-microsoft-com:vml" Requires="v">
                <p:oleObj name="公式" r:id="rId6" imgW="4140200" imgH="508000" progId="Equation.3">
                  <p:embed/>
                </p:oleObj>
              </mc:Choice>
              <mc:Fallback>
                <p:oleObj name="公式" r:id="rId6" imgW="4140200" imgH="508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325" y="2565400"/>
                        <a:ext cx="6765925" cy="830263"/>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0550" name="Object 6">
            <a:extLst>
              <a:ext uri="{FF2B5EF4-FFF2-40B4-BE49-F238E27FC236}">
                <a16:creationId xmlns:a16="http://schemas.microsoft.com/office/drawing/2014/main" id="{8D410502-4E14-BF38-05D1-09677C0DA45B}"/>
              </a:ext>
            </a:extLst>
          </p:cNvPr>
          <p:cNvGraphicFramePr>
            <a:graphicFrameLocks noChangeAspect="1"/>
          </p:cNvGraphicFramePr>
          <p:nvPr/>
        </p:nvGraphicFramePr>
        <p:xfrm>
          <a:off x="971550" y="4802188"/>
          <a:ext cx="4464050" cy="1181100"/>
        </p:xfrm>
        <a:graphic>
          <a:graphicData uri="http://schemas.openxmlformats.org/presentationml/2006/ole">
            <mc:AlternateContent xmlns:mc="http://schemas.openxmlformats.org/markup-compatibility/2006">
              <mc:Choice xmlns:v="urn:schemas-microsoft-com:vml" Requires="v">
                <p:oleObj name="公式" r:id="rId8" imgW="2832100" imgH="723900" progId="Equation.3">
                  <p:embed/>
                </p:oleObj>
              </mc:Choice>
              <mc:Fallback>
                <p:oleObj name="公式" r:id="rId8" imgW="2832100" imgH="723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550" y="4802188"/>
                        <a:ext cx="4464050" cy="118110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0549"/>
                                        </p:tgtEl>
                                        <p:attrNameLst>
                                          <p:attrName>style.visibility</p:attrName>
                                        </p:attrNameLst>
                                      </p:cBhvr>
                                      <p:to>
                                        <p:strVal val="visible"/>
                                      </p:to>
                                    </p:set>
                                    <p:animEffect transition="in" filter="blinds(horizontal)">
                                      <p:cBhvr>
                                        <p:cTn id="7" dur="500"/>
                                        <p:tgtEl>
                                          <p:spTgt spid="1260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0548"/>
                                        </p:tgtEl>
                                        <p:attrNameLst>
                                          <p:attrName>style.visibility</p:attrName>
                                        </p:attrNameLst>
                                      </p:cBhvr>
                                      <p:to>
                                        <p:strVal val="visible"/>
                                      </p:to>
                                    </p:set>
                                    <p:animEffect transition="in" filter="blinds(horizontal)">
                                      <p:cBhvr>
                                        <p:cTn id="12" dur="500"/>
                                        <p:tgtEl>
                                          <p:spTgt spid="1260548"/>
                                        </p:tgtEl>
                                      </p:cBhvr>
                                    </p:animEffect>
                                  </p:childTnLst>
                                </p:cTn>
                              </p:par>
                              <p:par>
                                <p:cTn id="13" presetID="3" presetClass="entr" presetSubtype="10" fill="hold" nodeType="withEffect">
                                  <p:stCondLst>
                                    <p:cond delay="0"/>
                                  </p:stCondLst>
                                  <p:childTnLst>
                                    <p:set>
                                      <p:cBhvr>
                                        <p:cTn id="14" dur="1" fill="hold">
                                          <p:stCondLst>
                                            <p:cond delay="0"/>
                                          </p:stCondLst>
                                        </p:cTn>
                                        <p:tgtEl>
                                          <p:spTgt spid="1260550"/>
                                        </p:tgtEl>
                                        <p:attrNameLst>
                                          <p:attrName>style.visibility</p:attrName>
                                        </p:attrNameLst>
                                      </p:cBhvr>
                                      <p:to>
                                        <p:strVal val="visible"/>
                                      </p:to>
                                    </p:set>
                                    <p:animEffect transition="in" filter="blinds(horizontal)">
                                      <p:cBhvr>
                                        <p:cTn id="15" dur="500"/>
                                        <p:tgtEl>
                                          <p:spTgt spid="1260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698" name="Text Box 2">
            <a:extLst>
              <a:ext uri="{FF2B5EF4-FFF2-40B4-BE49-F238E27FC236}">
                <a16:creationId xmlns:a16="http://schemas.microsoft.com/office/drawing/2014/main" id="{76802F33-41FD-042B-7B6F-B4C255D14036}"/>
              </a:ext>
            </a:extLst>
          </p:cNvPr>
          <p:cNvSpPr txBox="1">
            <a:spLocks noChangeArrowheads="1"/>
          </p:cNvSpPr>
          <p:nvPr/>
        </p:nvSpPr>
        <p:spPr bwMode="auto">
          <a:xfrm>
            <a:off x="539750" y="890588"/>
            <a:ext cx="7704138" cy="2144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随机变量概念的产生是概率论发展史上的重大事件</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引入随机变量后，对随机现象统计规律的研究，就由对事件及事件概率的研究扩大为对随机变量及其取值规律的研究</a:t>
            </a:r>
            <a:r>
              <a:rPr kumimoji="1" lang="en-US" altLang="zh-CN" sz="2800" b="1">
                <a:latin typeface="Times New Roman" panose="02020603050405020304" pitchFamily="18" charset="0"/>
              </a:rPr>
              <a:t>.</a:t>
            </a:r>
          </a:p>
        </p:txBody>
      </p:sp>
      <p:grpSp>
        <p:nvGrpSpPr>
          <p:cNvPr id="1309699" name="Group 3">
            <a:extLst>
              <a:ext uri="{FF2B5EF4-FFF2-40B4-BE49-F238E27FC236}">
                <a16:creationId xmlns:a16="http://schemas.microsoft.com/office/drawing/2014/main" id="{B9CFF707-137A-A17F-FA11-887657977B16}"/>
              </a:ext>
            </a:extLst>
          </p:cNvPr>
          <p:cNvGrpSpPr>
            <a:grpSpLocks/>
          </p:cNvGrpSpPr>
          <p:nvPr/>
        </p:nvGrpSpPr>
        <p:grpSpPr bwMode="auto">
          <a:xfrm>
            <a:off x="844550" y="3430588"/>
            <a:ext cx="7086600" cy="2743200"/>
            <a:chOff x="532" y="2160"/>
            <a:chExt cx="4464" cy="1728"/>
          </a:xfrm>
        </p:grpSpPr>
        <p:sp>
          <p:nvSpPr>
            <p:cNvPr id="30724" name="Oval 4">
              <a:extLst>
                <a:ext uri="{FF2B5EF4-FFF2-40B4-BE49-F238E27FC236}">
                  <a16:creationId xmlns:a16="http://schemas.microsoft.com/office/drawing/2014/main" id="{7E841883-4A35-E443-C455-B4766A41223F}"/>
                </a:ext>
              </a:extLst>
            </p:cNvPr>
            <p:cNvSpPr>
              <a:spLocks noChangeArrowheads="1"/>
            </p:cNvSpPr>
            <p:nvPr/>
          </p:nvSpPr>
          <p:spPr bwMode="auto">
            <a:xfrm>
              <a:off x="532" y="2592"/>
              <a:ext cx="1296" cy="1056"/>
            </a:xfrm>
            <a:prstGeom prst="ellipse">
              <a:avLst/>
            </a:prstGeom>
            <a:solidFill>
              <a:srgbClr val="6600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5" name="Rectangle 5">
              <a:extLst>
                <a:ext uri="{FF2B5EF4-FFF2-40B4-BE49-F238E27FC236}">
                  <a16:creationId xmlns:a16="http://schemas.microsoft.com/office/drawing/2014/main" id="{E682684B-3F04-E83E-2532-5FC7A011785B}"/>
                </a:ext>
              </a:extLst>
            </p:cNvPr>
            <p:cNvSpPr>
              <a:spLocks noChangeArrowheads="1"/>
            </p:cNvSpPr>
            <p:nvPr/>
          </p:nvSpPr>
          <p:spPr bwMode="auto">
            <a:xfrm>
              <a:off x="676" y="2784"/>
              <a:ext cx="114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FFFF66"/>
                  </a:solidFill>
                  <a:latin typeface="Times New Roman" panose="02020603050405020304" pitchFamily="18" charset="0"/>
                </a:rPr>
                <a:t>事件及</a:t>
              </a:r>
            </a:p>
            <a:p>
              <a:pPr eaLnBrk="1" hangingPunct="1">
                <a:spcBef>
                  <a:spcPct val="0"/>
                </a:spcBef>
                <a:buClrTx/>
                <a:buSzTx/>
                <a:buFontTx/>
                <a:buNone/>
              </a:pPr>
              <a:r>
                <a:rPr kumimoji="1" lang="zh-CN" altLang="en-US" b="1">
                  <a:solidFill>
                    <a:srgbClr val="FFFF66"/>
                  </a:solidFill>
                  <a:latin typeface="Times New Roman" panose="02020603050405020304" pitchFamily="18" charset="0"/>
                </a:rPr>
                <a:t>事件概率</a:t>
              </a:r>
            </a:p>
          </p:txBody>
        </p:sp>
        <p:sp>
          <p:nvSpPr>
            <p:cNvPr id="30726" name="AutoShape 6">
              <a:extLst>
                <a:ext uri="{FF2B5EF4-FFF2-40B4-BE49-F238E27FC236}">
                  <a16:creationId xmlns:a16="http://schemas.microsoft.com/office/drawing/2014/main" id="{0D42A766-3BFA-3A4E-AA99-D84ED18BE99D}"/>
                </a:ext>
              </a:extLst>
            </p:cNvPr>
            <p:cNvSpPr>
              <a:spLocks noChangeArrowheads="1"/>
            </p:cNvSpPr>
            <p:nvPr/>
          </p:nvSpPr>
          <p:spPr bwMode="auto">
            <a:xfrm>
              <a:off x="2020" y="3024"/>
              <a:ext cx="912" cy="144"/>
            </a:xfrm>
            <a:prstGeom prst="rightArrow">
              <a:avLst>
                <a:gd name="adj1" fmla="val 50000"/>
                <a:gd name="adj2" fmla="val 1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7" name="AutoShape 7">
              <a:extLst>
                <a:ext uri="{FF2B5EF4-FFF2-40B4-BE49-F238E27FC236}">
                  <a16:creationId xmlns:a16="http://schemas.microsoft.com/office/drawing/2014/main" id="{B41BF068-EC43-93B1-2BD2-0E77658A2B70}"/>
                </a:ext>
              </a:extLst>
            </p:cNvPr>
            <p:cNvSpPr>
              <a:spLocks noChangeArrowheads="1"/>
            </p:cNvSpPr>
            <p:nvPr/>
          </p:nvSpPr>
          <p:spPr bwMode="auto">
            <a:xfrm rot="-1559589">
              <a:off x="1972" y="2640"/>
              <a:ext cx="912" cy="144"/>
            </a:xfrm>
            <a:prstGeom prst="rightArrow">
              <a:avLst>
                <a:gd name="adj1" fmla="val 50000"/>
                <a:gd name="adj2" fmla="val 1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8" name="AutoShape 8">
              <a:extLst>
                <a:ext uri="{FF2B5EF4-FFF2-40B4-BE49-F238E27FC236}">
                  <a16:creationId xmlns:a16="http://schemas.microsoft.com/office/drawing/2014/main" id="{A264E766-366B-A307-DAD8-4E90885F691F}"/>
                </a:ext>
              </a:extLst>
            </p:cNvPr>
            <p:cNvSpPr>
              <a:spLocks noChangeArrowheads="1"/>
            </p:cNvSpPr>
            <p:nvPr/>
          </p:nvSpPr>
          <p:spPr bwMode="auto">
            <a:xfrm rot="1259965">
              <a:off x="1972" y="3408"/>
              <a:ext cx="912" cy="144"/>
            </a:xfrm>
            <a:prstGeom prst="rightArrow">
              <a:avLst>
                <a:gd name="adj1" fmla="val 50000"/>
                <a:gd name="adj2" fmla="val 158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30729" name="Oval 9">
              <a:extLst>
                <a:ext uri="{FF2B5EF4-FFF2-40B4-BE49-F238E27FC236}">
                  <a16:creationId xmlns:a16="http://schemas.microsoft.com/office/drawing/2014/main" id="{F98D6864-4A06-F730-B3C2-2530EF4C4BD3}"/>
                </a:ext>
              </a:extLst>
            </p:cNvPr>
            <p:cNvSpPr>
              <a:spLocks noChangeArrowheads="1"/>
            </p:cNvSpPr>
            <p:nvPr/>
          </p:nvSpPr>
          <p:spPr bwMode="auto">
            <a:xfrm>
              <a:off x="3076" y="2160"/>
              <a:ext cx="1920" cy="1728"/>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rPr>
                <a:t>随机变量及其</a:t>
              </a:r>
            </a:p>
            <a:p>
              <a:pPr algn="ctr" eaLnBrk="1" hangingPunct="1">
                <a:spcBef>
                  <a:spcPct val="0"/>
                </a:spcBef>
                <a:buClrTx/>
                <a:buSzTx/>
                <a:buFontTx/>
                <a:buNone/>
              </a:pPr>
              <a:r>
                <a:rPr kumimoji="1" lang="zh-CN" altLang="en-US" b="1">
                  <a:latin typeface="Times New Roman" panose="02020603050405020304" pitchFamily="18" charset="0"/>
                </a:rPr>
                <a:t>取值规律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9698"/>
                                        </p:tgtEl>
                                        <p:attrNameLst>
                                          <p:attrName>style.visibility</p:attrName>
                                        </p:attrNameLst>
                                      </p:cBhvr>
                                      <p:to>
                                        <p:strVal val="visible"/>
                                      </p:to>
                                    </p:set>
                                    <p:animEffect transition="in" filter="wipe(up)">
                                      <p:cBhvr>
                                        <p:cTn id="7" dur="500"/>
                                        <p:tgtEl>
                                          <p:spTgt spid="130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9699"/>
                                        </p:tgtEl>
                                        <p:attrNameLst>
                                          <p:attrName>style.visibility</p:attrName>
                                        </p:attrNameLst>
                                      </p:cBhvr>
                                      <p:to>
                                        <p:strVal val="visible"/>
                                      </p:to>
                                    </p:set>
                                    <p:animEffect transition="in" filter="wipe(left)">
                                      <p:cBhvr>
                                        <p:cTn id="12" dur="500"/>
                                        <p:tgtEl>
                                          <p:spTgt spid="130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66" name="Object 2">
            <a:extLst>
              <a:ext uri="{FF2B5EF4-FFF2-40B4-BE49-F238E27FC236}">
                <a16:creationId xmlns:a16="http://schemas.microsoft.com/office/drawing/2014/main" id="{3317848C-E226-6375-58AE-5C82993D6830}"/>
              </a:ext>
            </a:extLst>
          </p:cNvPr>
          <p:cNvGraphicFramePr>
            <a:graphicFrameLocks noChangeAspect="1"/>
          </p:cNvGraphicFramePr>
          <p:nvPr/>
        </p:nvGraphicFramePr>
        <p:xfrm>
          <a:off x="4011613" y="4872038"/>
          <a:ext cx="282575" cy="533400"/>
        </p:xfrm>
        <a:graphic>
          <a:graphicData uri="http://schemas.openxmlformats.org/presentationml/2006/ole">
            <mc:AlternateContent xmlns:mc="http://schemas.openxmlformats.org/markup-compatibility/2006">
              <mc:Choice xmlns:v="urn:schemas-microsoft-com:vml" Requires="v">
                <p:oleObj name="公式" r:id="rId3" imgW="95289" imgH="200021" progId="Equation.3">
                  <p:embed/>
                </p:oleObj>
              </mc:Choice>
              <mc:Fallback>
                <p:oleObj name="公式" r:id="rId3" imgW="95289" imgH="20002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1613" y="4872038"/>
                        <a:ext cx="282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7" name="Text Box 3">
            <a:extLst>
              <a:ext uri="{FF2B5EF4-FFF2-40B4-BE49-F238E27FC236}">
                <a16:creationId xmlns:a16="http://schemas.microsoft.com/office/drawing/2014/main" id="{8D19D45F-4A7E-4A73-723B-9348FFF8796A}"/>
              </a:ext>
            </a:extLst>
          </p:cNvPr>
          <p:cNvSpPr txBox="1">
            <a:spLocks noChangeArrowheads="1"/>
          </p:cNvSpPr>
          <p:nvPr/>
        </p:nvSpPr>
        <p:spPr bwMode="auto">
          <a:xfrm>
            <a:off x="34925" y="868363"/>
            <a:ext cx="10009188"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4000">
                <a:latin typeface="Times New Roman" panose="02020603050405020304" pitchFamily="18" charset="0"/>
              </a:rPr>
              <a:t>例</a:t>
            </a:r>
            <a:r>
              <a:rPr kumimoji="1" lang="en-US" altLang="zh-CN" sz="4000">
                <a:latin typeface="Times New Roman" panose="02020603050405020304" pitchFamily="18" charset="0"/>
              </a:rPr>
              <a:t>3</a:t>
            </a:r>
            <a:r>
              <a:rPr kumimoji="1" lang="zh-CN" altLang="en-US" sz="4000">
                <a:latin typeface="Times New Roman" panose="02020603050405020304" pitchFamily="18" charset="0"/>
              </a:rPr>
              <a:t>：</a:t>
            </a:r>
            <a:r>
              <a:rPr kumimoji="1" lang="zh-CN" altLang="en-US" sz="4000">
                <a:solidFill>
                  <a:schemeClr val="tx1"/>
                </a:solidFill>
                <a:latin typeface="Times New Roman" panose="02020603050405020304" pitchFamily="18" charset="0"/>
              </a:rPr>
              <a:t>设</a:t>
            </a:r>
            <a:r>
              <a:rPr kumimoji="1" lang="zh-CN" altLang="en-US" sz="4000" i="1">
                <a:solidFill>
                  <a:schemeClr val="tx1"/>
                </a:solidFill>
                <a:latin typeface="Times New Roman" panose="02020603050405020304" pitchFamily="18" charset="0"/>
              </a:rPr>
              <a:t> </a:t>
            </a:r>
            <a:r>
              <a:rPr kumimoji="1" lang="zh-CN" altLang="en-US" sz="4000">
                <a:solidFill>
                  <a:schemeClr val="tx1"/>
                </a:solidFill>
                <a:latin typeface="Times New Roman" panose="02020603050405020304" pitchFamily="18" charset="0"/>
              </a:rPr>
              <a:t>随机变量</a:t>
            </a:r>
            <a:r>
              <a:rPr kumimoji="1" lang="en-US" altLang="zh-CN" sz="4000" i="1">
                <a:solidFill>
                  <a:schemeClr val="tx1"/>
                </a:solidFill>
                <a:latin typeface="Times New Roman" panose="02020603050405020304" pitchFamily="18" charset="0"/>
              </a:rPr>
              <a:t>X </a:t>
            </a:r>
            <a:r>
              <a:rPr kumimoji="1" lang="zh-CN" altLang="zh-CN" sz="4000">
                <a:solidFill>
                  <a:schemeClr val="tx1"/>
                </a:solidFill>
                <a:latin typeface="Times New Roman" panose="02020603050405020304" pitchFamily="18" charset="0"/>
              </a:rPr>
              <a:t>具有概率密度</a:t>
            </a:r>
            <a:r>
              <a:rPr kumimoji="1" lang="zh-CN" altLang="en-US" sz="4000">
                <a:solidFill>
                  <a:schemeClr val="tx1"/>
                </a:solidFill>
                <a:latin typeface="Times New Roman" panose="02020603050405020304" pitchFamily="18" charset="0"/>
              </a:rPr>
              <a:t> </a:t>
            </a:r>
            <a:r>
              <a:rPr kumimoji="1" lang="zh-CN" altLang="zh-CN" sz="4000" i="1">
                <a:solidFill>
                  <a:schemeClr val="tx1"/>
                </a:solidFill>
                <a:latin typeface="Times New Roman" panose="02020603050405020304" pitchFamily="18" charset="0"/>
              </a:rPr>
              <a:t>f</a:t>
            </a:r>
            <a:r>
              <a:rPr kumimoji="1" lang="zh-CN" altLang="zh-CN" sz="4000" i="1" baseline="-25000">
                <a:solidFill>
                  <a:schemeClr val="tx1"/>
                </a:solidFill>
                <a:latin typeface="Times New Roman" panose="02020603050405020304" pitchFamily="18" charset="0"/>
              </a:rPr>
              <a:t>X</a:t>
            </a:r>
            <a:r>
              <a:rPr kumimoji="1" lang="en-US" altLang="zh-CN" sz="4000">
                <a:solidFill>
                  <a:schemeClr val="tx1"/>
                </a:solidFill>
                <a:latin typeface="Times New Roman" panose="02020603050405020304" pitchFamily="18" charset="0"/>
              </a:rPr>
              <a:t>(</a:t>
            </a:r>
            <a:r>
              <a:rPr kumimoji="1" lang="en-US" altLang="zh-CN" sz="4000" i="1">
                <a:solidFill>
                  <a:schemeClr val="tx1"/>
                </a:solidFill>
                <a:latin typeface="Times New Roman" panose="02020603050405020304" pitchFamily="18" charset="0"/>
              </a:rPr>
              <a:t>x</a:t>
            </a:r>
            <a:r>
              <a:rPr kumimoji="1" lang="en-US" altLang="zh-CN" sz="4000">
                <a:solidFill>
                  <a:schemeClr val="tx1"/>
                </a:solidFill>
                <a:latin typeface="Times New Roman" panose="02020603050405020304" pitchFamily="18" charset="0"/>
              </a:rPr>
              <a:t>)</a:t>
            </a:r>
            <a:r>
              <a:rPr kumimoji="1" lang="zh-CN" altLang="en-US" sz="4000">
                <a:solidFill>
                  <a:schemeClr val="tx1"/>
                </a:solidFill>
                <a:latin typeface="Times New Roman" panose="02020603050405020304" pitchFamily="18" charset="0"/>
              </a:rPr>
              <a:t>，</a:t>
            </a:r>
          </a:p>
          <a:p>
            <a:pPr eaLnBrk="1" hangingPunct="1">
              <a:lnSpc>
                <a:spcPct val="120000"/>
              </a:lnSpc>
              <a:spcBef>
                <a:spcPct val="0"/>
              </a:spcBef>
              <a:buClrTx/>
              <a:buSzTx/>
              <a:buFontTx/>
              <a:buNone/>
            </a:pPr>
            <a:r>
              <a:rPr kumimoji="1" lang="zh-CN" altLang="zh-CN" sz="4000">
                <a:solidFill>
                  <a:schemeClr val="tx1"/>
                </a:solidFill>
                <a:latin typeface="Times New Roman" panose="02020603050405020304" pitchFamily="18" charset="0"/>
              </a:rPr>
              <a:t>求</a:t>
            </a:r>
            <a:r>
              <a:rPr kumimoji="1" lang="en-US" altLang="zh-CN" sz="4000" i="1">
                <a:solidFill>
                  <a:schemeClr val="tx1"/>
                </a:solidFill>
                <a:latin typeface="Times New Roman" panose="02020603050405020304" pitchFamily="18" charset="0"/>
              </a:rPr>
              <a:t>Y=X</a:t>
            </a:r>
            <a:r>
              <a:rPr kumimoji="1" lang="en-US" altLang="zh-CN" sz="4000" i="1" baseline="30000">
                <a:solidFill>
                  <a:schemeClr val="tx1"/>
                </a:solidFill>
                <a:latin typeface="Times New Roman" panose="02020603050405020304" pitchFamily="18" charset="0"/>
              </a:rPr>
              <a:t>2</a:t>
            </a:r>
            <a:r>
              <a:rPr kumimoji="1" lang="zh-CN" altLang="en-US" sz="4000">
                <a:solidFill>
                  <a:schemeClr val="tx1"/>
                </a:solidFill>
                <a:latin typeface="Times New Roman" panose="02020603050405020304" pitchFamily="18" charset="0"/>
              </a:rPr>
              <a:t>的密度</a:t>
            </a:r>
            <a:r>
              <a:rPr kumimoji="1" lang="en-US" altLang="zh-CN" sz="3600">
                <a:solidFill>
                  <a:schemeClr val="tx1"/>
                </a:solidFill>
                <a:latin typeface="Times New Roman" panose="02020603050405020304" pitchFamily="18" charset="0"/>
              </a:rPr>
              <a:t>.</a:t>
            </a:r>
            <a:endParaRPr kumimoji="1" lang="en-US" altLang="zh-CN" sz="3600" b="0">
              <a:solidFill>
                <a:schemeClr val="tx1"/>
              </a:solidFill>
              <a:latin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B25B3E9F-8005-5EBC-64F2-2661F2724398}"/>
              </a:ext>
            </a:extLst>
          </p:cNvPr>
          <p:cNvSpPr>
            <a:spLocks noChangeArrowheads="1"/>
          </p:cNvSpPr>
          <p:nvPr/>
        </p:nvSpPr>
        <p:spPr bwMode="auto">
          <a:xfrm>
            <a:off x="323850" y="1628775"/>
            <a:ext cx="8064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200">
                <a:solidFill>
                  <a:schemeClr val="tx2"/>
                </a:solidFill>
                <a:latin typeface="黑体" panose="02010609060101010101" pitchFamily="49" charset="-122"/>
                <a:ea typeface="黑体" panose="02010609060101010101" pitchFamily="49" charset="-122"/>
              </a:rPr>
              <a:t>第五节   随机变量的函数的分布</a:t>
            </a:r>
          </a:p>
        </p:txBody>
      </p:sp>
      <p:sp>
        <p:nvSpPr>
          <p:cNvPr id="141315" name="Rectangle 3">
            <a:extLst>
              <a:ext uri="{FF2B5EF4-FFF2-40B4-BE49-F238E27FC236}">
                <a16:creationId xmlns:a16="http://schemas.microsoft.com/office/drawing/2014/main" id="{04F664A8-E112-DA54-A388-25B51401029C}"/>
              </a:ext>
            </a:extLst>
          </p:cNvPr>
          <p:cNvSpPr>
            <a:spLocks noChangeArrowheads="1"/>
          </p:cNvSpPr>
          <p:nvPr/>
        </p:nvSpPr>
        <p:spPr bwMode="auto">
          <a:xfrm>
            <a:off x="1331913" y="2997200"/>
            <a:ext cx="6275387" cy="247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200">
                <a:latin typeface="黑体" panose="02010609060101010101" pitchFamily="49" charset="-122"/>
                <a:ea typeface="黑体" panose="02010609060101010101" pitchFamily="49" charset="-122"/>
              </a:rPr>
              <a:t>1.</a:t>
            </a:r>
            <a:r>
              <a:rPr lang="zh-CN" altLang="en-US" sz="3200">
                <a:latin typeface="黑体" panose="02010609060101010101" pitchFamily="49" charset="-122"/>
                <a:ea typeface="黑体" panose="02010609060101010101" pitchFamily="49" charset="-122"/>
              </a:rPr>
              <a:t>问题的提出</a:t>
            </a:r>
            <a:endParaRPr lang="zh-CN" altLang="en-US" sz="3200">
              <a:solidFill>
                <a:schemeClr val="tx2"/>
              </a:solidFill>
              <a:latin typeface="黑体" panose="02010609060101010101" pitchFamily="49" charset="-122"/>
              <a:ea typeface="黑体" panose="02010609060101010101" pitchFamily="49" charset="-122"/>
            </a:endParaRPr>
          </a:p>
          <a:p>
            <a:pPr eaLnBrk="1" hangingPunct="1">
              <a:lnSpc>
                <a:spcPct val="120000"/>
              </a:lnSpc>
              <a:spcBef>
                <a:spcPct val="0"/>
              </a:spcBef>
            </a:pPr>
            <a:r>
              <a:rPr lang="en-US" altLang="zh-CN" sz="3200">
                <a:latin typeface="黑体" panose="02010609060101010101" pitchFamily="49" charset="-122"/>
                <a:ea typeface="黑体" panose="02010609060101010101" pitchFamily="49" charset="-122"/>
              </a:rPr>
              <a:t>2.</a:t>
            </a:r>
            <a:r>
              <a:rPr lang="zh-CN" altLang="en-US" sz="3200">
                <a:latin typeface="黑体" panose="02010609060101010101" pitchFamily="49" charset="-122"/>
                <a:ea typeface="黑体" panose="02010609060101010101" pitchFamily="49" charset="-122"/>
              </a:rPr>
              <a:t>离散型随机变量的函数的分布</a:t>
            </a:r>
          </a:p>
          <a:p>
            <a:pPr eaLnBrk="1" hangingPunct="1">
              <a:lnSpc>
                <a:spcPct val="120000"/>
              </a:lnSpc>
              <a:spcBef>
                <a:spcPct val="0"/>
              </a:spcBef>
            </a:pPr>
            <a:r>
              <a:rPr lang="en-US" altLang="zh-CN" sz="3200">
                <a:latin typeface="黑体" panose="02010609060101010101" pitchFamily="49" charset="-122"/>
                <a:ea typeface="黑体" panose="02010609060101010101" pitchFamily="49" charset="-122"/>
              </a:rPr>
              <a:t>3.</a:t>
            </a:r>
            <a:r>
              <a:rPr lang="zh-CN" altLang="en-US" sz="3200">
                <a:latin typeface="黑体" panose="02010609060101010101" pitchFamily="49" charset="-122"/>
                <a:ea typeface="黑体" panose="02010609060101010101" pitchFamily="49" charset="-122"/>
              </a:rPr>
              <a:t>连续型随机变量的函数的分布</a:t>
            </a:r>
            <a:endParaRPr lang="zh-CN" altLang="en-US" sz="3200">
              <a:solidFill>
                <a:schemeClr val="tx2"/>
              </a:solidFill>
              <a:latin typeface="黑体" panose="02010609060101010101" pitchFamily="49" charset="-122"/>
              <a:ea typeface="黑体" panose="02010609060101010101" pitchFamily="49" charset="-122"/>
            </a:endParaRPr>
          </a:p>
          <a:p>
            <a:pPr eaLnBrk="1" hangingPunct="1">
              <a:lnSpc>
                <a:spcPct val="120000"/>
              </a:lnSpc>
              <a:spcBef>
                <a:spcPct val="0"/>
              </a:spcBef>
            </a:pPr>
            <a:endParaRPr lang="en-US" altLang="zh-CN" sz="3200">
              <a:solidFill>
                <a:schemeClr val="tx2"/>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194" name="Text Box 2">
            <a:extLst>
              <a:ext uri="{FF2B5EF4-FFF2-40B4-BE49-F238E27FC236}">
                <a16:creationId xmlns:a16="http://schemas.microsoft.com/office/drawing/2014/main" id="{590C221E-FBC6-FCDD-179B-B0747D38880D}"/>
              </a:ext>
            </a:extLst>
          </p:cNvPr>
          <p:cNvSpPr txBox="1">
            <a:spLocks noChangeArrowheads="1"/>
          </p:cNvSpPr>
          <p:nvPr/>
        </p:nvSpPr>
        <p:spPr bwMode="auto">
          <a:xfrm>
            <a:off x="611188" y="1846263"/>
            <a:ext cx="8001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SzTx/>
            </a:pPr>
            <a:r>
              <a:rPr kumimoji="1" lang="en-US" altLang="zh-CN">
                <a:solidFill>
                  <a:srgbClr val="FFFF00"/>
                </a:solidFill>
                <a:latin typeface="Times New Roman" panose="02020603050405020304" pitchFamily="18" charset="0"/>
              </a:rPr>
              <a:t>        </a:t>
            </a:r>
            <a:r>
              <a:rPr kumimoji="1" lang="zh-CN" altLang="en-US" sz="3200">
                <a:latin typeface="Times New Roman" panose="02020603050405020304" pitchFamily="18" charset="0"/>
              </a:rPr>
              <a:t>对于连续型随机变量，在求 </a:t>
            </a:r>
            <a:r>
              <a:rPr kumimoji="1" lang="en-US" altLang="zh-CN" sz="3200" i="1">
                <a:latin typeface="Times New Roman" panose="02020603050405020304" pitchFamily="18" charset="0"/>
              </a:rPr>
              <a:t>Y</a:t>
            </a:r>
            <a:r>
              <a:rPr kumimoji="1" lang="en-US" altLang="zh-CN" sz="3200">
                <a:latin typeface="Times New Roman" panose="02020603050405020304" pitchFamily="18" charset="0"/>
              </a:rPr>
              <a:t>= </a:t>
            </a:r>
            <a:r>
              <a:rPr kumimoji="1" lang="en-US" altLang="zh-CN" sz="3200" i="1">
                <a:latin typeface="Times New Roman" panose="02020603050405020304" pitchFamily="18" charset="0"/>
              </a:rPr>
              <a:t>g </a:t>
            </a:r>
            <a:r>
              <a:rPr kumimoji="1" lang="en-US" altLang="zh-CN" sz="3200">
                <a:latin typeface="Times New Roman" panose="02020603050405020304" pitchFamily="18" charset="0"/>
              </a:rPr>
              <a:t>(</a:t>
            </a:r>
            <a:r>
              <a:rPr kumimoji="1" lang="en-US" altLang="zh-CN" sz="3200" i="1">
                <a:latin typeface="Times New Roman" panose="02020603050405020304" pitchFamily="18" charset="0"/>
              </a:rPr>
              <a:t>X</a:t>
            </a:r>
            <a:r>
              <a:rPr kumimoji="1" lang="en-US" altLang="zh-CN" sz="3200">
                <a:latin typeface="Times New Roman" panose="02020603050405020304" pitchFamily="18" charset="0"/>
              </a:rPr>
              <a:t>) </a:t>
            </a:r>
            <a:r>
              <a:rPr kumimoji="1" lang="zh-CN" altLang="en-US" sz="3200">
                <a:latin typeface="Times New Roman" panose="02020603050405020304" pitchFamily="18" charset="0"/>
              </a:rPr>
              <a:t>的分布时，</a:t>
            </a:r>
            <a:r>
              <a:rPr kumimoji="1" lang="zh-CN" altLang="en-US" sz="3200">
                <a:solidFill>
                  <a:srgbClr val="0000FF"/>
                </a:solidFill>
                <a:latin typeface="Times New Roman" panose="02020603050405020304" pitchFamily="18" charset="0"/>
              </a:rPr>
              <a:t>关键的一步是把事件 </a:t>
            </a:r>
            <a:r>
              <a:rPr kumimoji="1" lang="en-US" altLang="zh-CN" sz="3200">
                <a:solidFill>
                  <a:srgbClr val="0000FF"/>
                </a:solidFill>
                <a:latin typeface="Times New Roman" panose="02020603050405020304" pitchFamily="18" charset="0"/>
              </a:rPr>
              <a:t>{ </a:t>
            </a:r>
            <a:r>
              <a:rPr kumimoji="1" lang="en-US" altLang="zh-CN" sz="3200" i="1">
                <a:solidFill>
                  <a:srgbClr val="0000FF"/>
                </a:solidFill>
                <a:latin typeface="Times New Roman" panose="02020603050405020304" pitchFamily="18" charset="0"/>
              </a:rPr>
              <a:t>g</a:t>
            </a:r>
            <a:r>
              <a:rPr kumimoji="1" lang="en-US" altLang="zh-CN" sz="3200">
                <a:solidFill>
                  <a:srgbClr val="0000FF"/>
                </a:solidFill>
                <a:latin typeface="Times New Roman" panose="02020603050405020304" pitchFamily="18" charset="0"/>
              </a:rPr>
              <a:t>(</a:t>
            </a:r>
            <a:r>
              <a:rPr kumimoji="1" lang="en-US" altLang="zh-CN" sz="3200" i="1">
                <a:solidFill>
                  <a:srgbClr val="0000FF"/>
                </a:solidFill>
                <a:latin typeface="Times New Roman" panose="02020603050405020304" pitchFamily="18" charset="0"/>
              </a:rPr>
              <a:t>X</a:t>
            </a:r>
            <a:r>
              <a:rPr kumimoji="1" lang="en-US" altLang="zh-CN" sz="3200">
                <a:solidFill>
                  <a:srgbClr val="0000FF"/>
                </a:solidFill>
                <a:latin typeface="Times New Roman" panose="02020603050405020304" pitchFamily="18" charset="0"/>
              </a:rPr>
              <a:t>)≤ </a:t>
            </a:r>
            <a:r>
              <a:rPr kumimoji="1" lang="en-US" altLang="zh-CN" sz="3200" i="1">
                <a:solidFill>
                  <a:srgbClr val="0000FF"/>
                </a:solidFill>
                <a:latin typeface="Times New Roman" panose="02020603050405020304" pitchFamily="18" charset="0"/>
              </a:rPr>
              <a:t>y </a:t>
            </a:r>
            <a:r>
              <a:rPr kumimoji="1" lang="en-US" altLang="zh-CN" sz="3200">
                <a:solidFill>
                  <a:srgbClr val="0000FF"/>
                </a:solidFill>
                <a:latin typeface="Times New Roman" panose="02020603050405020304" pitchFamily="18" charset="0"/>
              </a:rPr>
              <a:t>} </a:t>
            </a:r>
            <a:r>
              <a:rPr kumimoji="1" lang="zh-CN" altLang="zh-CN" sz="3200">
                <a:solidFill>
                  <a:srgbClr val="0000FF"/>
                </a:solidFill>
                <a:latin typeface="Times New Roman" panose="02020603050405020304" pitchFamily="18" charset="0"/>
              </a:rPr>
              <a:t>转化为</a:t>
            </a:r>
            <a:r>
              <a:rPr kumimoji="1" lang="en-US" altLang="zh-CN" sz="3200" i="1">
                <a:solidFill>
                  <a:srgbClr val="0000FF"/>
                </a:solidFill>
                <a:latin typeface="Times New Roman" panose="02020603050405020304" pitchFamily="18" charset="0"/>
              </a:rPr>
              <a:t>X</a:t>
            </a:r>
            <a:r>
              <a:rPr kumimoji="1" lang="zh-CN" altLang="en-US" sz="3200">
                <a:solidFill>
                  <a:srgbClr val="0000FF"/>
                </a:solidFill>
                <a:latin typeface="Times New Roman" panose="02020603050405020304" pitchFamily="18" charset="0"/>
              </a:rPr>
              <a:t>在一定范围内取值的形式</a:t>
            </a:r>
            <a:r>
              <a:rPr kumimoji="1" lang="zh-CN" altLang="en-US" sz="3200">
                <a:latin typeface="Times New Roman" panose="02020603050405020304" pitchFamily="18" charset="0"/>
              </a:rPr>
              <a:t>，从而可以利用 </a:t>
            </a:r>
            <a:r>
              <a:rPr kumimoji="1" lang="en-US" altLang="zh-CN" sz="3200" i="1">
                <a:latin typeface="Times New Roman" panose="02020603050405020304" pitchFamily="18" charset="0"/>
              </a:rPr>
              <a:t>X</a:t>
            </a:r>
            <a:r>
              <a:rPr kumimoji="1" lang="en-US" altLang="zh-CN" sz="3200">
                <a:latin typeface="Times New Roman" panose="02020603050405020304" pitchFamily="18" charset="0"/>
              </a:rPr>
              <a:t> </a:t>
            </a:r>
            <a:r>
              <a:rPr kumimoji="1" lang="zh-CN" altLang="zh-CN" sz="3200">
                <a:latin typeface="Times New Roman" panose="02020603050405020304" pitchFamily="18" charset="0"/>
              </a:rPr>
              <a:t>的分布来求 </a:t>
            </a:r>
            <a:r>
              <a:rPr kumimoji="1" lang="en-US" altLang="zh-CN" sz="3200" i="1">
                <a:latin typeface="Times New Roman" panose="02020603050405020304" pitchFamily="18" charset="0"/>
              </a:rPr>
              <a:t>P</a:t>
            </a:r>
            <a:r>
              <a:rPr kumimoji="1" lang="en-US" altLang="zh-CN" sz="3200">
                <a:latin typeface="Times New Roman" panose="02020603050405020304" pitchFamily="18" charset="0"/>
              </a:rPr>
              <a:t> { </a:t>
            </a:r>
            <a:r>
              <a:rPr kumimoji="1" lang="en-US" altLang="zh-CN" sz="3200" i="1">
                <a:latin typeface="Times New Roman" panose="02020603050405020304" pitchFamily="18" charset="0"/>
              </a:rPr>
              <a:t>g</a:t>
            </a:r>
            <a:r>
              <a:rPr kumimoji="1" lang="en-US" altLang="zh-CN" sz="3200">
                <a:latin typeface="Times New Roman" panose="02020603050405020304" pitchFamily="18" charset="0"/>
              </a:rPr>
              <a:t>(</a:t>
            </a:r>
            <a:r>
              <a:rPr kumimoji="1" lang="en-US" altLang="zh-CN" sz="3200" i="1">
                <a:latin typeface="Times New Roman" panose="02020603050405020304" pitchFamily="18" charset="0"/>
              </a:rPr>
              <a:t>X</a:t>
            </a:r>
            <a:r>
              <a:rPr kumimoji="1" lang="en-US" altLang="zh-CN" sz="3200">
                <a:latin typeface="Times New Roman" panose="02020603050405020304" pitchFamily="18" charset="0"/>
              </a:rPr>
              <a:t>)≤</a:t>
            </a:r>
            <a:r>
              <a:rPr kumimoji="1" lang="en-US" altLang="zh-CN" sz="3200" i="1">
                <a:latin typeface="Times New Roman" panose="02020603050405020304" pitchFamily="18" charset="0"/>
              </a:rPr>
              <a:t> y</a:t>
            </a:r>
            <a:r>
              <a:rPr kumimoji="1" lang="en-US" altLang="zh-CN" sz="3200">
                <a:latin typeface="Times New Roman" panose="02020603050405020304" pitchFamily="18" charset="0"/>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6194"/>
                                        </p:tgtEl>
                                        <p:attrNameLst>
                                          <p:attrName>style.visibility</p:attrName>
                                        </p:attrNameLst>
                                      </p:cBhvr>
                                      <p:to>
                                        <p:strVal val="visible"/>
                                      </p:to>
                                    </p:set>
                                    <p:animEffect transition="in" filter="wipe(left)">
                                      <p:cBhvr>
                                        <p:cTn id="7" dur="500"/>
                                        <p:tgtEl>
                                          <p:spTgt spid="141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619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BFB2F28-27C6-9077-6454-53CA7B7CBD6C}"/>
              </a:ext>
            </a:extLst>
          </p:cNvPr>
          <p:cNvSpPr>
            <a:spLocks noGrp="1" noChangeArrowheads="1"/>
          </p:cNvSpPr>
          <p:nvPr>
            <p:ph type="body" idx="1"/>
          </p:nvPr>
        </p:nvSpPr>
        <p:spPr>
          <a:xfrm>
            <a:off x="468313" y="1630363"/>
            <a:ext cx="8229600" cy="4238625"/>
          </a:xfrm>
        </p:spPr>
        <p:txBody>
          <a:bodyPr/>
          <a:lstStyle/>
          <a:p>
            <a:pPr eaLnBrk="1" hangingPunct="1"/>
            <a:r>
              <a:rPr lang="zh-CN" altLang="en-US" sz="4000">
                <a:solidFill>
                  <a:srgbClr val="080808"/>
                </a:solidFill>
              </a:rPr>
              <a:t>作业</a:t>
            </a:r>
            <a:r>
              <a:rPr lang="en-US" altLang="zh-CN" sz="4000">
                <a:solidFill>
                  <a:srgbClr val="080808"/>
                </a:solidFill>
              </a:rPr>
              <a:t>P</a:t>
            </a:r>
            <a:r>
              <a:rPr lang="en-US" altLang="zh-CN" sz="4000">
                <a:solidFill>
                  <a:srgbClr val="080808"/>
                </a:solidFill>
                <a:sym typeface="Wingdings" panose="05000000000000000000" pitchFamily="2" charset="2"/>
              </a:rPr>
              <a:t>59     33; 34</a:t>
            </a:r>
            <a:r>
              <a:rPr lang="zh-CN" altLang="en-US" sz="4000">
                <a:solidFill>
                  <a:srgbClr val="080808"/>
                </a:solidFill>
                <a:sym typeface="Wingdings" panose="05000000000000000000" pitchFamily="2" charset="2"/>
              </a:rPr>
              <a:t>（用两种方法）</a:t>
            </a:r>
          </a:p>
          <a:p>
            <a:pPr eaLnBrk="1" hangingPunct="1"/>
            <a:r>
              <a:rPr lang="zh-CN" altLang="en-US" sz="4000">
                <a:solidFill>
                  <a:srgbClr val="080808"/>
                </a:solidFill>
                <a:sym typeface="Wingdings" panose="05000000000000000000" pitchFamily="2" charset="2"/>
              </a:rPr>
              <a:t>思考题        </a:t>
            </a:r>
            <a:r>
              <a:rPr lang="en-US" altLang="zh-CN" sz="4000">
                <a:solidFill>
                  <a:srgbClr val="080808"/>
                </a:solidFill>
                <a:sym typeface="Wingdings" panose="05000000000000000000" pitchFamily="2" charset="2"/>
              </a:rPr>
              <a:t>37</a:t>
            </a:r>
            <a:endParaRPr lang="en-US" altLang="zh-CN" sz="4000">
              <a:solidFill>
                <a:srgbClr val="080808"/>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6AD661F-A556-7E15-6C9D-AC6B6776D503}"/>
              </a:ext>
            </a:extLst>
          </p:cNvPr>
          <p:cNvSpPr>
            <a:spLocks noGrp="1" noRot="1" noChangeArrowheads="1"/>
          </p:cNvSpPr>
          <p:nvPr>
            <p:ph type="title"/>
          </p:nvPr>
        </p:nvSpPr>
        <p:spPr>
          <a:xfrm>
            <a:off x="0" y="1198563"/>
            <a:ext cx="9144000" cy="2549525"/>
          </a:xfrm>
          <a:extLst>
            <a:ext uri="{91240B29-F687-4F45-9708-019B960494DF}">
              <a14:hiddenLine xmlns:a14="http://schemas.microsoft.com/office/drawing/2010/main" w="9525">
                <a:solidFill>
                  <a:schemeClr val="tx2"/>
                </a:solidFill>
                <a:miter lim="800000"/>
                <a:headEnd/>
                <a:tailEnd/>
              </a14:hiddenLine>
            </a:ext>
          </a:extLst>
        </p:spPr>
        <p:txBody>
          <a:bodyPr/>
          <a:lstStyle/>
          <a:p>
            <a:pPr algn="l" eaLnBrk="1" hangingPunct="1">
              <a:lnSpc>
                <a:spcPct val="120000"/>
              </a:lnSpc>
            </a:pPr>
            <a:r>
              <a:rPr lang="en-US" altLang="zh-CN" sz="4000" b="1">
                <a:solidFill>
                  <a:schemeClr val="tx1"/>
                </a:solidFill>
              </a:rPr>
              <a:t>    </a:t>
            </a:r>
            <a:r>
              <a:rPr lang="zh-CN" altLang="en-US" sz="4000" b="1">
                <a:solidFill>
                  <a:srgbClr val="000C0C"/>
                </a:solidFill>
              </a:rPr>
              <a:t>有些随机变量</a:t>
            </a:r>
            <a:r>
              <a:rPr lang="en-US" altLang="zh-CN" sz="4000" b="1">
                <a:solidFill>
                  <a:srgbClr val="000C0C"/>
                </a:solidFill>
              </a:rPr>
              <a:t>, </a:t>
            </a:r>
            <a:r>
              <a:rPr lang="zh-CN" altLang="en-US" sz="4000" b="1">
                <a:solidFill>
                  <a:srgbClr val="000C0C"/>
                </a:solidFill>
              </a:rPr>
              <a:t>它全部可能取到的值是有限个或可列无限多个</a:t>
            </a:r>
            <a:r>
              <a:rPr lang="en-US" altLang="zh-CN" sz="4000" b="1">
                <a:solidFill>
                  <a:srgbClr val="000C0C"/>
                </a:solidFill>
              </a:rPr>
              <a:t>, </a:t>
            </a:r>
            <a:r>
              <a:rPr lang="zh-CN" altLang="en-US" sz="4000" b="1">
                <a:solidFill>
                  <a:srgbClr val="000C0C"/>
                </a:solidFill>
              </a:rPr>
              <a:t>这种随机变量称为</a:t>
            </a:r>
            <a:r>
              <a:rPr lang="zh-CN" altLang="en-US" sz="4000" b="1" u="sng"/>
              <a:t>离散型随机变量</a:t>
            </a:r>
            <a:r>
              <a:rPr lang="en-US" altLang="zh-CN" sz="4000" b="1">
                <a:solidFill>
                  <a:schemeClr val="tx1"/>
                </a:solidFill>
              </a:rPr>
              <a:t>.</a:t>
            </a:r>
            <a:r>
              <a:rPr lang="en-US" altLang="zh-CN" sz="3200">
                <a:solidFill>
                  <a:schemeClr val="tx1"/>
                </a:solidFill>
              </a:rPr>
              <a:t> </a:t>
            </a:r>
          </a:p>
        </p:txBody>
      </p:sp>
      <p:sp>
        <p:nvSpPr>
          <p:cNvPr id="31747" name="Rectangle 3">
            <a:extLst>
              <a:ext uri="{FF2B5EF4-FFF2-40B4-BE49-F238E27FC236}">
                <a16:creationId xmlns:a16="http://schemas.microsoft.com/office/drawing/2014/main" id="{7B6530C7-3FB5-B5F1-259E-B11EDB3BA329}"/>
              </a:ext>
            </a:extLst>
          </p:cNvPr>
          <p:cNvSpPr>
            <a:spLocks noRot="1" noChangeArrowheads="1"/>
          </p:cNvSpPr>
          <p:nvPr/>
        </p:nvSpPr>
        <p:spPr bwMode="auto">
          <a:xfrm>
            <a:off x="611188" y="404813"/>
            <a:ext cx="7772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4000" b="1">
                <a:solidFill>
                  <a:schemeClr val="tx2"/>
                </a:solidFill>
                <a:cs typeface="Times New Roman" panose="02020603050405020304" pitchFamily="18" charset="0"/>
              </a:rPr>
              <a:t>§2 </a:t>
            </a:r>
            <a:r>
              <a:rPr lang="zh-CN" altLang="en-US" sz="4000" b="1">
                <a:solidFill>
                  <a:schemeClr val="tx2"/>
                </a:solidFill>
              </a:rPr>
              <a:t>离散型随机变量及其分布律</a:t>
            </a:r>
          </a:p>
        </p:txBody>
      </p:sp>
      <p:sp>
        <p:nvSpPr>
          <p:cNvPr id="31748" name="Rectangle 4">
            <a:extLst>
              <a:ext uri="{FF2B5EF4-FFF2-40B4-BE49-F238E27FC236}">
                <a16:creationId xmlns:a16="http://schemas.microsoft.com/office/drawing/2014/main" id="{8E77E3E5-9B36-6365-9BDD-39F0BFC17A59}"/>
              </a:ext>
            </a:extLst>
          </p:cNvPr>
          <p:cNvSpPr>
            <a:spLocks noRot="1" noChangeArrowheads="1"/>
          </p:cNvSpPr>
          <p:nvPr/>
        </p:nvSpPr>
        <p:spPr bwMode="auto">
          <a:xfrm>
            <a:off x="0" y="3933825"/>
            <a:ext cx="6697663"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4000" b="1">
                <a:solidFill>
                  <a:srgbClr val="000C0C"/>
                </a:solidFill>
              </a:rPr>
              <a:t>    </a:t>
            </a:r>
            <a:r>
              <a:rPr lang="zh-CN" altLang="en-US" sz="4000" b="1">
                <a:solidFill>
                  <a:srgbClr val="000C0C"/>
                </a:solidFill>
              </a:rPr>
              <a:t>记</a:t>
            </a:r>
            <a:r>
              <a:rPr lang="en-US" altLang="zh-CN" sz="4000" b="1" i="1">
                <a:solidFill>
                  <a:srgbClr val="000C0C"/>
                </a:solidFill>
                <a:latin typeface="Times New Roman" panose="02020603050405020304" pitchFamily="18" charset="0"/>
              </a:rPr>
              <a:t>X</a:t>
            </a:r>
            <a:r>
              <a:rPr lang="zh-CN" altLang="en-US" sz="4000" b="1">
                <a:solidFill>
                  <a:srgbClr val="000C0C"/>
                </a:solidFill>
              </a:rPr>
              <a:t>为掷骰子出现的点数</a:t>
            </a:r>
            <a:r>
              <a:rPr lang="en-US" altLang="zh-CN" sz="4000" b="1">
                <a:solidFill>
                  <a:srgbClr val="000C0C"/>
                </a:solidFill>
              </a:rPr>
              <a:t>;</a:t>
            </a:r>
            <a:endParaRPr lang="en-US" altLang="zh-CN">
              <a:solidFill>
                <a:srgbClr val="000C0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4212FA2-637F-94D3-E764-76E335ECA78E}"/>
              </a:ext>
            </a:extLst>
          </p:cNvPr>
          <p:cNvSpPr>
            <a:spLocks noGrp="1" noRot="1" noChangeArrowheads="1"/>
          </p:cNvSpPr>
          <p:nvPr>
            <p:ph type="title"/>
          </p:nvPr>
        </p:nvSpPr>
        <p:spPr>
          <a:xfrm>
            <a:off x="0" y="696913"/>
            <a:ext cx="9144000" cy="3094037"/>
          </a:xfrm>
        </p:spPr>
        <p:txBody>
          <a:bodyPr/>
          <a:lstStyle/>
          <a:p>
            <a:pPr algn="l" eaLnBrk="1" hangingPunct="1">
              <a:lnSpc>
                <a:spcPct val="110000"/>
              </a:lnSpc>
            </a:pPr>
            <a:r>
              <a:rPr lang="en-US" altLang="zh-CN" sz="3600" b="1">
                <a:solidFill>
                  <a:srgbClr val="000C0C"/>
                </a:solidFill>
                <a:latin typeface="Times New Roman" panose="02020603050405020304" pitchFamily="18" charset="0"/>
              </a:rPr>
              <a:t>     </a:t>
            </a:r>
            <a:r>
              <a:rPr lang="zh-CN" altLang="en-US" sz="3600" b="1">
                <a:solidFill>
                  <a:srgbClr val="000C0C"/>
                </a:solidFill>
                <a:latin typeface="Times New Roman" panose="02020603050405020304" pitchFamily="18" charset="0"/>
              </a:rPr>
              <a:t>要掌握一个离散型随机变量</a:t>
            </a:r>
            <a:r>
              <a:rPr lang="en-US" altLang="zh-CN" sz="3600" b="1" i="1">
                <a:solidFill>
                  <a:srgbClr val="000C0C"/>
                </a:solidFill>
                <a:latin typeface="Times New Roman" panose="02020603050405020304" pitchFamily="18" charset="0"/>
              </a:rPr>
              <a:t>X</a:t>
            </a:r>
            <a:r>
              <a:rPr lang="zh-CN" altLang="en-US" sz="3600" b="1">
                <a:solidFill>
                  <a:srgbClr val="000C0C"/>
                </a:solidFill>
                <a:latin typeface="Times New Roman" panose="02020603050405020304" pitchFamily="18" charset="0"/>
              </a:rPr>
              <a:t>的统计规律</a:t>
            </a:r>
            <a:r>
              <a:rPr lang="en-US" altLang="zh-CN" sz="3600" b="1">
                <a:solidFill>
                  <a:srgbClr val="000C0C"/>
                </a:solidFill>
                <a:latin typeface="Times New Roman" panose="02020603050405020304" pitchFamily="18" charset="0"/>
              </a:rPr>
              <a:t>, </a:t>
            </a:r>
            <a:r>
              <a:rPr lang="zh-CN" altLang="en-US" sz="3600" b="1">
                <a:solidFill>
                  <a:srgbClr val="000C0C"/>
                </a:solidFill>
                <a:latin typeface="Times New Roman" panose="02020603050405020304" pitchFamily="18" charset="0"/>
              </a:rPr>
              <a:t>必须且只需知道</a:t>
            </a:r>
            <a:r>
              <a:rPr lang="en-US" altLang="zh-CN" sz="3600" b="1" i="1">
                <a:solidFill>
                  <a:srgbClr val="000C0C"/>
                </a:solidFill>
                <a:latin typeface="Times New Roman" panose="02020603050405020304" pitchFamily="18" charset="0"/>
              </a:rPr>
              <a:t>X</a:t>
            </a:r>
            <a:r>
              <a:rPr lang="zh-CN" altLang="en-US" sz="3600" b="1">
                <a:solidFill>
                  <a:srgbClr val="000C0C"/>
                </a:solidFill>
                <a:latin typeface="Times New Roman" panose="02020603050405020304" pitchFamily="18" charset="0"/>
              </a:rPr>
              <a:t>的所有可能取的值及取每一个可能值的概率</a:t>
            </a:r>
            <a:r>
              <a:rPr lang="en-US" altLang="zh-CN" sz="3600" b="1">
                <a:solidFill>
                  <a:srgbClr val="000C0C"/>
                </a:solidFill>
                <a:latin typeface="Times New Roman" panose="02020603050405020304" pitchFamily="18" charset="0"/>
              </a:rPr>
              <a:t>.</a:t>
            </a:r>
            <a:br>
              <a:rPr lang="en-US" altLang="zh-CN" sz="3600" b="1">
                <a:solidFill>
                  <a:srgbClr val="000C0C"/>
                </a:solidFill>
                <a:latin typeface="Times New Roman" panose="02020603050405020304" pitchFamily="18" charset="0"/>
              </a:rPr>
            </a:br>
            <a:endParaRPr lang="en-US" altLang="zh-CN" sz="3600" b="1">
              <a:solidFill>
                <a:srgbClr val="000C0C"/>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826D659-F777-9849-222D-08B644FE57A1}"/>
              </a:ext>
            </a:extLst>
          </p:cNvPr>
          <p:cNvSpPr>
            <a:spLocks noGrp="1" noRot="1" noChangeArrowheads="1"/>
          </p:cNvSpPr>
          <p:nvPr>
            <p:ph type="title"/>
          </p:nvPr>
        </p:nvSpPr>
        <p:spPr>
          <a:xfrm>
            <a:off x="0" y="2349500"/>
            <a:ext cx="9144000" cy="1123950"/>
          </a:xfrm>
        </p:spPr>
        <p:txBody>
          <a:bodyPr/>
          <a:lstStyle/>
          <a:p>
            <a:pPr algn="l" eaLnBrk="1" hangingPunct="1"/>
            <a:r>
              <a:rPr lang="zh-CN" altLang="en-US" sz="3600" b="1">
                <a:solidFill>
                  <a:schemeClr val="tx1"/>
                </a:solidFill>
                <a:latin typeface="Times New Roman" panose="02020603050405020304" pitchFamily="18" charset="0"/>
              </a:rPr>
              <a:t>称</a:t>
            </a:r>
            <a:r>
              <a:rPr lang="en-US" altLang="zh-CN" sz="3600" b="1">
                <a:solidFill>
                  <a:schemeClr val="tx1"/>
                </a:solidFill>
                <a:latin typeface="Times New Roman" panose="02020603050405020304" pitchFamily="18" charset="0"/>
                <a:hlinkClick r:id="rId2" action="ppaction://hlinksldjump"/>
              </a:rPr>
              <a:t>(2.1)</a:t>
            </a:r>
            <a:r>
              <a:rPr lang="zh-CN" altLang="en-US" sz="3600" b="1">
                <a:solidFill>
                  <a:schemeClr val="tx1"/>
                </a:solidFill>
                <a:latin typeface="Times New Roman" panose="02020603050405020304" pitchFamily="18" charset="0"/>
                <a:hlinkClick r:id="rId2" action="ppaction://hlinksldjump"/>
              </a:rPr>
              <a:t>式</a:t>
            </a:r>
            <a:r>
              <a:rPr lang="zh-CN" altLang="en-US" sz="3600" b="1">
                <a:solidFill>
                  <a:schemeClr val="tx1"/>
                </a:solidFill>
                <a:latin typeface="Times New Roman" panose="02020603050405020304" pitchFamily="18" charset="0"/>
              </a:rPr>
              <a:t>为离散型随机变量</a:t>
            </a:r>
            <a:r>
              <a:rPr lang="en-US" altLang="zh-CN" sz="3600" b="1" i="1">
                <a:solidFill>
                  <a:schemeClr val="tx1"/>
                </a:solidFill>
                <a:latin typeface="Times New Roman" panose="02020603050405020304" pitchFamily="18" charset="0"/>
              </a:rPr>
              <a:t>X</a:t>
            </a:r>
            <a:r>
              <a:rPr lang="zh-CN" altLang="en-US" sz="3600" b="1">
                <a:solidFill>
                  <a:schemeClr val="tx1"/>
                </a:solidFill>
                <a:latin typeface="Times New Roman" panose="02020603050405020304" pitchFamily="18" charset="0"/>
              </a:rPr>
              <a:t>的分布律</a:t>
            </a:r>
            <a:r>
              <a:rPr lang="en-US" altLang="zh-CN" sz="3600" b="1">
                <a:solidFill>
                  <a:schemeClr val="tx1"/>
                </a:solidFill>
                <a:latin typeface="Times New Roman" panose="02020603050405020304" pitchFamily="18" charset="0"/>
              </a:rPr>
              <a:t>. </a:t>
            </a:r>
            <a:br>
              <a:rPr lang="en-US" altLang="zh-CN" sz="3600" b="1">
                <a:solidFill>
                  <a:schemeClr val="tx1"/>
                </a:solidFill>
                <a:latin typeface="Times New Roman" panose="02020603050405020304" pitchFamily="18" charset="0"/>
              </a:rPr>
            </a:br>
            <a:r>
              <a:rPr lang="zh-CN" altLang="en-US" sz="3600" b="1">
                <a:solidFill>
                  <a:schemeClr val="tx1"/>
                </a:solidFill>
                <a:latin typeface="Times New Roman" panose="02020603050405020304" pitchFamily="18" charset="0"/>
              </a:rPr>
              <a:t>分布律也可用表格的形式来表示</a:t>
            </a:r>
            <a:r>
              <a:rPr lang="en-US" altLang="zh-CN" sz="3600" b="1">
                <a:solidFill>
                  <a:schemeClr val="tx1"/>
                </a:solidFill>
                <a:latin typeface="Times New Roman" panose="02020603050405020304" pitchFamily="18" charset="0"/>
              </a:rPr>
              <a:t>:</a:t>
            </a:r>
          </a:p>
        </p:txBody>
      </p:sp>
      <p:graphicFrame>
        <p:nvGraphicFramePr>
          <p:cNvPr id="1045572" name="Group 68">
            <a:extLst>
              <a:ext uri="{FF2B5EF4-FFF2-40B4-BE49-F238E27FC236}">
                <a16:creationId xmlns:a16="http://schemas.microsoft.com/office/drawing/2014/main" id="{435DBF1D-F4FE-4DAA-95DE-CC9C9C948C59}"/>
              </a:ext>
            </a:extLst>
          </p:cNvPr>
          <p:cNvGraphicFramePr>
            <a:graphicFrameLocks noGrp="1"/>
          </p:cNvGraphicFramePr>
          <p:nvPr/>
        </p:nvGraphicFramePr>
        <p:xfrm>
          <a:off x="477838" y="3790950"/>
          <a:ext cx="6635750" cy="1709738"/>
        </p:xfrm>
        <a:graphic>
          <a:graphicData uri="http://schemas.openxmlformats.org/drawingml/2006/table">
            <a:tbl>
              <a:tblPr/>
              <a:tblGrid>
                <a:gridCol w="1055687">
                  <a:extLst>
                    <a:ext uri="{9D8B030D-6E8A-4147-A177-3AD203B41FA5}">
                      <a16:colId xmlns:a16="http://schemas.microsoft.com/office/drawing/2014/main" val="560553845"/>
                    </a:ext>
                  </a:extLst>
                </a:gridCol>
                <a:gridCol w="1155700">
                  <a:extLst>
                    <a:ext uri="{9D8B030D-6E8A-4147-A177-3AD203B41FA5}">
                      <a16:colId xmlns:a16="http://schemas.microsoft.com/office/drawing/2014/main" val="4217200783"/>
                    </a:ext>
                  </a:extLst>
                </a:gridCol>
                <a:gridCol w="1106488">
                  <a:extLst>
                    <a:ext uri="{9D8B030D-6E8A-4147-A177-3AD203B41FA5}">
                      <a16:colId xmlns:a16="http://schemas.microsoft.com/office/drawing/2014/main" val="2287574240"/>
                    </a:ext>
                  </a:extLst>
                </a:gridCol>
                <a:gridCol w="1106487">
                  <a:extLst>
                    <a:ext uri="{9D8B030D-6E8A-4147-A177-3AD203B41FA5}">
                      <a16:colId xmlns:a16="http://schemas.microsoft.com/office/drawing/2014/main" val="1995356327"/>
                    </a:ext>
                  </a:extLst>
                </a:gridCol>
                <a:gridCol w="1104900">
                  <a:extLst>
                    <a:ext uri="{9D8B030D-6E8A-4147-A177-3AD203B41FA5}">
                      <a16:colId xmlns:a16="http://schemas.microsoft.com/office/drawing/2014/main" val="3848385286"/>
                    </a:ext>
                  </a:extLst>
                </a:gridCol>
                <a:gridCol w="1106488">
                  <a:extLst>
                    <a:ext uri="{9D8B030D-6E8A-4147-A177-3AD203B41FA5}">
                      <a16:colId xmlns:a16="http://schemas.microsoft.com/office/drawing/2014/main" val="418057770"/>
                    </a:ext>
                  </a:extLst>
                </a:gridCol>
              </a:tblGrid>
              <a:tr h="854075">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00" marB="4680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4031215"/>
                  </a:ext>
                </a:extLst>
              </a:tr>
              <a:tr h="855663">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54166935"/>
                  </a:ext>
                </a:extLst>
              </a:tr>
            </a:tbl>
          </a:graphicData>
        </a:graphic>
      </p:graphicFrame>
      <p:sp>
        <p:nvSpPr>
          <p:cNvPr id="1045539" name="Text Box 35">
            <a:extLst>
              <a:ext uri="{FF2B5EF4-FFF2-40B4-BE49-F238E27FC236}">
                <a16:creationId xmlns:a16="http://schemas.microsoft.com/office/drawing/2014/main" id="{47166E02-7137-3036-F81E-473AD0DF5B20}"/>
              </a:ext>
            </a:extLst>
          </p:cNvPr>
          <p:cNvSpPr txBox="1">
            <a:spLocks noChangeArrowheads="1"/>
          </p:cNvSpPr>
          <p:nvPr/>
        </p:nvSpPr>
        <p:spPr bwMode="auto">
          <a:xfrm>
            <a:off x="7483475" y="3862388"/>
            <a:ext cx="10572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(2.4)</a:t>
            </a:r>
          </a:p>
        </p:txBody>
      </p:sp>
      <p:pic>
        <p:nvPicPr>
          <p:cNvPr id="33812" name="Picture 65">
            <a:extLst>
              <a:ext uri="{FF2B5EF4-FFF2-40B4-BE49-F238E27FC236}">
                <a16:creationId xmlns:a16="http://schemas.microsoft.com/office/drawing/2014/main" id="{72158D08-7833-150F-0E27-61E94CCEC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029" t="40967" r="22031" b="43530"/>
          <a:stretch>
            <a:fillRect/>
          </a:stretch>
        </p:blipFill>
        <p:spPr bwMode="auto">
          <a:xfrm>
            <a:off x="0" y="766763"/>
            <a:ext cx="7524750" cy="1481137"/>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5572"/>
                                        </p:tgtEl>
                                        <p:attrNameLst>
                                          <p:attrName>style.visibility</p:attrName>
                                        </p:attrNameLst>
                                      </p:cBhvr>
                                      <p:to>
                                        <p:strVal val="visible"/>
                                      </p:to>
                                    </p:set>
                                    <p:animEffect transition="in" filter="blinds(horizontal)">
                                      <p:cBhvr>
                                        <p:cTn id="7" dur="500"/>
                                        <p:tgtEl>
                                          <p:spTgt spid="104557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45539"/>
                                        </p:tgtEl>
                                        <p:attrNameLst>
                                          <p:attrName>style.visibility</p:attrName>
                                        </p:attrNameLst>
                                      </p:cBhvr>
                                      <p:to>
                                        <p:strVal val="visible"/>
                                      </p:to>
                                    </p:set>
                                    <p:animEffect transition="in" filter="blinds(horizontal)">
                                      <p:cBhvr>
                                        <p:cTn id="11" dur="500"/>
                                        <p:tgtEl>
                                          <p:spTgt spid="1045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3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299" name="Rectangle 3">
            <a:extLst>
              <a:ext uri="{FF2B5EF4-FFF2-40B4-BE49-F238E27FC236}">
                <a16:creationId xmlns:a16="http://schemas.microsoft.com/office/drawing/2014/main" id="{DD862658-D872-3DF9-EF9D-E2785A3E89F7}"/>
              </a:ext>
            </a:extLst>
          </p:cNvPr>
          <p:cNvSpPr>
            <a:spLocks noGrp="1" noRot="1" noChangeArrowheads="1"/>
          </p:cNvSpPr>
          <p:nvPr>
            <p:ph type="body" sz="half" idx="1"/>
          </p:nvPr>
        </p:nvSpPr>
        <p:spPr>
          <a:xfrm>
            <a:off x="250825" y="476250"/>
            <a:ext cx="8281988" cy="4194175"/>
          </a:xfrm>
        </p:spPr>
        <p:txBody>
          <a:bodyPr/>
          <a:lstStyle/>
          <a:p>
            <a:pPr eaLnBrk="1" hangingPunct="1">
              <a:spcBef>
                <a:spcPct val="0"/>
              </a:spcBef>
            </a:pPr>
            <a:r>
              <a:rPr lang="zh-CN" altLang="en-US" sz="4000" b="1">
                <a:solidFill>
                  <a:srgbClr val="000C0C"/>
                </a:solidFill>
                <a:latin typeface="Times New Roman" panose="02020603050405020304" pitchFamily="18" charset="0"/>
              </a:rPr>
              <a:t>掷一颗均匀的骰子出现的点数</a:t>
            </a:r>
            <a:r>
              <a:rPr lang="en-US" altLang="zh-CN" sz="4000" b="1" i="1">
                <a:solidFill>
                  <a:srgbClr val="000C0C"/>
                </a:solidFill>
                <a:latin typeface="Times New Roman" panose="02020603050405020304" pitchFamily="18" charset="0"/>
              </a:rPr>
              <a:t>X</a:t>
            </a:r>
            <a:r>
              <a:rPr lang="zh-CN" altLang="en-US" sz="4000" b="1">
                <a:solidFill>
                  <a:srgbClr val="000C0C"/>
                </a:solidFill>
                <a:latin typeface="Times New Roman" panose="02020603050405020304" pitchFamily="18" charset="0"/>
              </a:rPr>
              <a:t>为一个离散型随机变量，其分布律为</a:t>
            </a:r>
          </a:p>
          <a:p>
            <a:pPr eaLnBrk="1" hangingPunct="1">
              <a:spcBef>
                <a:spcPct val="0"/>
              </a:spcBef>
            </a:pPr>
            <a:endParaRPr lang="zh-CN" altLang="en-US" sz="4000" b="1">
              <a:latin typeface="Times New Roman" panose="02020603050405020304" pitchFamily="18" charset="0"/>
            </a:endParaRPr>
          </a:p>
          <a:p>
            <a:pPr eaLnBrk="1" hangingPunct="1">
              <a:spcBef>
                <a:spcPct val="0"/>
              </a:spcBef>
            </a:pPr>
            <a:r>
              <a:rPr lang="en-US" altLang="zh-CN" sz="4000" b="1">
                <a:latin typeface="Times New Roman" panose="02020603050405020304" pitchFamily="18" charset="0"/>
              </a:rPr>
              <a:t>P(</a:t>
            </a:r>
            <a:r>
              <a:rPr lang="en-US" altLang="zh-CN" sz="4000" b="1" i="1">
                <a:latin typeface="Times New Roman" panose="02020603050405020304" pitchFamily="18" charset="0"/>
              </a:rPr>
              <a:t>X</a:t>
            </a:r>
            <a:r>
              <a:rPr lang="en-US" altLang="zh-CN" sz="4000" b="1">
                <a:latin typeface="Times New Roman" panose="02020603050405020304" pitchFamily="18" charset="0"/>
              </a:rPr>
              <a:t>=</a:t>
            </a:r>
            <a:r>
              <a:rPr lang="en-US" altLang="zh-CN" sz="4000" b="1" i="1">
                <a:latin typeface="Times New Roman" panose="02020603050405020304" pitchFamily="18" charset="0"/>
              </a:rPr>
              <a:t>k</a:t>
            </a:r>
            <a:r>
              <a:rPr lang="en-US" altLang="zh-CN" sz="4000" b="1">
                <a:latin typeface="Times New Roman" panose="02020603050405020304" pitchFamily="18" charset="0"/>
              </a:rPr>
              <a:t>)=1/6   </a:t>
            </a:r>
            <a:r>
              <a:rPr lang="en-US" altLang="zh-CN" sz="4000" b="1" i="1">
                <a:latin typeface="Times New Roman" panose="02020603050405020304" pitchFamily="18" charset="0"/>
              </a:rPr>
              <a:t>k</a:t>
            </a:r>
            <a:r>
              <a:rPr lang="en-US" altLang="zh-CN" sz="4000" b="1">
                <a:latin typeface="Times New Roman" panose="02020603050405020304" pitchFamily="18" charset="0"/>
              </a:rPr>
              <a:t>=1,2,…,6</a:t>
            </a:r>
          </a:p>
        </p:txBody>
      </p:sp>
      <p:graphicFrame>
        <p:nvGraphicFramePr>
          <p:cNvPr id="1079435" name="Group 139">
            <a:extLst>
              <a:ext uri="{FF2B5EF4-FFF2-40B4-BE49-F238E27FC236}">
                <a16:creationId xmlns:a16="http://schemas.microsoft.com/office/drawing/2014/main" id="{B8B1FDAA-8D84-4892-A643-C83E0B61D5C5}"/>
              </a:ext>
            </a:extLst>
          </p:cNvPr>
          <p:cNvGraphicFramePr>
            <a:graphicFrameLocks noGrp="1"/>
          </p:cNvGraphicFramePr>
          <p:nvPr>
            <p:ph sz="quarter" idx="3"/>
          </p:nvPr>
        </p:nvGraphicFramePr>
        <p:xfrm>
          <a:off x="395288" y="3933825"/>
          <a:ext cx="7632700" cy="1866900"/>
        </p:xfrm>
        <a:graphic>
          <a:graphicData uri="http://schemas.openxmlformats.org/drawingml/2006/table">
            <a:tbl>
              <a:tblPr/>
              <a:tblGrid>
                <a:gridCol w="873125">
                  <a:extLst>
                    <a:ext uri="{9D8B030D-6E8A-4147-A177-3AD203B41FA5}">
                      <a16:colId xmlns:a16="http://schemas.microsoft.com/office/drawing/2014/main" val="874401312"/>
                    </a:ext>
                  </a:extLst>
                </a:gridCol>
                <a:gridCol w="1127125">
                  <a:extLst>
                    <a:ext uri="{9D8B030D-6E8A-4147-A177-3AD203B41FA5}">
                      <a16:colId xmlns:a16="http://schemas.microsoft.com/office/drawing/2014/main" val="525771895"/>
                    </a:ext>
                  </a:extLst>
                </a:gridCol>
                <a:gridCol w="1127125">
                  <a:extLst>
                    <a:ext uri="{9D8B030D-6E8A-4147-A177-3AD203B41FA5}">
                      <a16:colId xmlns:a16="http://schemas.microsoft.com/office/drawing/2014/main" val="3251106499"/>
                    </a:ext>
                  </a:extLst>
                </a:gridCol>
                <a:gridCol w="1127125">
                  <a:extLst>
                    <a:ext uri="{9D8B030D-6E8A-4147-A177-3AD203B41FA5}">
                      <a16:colId xmlns:a16="http://schemas.microsoft.com/office/drawing/2014/main" val="1244856513"/>
                    </a:ext>
                  </a:extLst>
                </a:gridCol>
                <a:gridCol w="1123950">
                  <a:extLst>
                    <a:ext uri="{9D8B030D-6E8A-4147-A177-3AD203B41FA5}">
                      <a16:colId xmlns:a16="http://schemas.microsoft.com/office/drawing/2014/main" val="1951372402"/>
                    </a:ext>
                  </a:extLst>
                </a:gridCol>
                <a:gridCol w="1127125">
                  <a:extLst>
                    <a:ext uri="{9D8B030D-6E8A-4147-A177-3AD203B41FA5}">
                      <a16:colId xmlns:a16="http://schemas.microsoft.com/office/drawing/2014/main" val="3903794420"/>
                    </a:ext>
                  </a:extLst>
                </a:gridCol>
                <a:gridCol w="1127125">
                  <a:extLst>
                    <a:ext uri="{9D8B030D-6E8A-4147-A177-3AD203B41FA5}">
                      <a16:colId xmlns:a16="http://schemas.microsoft.com/office/drawing/2014/main" val="1254736425"/>
                    </a:ext>
                  </a:extLst>
                </a:gridCol>
              </a:tblGrid>
              <a:tr h="9334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0682538"/>
                  </a:ext>
                </a:extLst>
              </a:tr>
              <a:tr h="9334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40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p>
                  </a:txBody>
                  <a:tcP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4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07792675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9299"/>
                                        </p:tgtEl>
                                        <p:attrNameLst>
                                          <p:attrName>style.visibility</p:attrName>
                                        </p:attrNameLst>
                                      </p:cBhvr>
                                      <p:to>
                                        <p:strVal val="visible"/>
                                      </p:to>
                                    </p:set>
                                    <p:animEffect transition="in" filter="blinds(horizontal)">
                                      <p:cBhvr>
                                        <p:cTn id="7" dur="500"/>
                                        <p:tgtEl>
                                          <p:spTgt spid="1079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79435"/>
                                        </p:tgtEl>
                                        <p:attrNameLst>
                                          <p:attrName>style.visibility</p:attrName>
                                        </p:attrNameLst>
                                      </p:cBhvr>
                                      <p:to>
                                        <p:strVal val="visible"/>
                                      </p:to>
                                    </p:set>
                                    <p:animEffect transition="in" filter="blinds(horizontal)">
                                      <p:cBhvr>
                                        <p:cTn id="12" dur="500"/>
                                        <p:tgtEl>
                                          <p:spTgt spid="1079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84CCFE9D-F726-C1A6-DA99-93A91C005374}"/>
              </a:ext>
            </a:extLst>
          </p:cNvPr>
          <p:cNvSpPr>
            <a:spLocks noGrp="1" noRot="1" noChangeArrowheads="1"/>
          </p:cNvSpPr>
          <p:nvPr>
            <p:ph type="body" idx="1"/>
          </p:nvPr>
        </p:nvSpPr>
        <p:spPr>
          <a:xfrm>
            <a:off x="301625" y="1917700"/>
            <a:ext cx="8842375" cy="4194175"/>
          </a:xfrm>
        </p:spPr>
        <p:txBody>
          <a:bodyPr/>
          <a:lstStyle/>
          <a:p>
            <a:pPr eaLnBrk="1" hangingPunct="1"/>
            <a:r>
              <a:rPr lang="zh-CN" altLang="en-US" sz="4000" b="1">
                <a:solidFill>
                  <a:srgbClr val="000C0C"/>
                </a:solidFill>
                <a:latin typeface="Times New Roman" panose="02020603050405020304" pitchFamily="18" charset="0"/>
              </a:rPr>
              <a:t>课堂练习   </a:t>
            </a:r>
            <a:r>
              <a:rPr lang="en-US" altLang="zh-CN" sz="4000" b="1">
                <a:solidFill>
                  <a:srgbClr val="000C0C"/>
                </a:solidFill>
                <a:latin typeface="Times New Roman" panose="02020603050405020304" pitchFamily="18" charset="0"/>
              </a:rPr>
              <a:t>P55</a:t>
            </a:r>
            <a:r>
              <a:rPr lang="zh-CN" altLang="en-US" sz="4000" b="1">
                <a:solidFill>
                  <a:srgbClr val="000C0C"/>
                </a:solidFill>
                <a:latin typeface="Times New Roman" panose="02020603050405020304" pitchFamily="18" charset="0"/>
              </a:rPr>
              <a:t>第</a:t>
            </a:r>
            <a:r>
              <a:rPr lang="en-US" altLang="zh-CN" sz="4000" b="1">
                <a:solidFill>
                  <a:srgbClr val="000C0C"/>
                </a:solidFill>
                <a:latin typeface="Times New Roman" panose="02020603050405020304" pitchFamily="18" charset="0"/>
              </a:rPr>
              <a:t>2</a:t>
            </a:r>
            <a:r>
              <a:rPr lang="zh-CN" altLang="en-US" sz="4000" b="1">
                <a:solidFill>
                  <a:srgbClr val="000C0C"/>
                </a:solidFill>
                <a:latin typeface="Times New Roman" panose="02020603050405020304" pitchFamily="18" charset="0"/>
              </a:rPr>
              <a:t>题（</a:t>
            </a:r>
            <a:r>
              <a:rPr lang="en-US" altLang="zh-CN" sz="4000" b="1">
                <a:solidFill>
                  <a:srgbClr val="000C0C"/>
                </a:solidFill>
                <a:latin typeface="Times New Roman" panose="02020603050405020304" pitchFamily="18" charset="0"/>
              </a:rPr>
              <a:t>1</a:t>
            </a:r>
            <a:r>
              <a:rPr lang="zh-CN" altLang="en-US" sz="4000" b="1">
                <a:solidFill>
                  <a:srgbClr val="000C0C"/>
                </a:solidFill>
                <a:latin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75945" name="Group 41">
            <a:extLst>
              <a:ext uri="{FF2B5EF4-FFF2-40B4-BE49-F238E27FC236}">
                <a16:creationId xmlns:a16="http://schemas.microsoft.com/office/drawing/2014/main" id="{57DBBE07-8911-4698-B4AD-1A4A19D98B94}"/>
              </a:ext>
            </a:extLst>
          </p:cNvPr>
          <p:cNvGraphicFramePr>
            <a:graphicFrameLocks noGrp="1"/>
          </p:cNvGraphicFramePr>
          <p:nvPr/>
        </p:nvGraphicFramePr>
        <p:xfrm>
          <a:off x="539750" y="908050"/>
          <a:ext cx="6635750" cy="1709738"/>
        </p:xfrm>
        <a:graphic>
          <a:graphicData uri="http://schemas.openxmlformats.org/drawingml/2006/table">
            <a:tbl>
              <a:tblPr/>
              <a:tblGrid>
                <a:gridCol w="1055688">
                  <a:extLst>
                    <a:ext uri="{9D8B030D-6E8A-4147-A177-3AD203B41FA5}">
                      <a16:colId xmlns:a16="http://schemas.microsoft.com/office/drawing/2014/main" val="3322371659"/>
                    </a:ext>
                  </a:extLst>
                </a:gridCol>
                <a:gridCol w="1155700">
                  <a:extLst>
                    <a:ext uri="{9D8B030D-6E8A-4147-A177-3AD203B41FA5}">
                      <a16:colId xmlns:a16="http://schemas.microsoft.com/office/drawing/2014/main" val="1127677960"/>
                    </a:ext>
                  </a:extLst>
                </a:gridCol>
                <a:gridCol w="1106487">
                  <a:extLst>
                    <a:ext uri="{9D8B030D-6E8A-4147-A177-3AD203B41FA5}">
                      <a16:colId xmlns:a16="http://schemas.microsoft.com/office/drawing/2014/main" val="3814171630"/>
                    </a:ext>
                  </a:extLst>
                </a:gridCol>
                <a:gridCol w="1106488">
                  <a:extLst>
                    <a:ext uri="{9D8B030D-6E8A-4147-A177-3AD203B41FA5}">
                      <a16:colId xmlns:a16="http://schemas.microsoft.com/office/drawing/2014/main" val="148839490"/>
                    </a:ext>
                  </a:extLst>
                </a:gridCol>
                <a:gridCol w="1104900">
                  <a:extLst>
                    <a:ext uri="{9D8B030D-6E8A-4147-A177-3AD203B41FA5}">
                      <a16:colId xmlns:a16="http://schemas.microsoft.com/office/drawing/2014/main" val="1663469564"/>
                    </a:ext>
                  </a:extLst>
                </a:gridCol>
                <a:gridCol w="1106487">
                  <a:extLst>
                    <a:ext uri="{9D8B030D-6E8A-4147-A177-3AD203B41FA5}">
                      <a16:colId xmlns:a16="http://schemas.microsoft.com/office/drawing/2014/main" val="977284483"/>
                    </a:ext>
                  </a:extLst>
                </a:gridCol>
              </a:tblGrid>
              <a:tr h="855663">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p>
                  </a:txBody>
                  <a:tcPr marL="90000" marR="90000" marT="46800" marB="46800"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0346809"/>
                  </a:ext>
                </a:extLst>
              </a:tr>
              <a:tr h="854075">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p>
                  </a:txBody>
                  <a:tcPr marL="90000" marR="90000" marT="46800" marB="46800"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n</a:t>
                      </a:r>
                    </a:p>
                  </a:txBody>
                  <a:tcPr marL="90000" marR="90000" marT="46800" marB="46800" anchor="ct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3284611568"/>
                  </a:ext>
                </a:extLst>
              </a:tr>
            </a:tbl>
          </a:graphicData>
        </a:graphic>
      </p:graphicFrame>
      <p:graphicFrame>
        <p:nvGraphicFramePr>
          <p:cNvPr id="1275942" name="Object 38">
            <a:extLst>
              <a:ext uri="{FF2B5EF4-FFF2-40B4-BE49-F238E27FC236}">
                <a16:creationId xmlns:a16="http://schemas.microsoft.com/office/drawing/2014/main" id="{D890A17F-2D15-64BE-5392-9DF7E917311A}"/>
              </a:ext>
            </a:extLst>
          </p:cNvPr>
          <p:cNvGraphicFramePr>
            <a:graphicFrameLocks noChangeAspect="1"/>
          </p:cNvGraphicFramePr>
          <p:nvPr>
            <p:ph idx="1"/>
          </p:nvPr>
        </p:nvGraphicFramePr>
        <p:xfrm>
          <a:off x="1763713" y="3213100"/>
          <a:ext cx="4806950" cy="2085975"/>
        </p:xfrm>
        <a:graphic>
          <a:graphicData uri="http://schemas.openxmlformats.org/presentationml/2006/ole">
            <mc:AlternateContent xmlns:mc="http://schemas.openxmlformats.org/markup-compatibility/2006">
              <mc:Choice xmlns:v="urn:schemas-microsoft-com:vml" Requires="v">
                <p:oleObj name="Equation" r:id="rId2" imgW="3791050" imgH="1619332" progId="Equation.DSMT4">
                  <p:embed/>
                </p:oleObj>
              </mc:Choice>
              <mc:Fallback>
                <p:oleObj name="Equation" r:id="rId2" imgW="3791050" imgH="1619332" progId="Equation.DSMT4">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3213100"/>
                        <a:ext cx="48069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75942"/>
                                        </p:tgtEl>
                                        <p:attrNameLst>
                                          <p:attrName>style.visibility</p:attrName>
                                        </p:attrNameLst>
                                      </p:cBhvr>
                                      <p:to>
                                        <p:strVal val="visible"/>
                                      </p:to>
                                    </p:set>
                                    <p:animEffect transition="in" filter="blinds(horizontal)">
                                      <p:cBhvr>
                                        <p:cTn id="7" dur="500"/>
                                        <p:tgtEl>
                                          <p:spTgt spid="127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C24E5D4-CAD6-6EA5-0B17-0997178706BE}"/>
              </a:ext>
            </a:extLst>
          </p:cNvPr>
          <p:cNvSpPr>
            <a:spLocks noGrp="1" noRot="1" noChangeArrowheads="1"/>
          </p:cNvSpPr>
          <p:nvPr>
            <p:ph type="title"/>
          </p:nvPr>
        </p:nvSpPr>
        <p:spPr>
          <a:xfrm>
            <a:off x="0" y="1847850"/>
            <a:ext cx="9144000" cy="2949575"/>
          </a:xfrm>
        </p:spPr>
        <p:txBody>
          <a:bodyPr/>
          <a:lstStyle/>
          <a:p>
            <a:pPr algn="l" eaLnBrk="1" hangingPunct="1">
              <a:lnSpc>
                <a:spcPct val="120000"/>
              </a:lnSpc>
            </a:pPr>
            <a:r>
              <a:rPr lang="en-US" altLang="zh-CN" sz="3600" b="1">
                <a:latin typeface="Times New Roman" panose="02020603050405020304" pitchFamily="18" charset="0"/>
              </a:rPr>
              <a:t>(</a:t>
            </a:r>
            <a:r>
              <a:rPr lang="zh-CN" altLang="en-US" sz="3600" b="1">
                <a:latin typeface="Times New Roman" panose="02020603050405020304" pitchFamily="18" charset="0"/>
              </a:rPr>
              <a:t>一</a:t>
            </a:r>
            <a:r>
              <a:rPr lang="en-US" altLang="zh-CN" sz="3600" b="1">
                <a:latin typeface="Times New Roman" panose="02020603050405020304" pitchFamily="18" charset="0"/>
              </a:rPr>
              <a:t>) (0-1)</a:t>
            </a:r>
            <a:r>
              <a:rPr lang="zh-CN" altLang="en-US" sz="3600" b="1">
                <a:latin typeface="Times New Roman" panose="02020603050405020304" pitchFamily="18" charset="0"/>
              </a:rPr>
              <a:t>分布</a:t>
            </a:r>
            <a:r>
              <a:rPr lang="zh-CN" altLang="en-US" sz="3200">
                <a:latin typeface="Times New Roman" panose="02020603050405020304" pitchFamily="18" charset="0"/>
              </a:rPr>
              <a:t>   </a:t>
            </a:r>
            <a:r>
              <a:rPr lang="zh-CN" altLang="en-US" sz="3600" b="1">
                <a:solidFill>
                  <a:schemeClr val="tx1"/>
                </a:solidFill>
                <a:latin typeface="Times New Roman" panose="02020603050405020304" pitchFamily="18" charset="0"/>
              </a:rPr>
              <a:t>设随机变量</a:t>
            </a:r>
            <a:r>
              <a:rPr lang="en-US" altLang="zh-CN" sz="3600" b="1" i="1">
                <a:solidFill>
                  <a:schemeClr val="tx1"/>
                </a:solidFill>
                <a:latin typeface="Times New Roman" panose="02020603050405020304" pitchFamily="18" charset="0"/>
              </a:rPr>
              <a:t>X</a:t>
            </a:r>
            <a:r>
              <a:rPr lang="zh-CN" altLang="en-US" sz="3600" b="1">
                <a:solidFill>
                  <a:schemeClr val="tx1"/>
                </a:solidFill>
                <a:latin typeface="Times New Roman" panose="02020603050405020304" pitchFamily="18" charset="0"/>
              </a:rPr>
              <a:t>只可能取</a:t>
            </a:r>
            <a:r>
              <a:rPr lang="en-US" altLang="zh-CN" sz="3600" b="1">
                <a:solidFill>
                  <a:schemeClr val="tx1"/>
                </a:solidFill>
                <a:latin typeface="Times New Roman" panose="02020603050405020304" pitchFamily="18" charset="0"/>
              </a:rPr>
              <a:t>0</a:t>
            </a:r>
            <a:r>
              <a:rPr lang="zh-CN" altLang="en-US" sz="3600" b="1">
                <a:solidFill>
                  <a:schemeClr val="tx1"/>
                </a:solidFill>
                <a:latin typeface="Times New Roman" panose="02020603050405020304" pitchFamily="18" charset="0"/>
              </a:rPr>
              <a:t>与</a:t>
            </a:r>
            <a:r>
              <a:rPr lang="en-US" altLang="zh-CN" sz="3600" b="1">
                <a:solidFill>
                  <a:schemeClr val="tx1"/>
                </a:solidFill>
                <a:latin typeface="Times New Roman" panose="02020603050405020304" pitchFamily="18" charset="0"/>
              </a:rPr>
              <a:t>1 </a:t>
            </a:r>
            <a:r>
              <a:rPr lang="zh-CN" altLang="en-US" sz="3600" b="1">
                <a:solidFill>
                  <a:schemeClr val="tx1"/>
                </a:solidFill>
                <a:latin typeface="Times New Roman" panose="02020603050405020304" pitchFamily="18" charset="0"/>
              </a:rPr>
              <a:t>两个值</a:t>
            </a:r>
            <a:r>
              <a:rPr lang="en-US" altLang="zh-CN" sz="3600" b="1">
                <a:solidFill>
                  <a:schemeClr val="tx1"/>
                </a:solidFill>
                <a:latin typeface="Times New Roman" panose="02020603050405020304" pitchFamily="18" charset="0"/>
              </a:rPr>
              <a:t>, </a:t>
            </a:r>
            <a:r>
              <a:rPr lang="zh-CN" altLang="en-US" sz="3600" b="1">
                <a:solidFill>
                  <a:schemeClr val="tx1"/>
                </a:solidFill>
                <a:latin typeface="Times New Roman" panose="02020603050405020304" pitchFamily="18" charset="0"/>
              </a:rPr>
              <a:t>它的分布律是</a:t>
            </a:r>
            <a:br>
              <a:rPr lang="zh-CN" altLang="en-US" sz="3600" b="1">
                <a:solidFill>
                  <a:schemeClr val="tx1"/>
                </a:solidFill>
                <a:latin typeface="Times New Roman" panose="02020603050405020304" pitchFamily="18" charset="0"/>
              </a:rPr>
            </a:br>
            <a:r>
              <a:rPr lang="zh-CN" altLang="en-US" sz="3600" b="1">
                <a:solidFill>
                  <a:schemeClr val="tx1"/>
                </a:solidFill>
                <a:latin typeface="Times New Roman" panose="02020603050405020304" pitchFamily="18" charset="0"/>
              </a:rPr>
              <a:t>	 </a:t>
            </a:r>
            <a:r>
              <a:rPr lang="en-US" altLang="zh-CN" sz="3600" b="1" i="1">
                <a:solidFill>
                  <a:schemeClr val="tx1"/>
                </a:solidFill>
                <a:latin typeface="Times New Roman" panose="02020603050405020304" pitchFamily="18" charset="0"/>
              </a:rPr>
              <a:t>P</a:t>
            </a:r>
            <a:r>
              <a:rPr lang="en-US" altLang="zh-CN" sz="3600" b="1">
                <a:solidFill>
                  <a:schemeClr val="tx1"/>
                </a:solidFill>
                <a:latin typeface="Times New Roman" panose="02020603050405020304" pitchFamily="18" charset="0"/>
              </a:rPr>
              <a:t>(</a:t>
            </a:r>
            <a:r>
              <a:rPr lang="en-US" altLang="zh-CN" sz="3600" b="1" i="1">
                <a:solidFill>
                  <a:schemeClr val="tx1"/>
                </a:solidFill>
                <a:latin typeface="Times New Roman" panose="02020603050405020304" pitchFamily="18" charset="0"/>
              </a:rPr>
              <a:t>X</a:t>
            </a:r>
            <a:r>
              <a:rPr lang="en-US" altLang="zh-CN" sz="3600" b="1">
                <a:solidFill>
                  <a:schemeClr val="tx1"/>
                </a:solidFill>
                <a:latin typeface="Times New Roman" panose="02020603050405020304" pitchFamily="18" charset="0"/>
              </a:rPr>
              <a:t>=</a:t>
            </a:r>
            <a:r>
              <a:rPr lang="en-US" altLang="zh-CN" sz="3600" b="1" i="1">
                <a:solidFill>
                  <a:schemeClr val="tx1"/>
                </a:solidFill>
                <a:latin typeface="Times New Roman" panose="02020603050405020304" pitchFamily="18" charset="0"/>
              </a:rPr>
              <a:t>k</a:t>
            </a:r>
            <a:r>
              <a:rPr lang="en-US" altLang="zh-CN" sz="3600" b="1">
                <a:solidFill>
                  <a:schemeClr val="tx1"/>
                </a:solidFill>
                <a:latin typeface="Times New Roman" panose="02020603050405020304" pitchFamily="18" charset="0"/>
              </a:rPr>
              <a:t>)=</a:t>
            </a:r>
            <a:r>
              <a:rPr lang="en-US" altLang="zh-CN" sz="3600" b="1" i="1">
                <a:solidFill>
                  <a:schemeClr val="tx1"/>
                </a:solidFill>
                <a:latin typeface="Times New Roman" panose="02020603050405020304" pitchFamily="18" charset="0"/>
              </a:rPr>
              <a:t>p</a:t>
            </a:r>
            <a:r>
              <a:rPr lang="en-US" altLang="zh-CN" sz="3600" b="1" i="1" baseline="30000">
                <a:solidFill>
                  <a:schemeClr val="tx1"/>
                </a:solidFill>
                <a:latin typeface="Times New Roman" panose="02020603050405020304" pitchFamily="18" charset="0"/>
              </a:rPr>
              <a:t>k</a:t>
            </a:r>
            <a:r>
              <a:rPr lang="en-US" altLang="zh-CN" sz="3600" b="1">
                <a:solidFill>
                  <a:schemeClr val="tx1"/>
                </a:solidFill>
                <a:latin typeface="Times New Roman" panose="02020603050405020304" pitchFamily="18" charset="0"/>
              </a:rPr>
              <a:t>(1-</a:t>
            </a:r>
            <a:r>
              <a:rPr lang="en-US" altLang="zh-CN" sz="3600" b="1" i="1">
                <a:solidFill>
                  <a:schemeClr val="tx1"/>
                </a:solidFill>
                <a:latin typeface="Times New Roman" panose="02020603050405020304" pitchFamily="18" charset="0"/>
              </a:rPr>
              <a:t>p</a:t>
            </a:r>
            <a:r>
              <a:rPr lang="en-US" altLang="zh-CN" sz="3600" b="1">
                <a:solidFill>
                  <a:schemeClr val="tx1"/>
                </a:solidFill>
                <a:latin typeface="Times New Roman" panose="02020603050405020304" pitchFamily="18" charset="0"/>
              </a:rPr>
              <a:t>)</a:t>
            </a:r>
            <a:r>
              <a:rPr lang="en-US" altLang="zh-CN" sz="3600" b="1" baseline="30000">
                <a:solidFill>
                  <a:schemeClr val="tx1"/>
                </a:solidFill>
                <a:latin typeface="Times New Roman" panose="02020603050405020304" pitchFamily="18" charset="0"/>
              </a:rPr>
              <a:t>1-</a:t>
            </a:r>
            <a:r>
              <a:rPr lang="en-US" altLang="zh-CN" sz="3600" b="1" i="1" baseline="30000">
                <a:solidFill>
                  <a:schemeClr val="tx1"/>
                </a:solidFill>
                <a:latin typeface="Times New Roman" panose="02020603050405020304" pitchFamily="18" charset="0"/>
              </a:rPr>
              <a:t>k</a:t>
            </a:r>
            <a:r>
              <a:rPr lang="en-US" altLang="zh-CN" sz="3600" b="1">
                <a:solidFill>
                  <a:schemeClr val="tx1"/>
                </a:solidFill>
                <a:latin typeface="Times New Roman" panose="02020603050405020304" pitchFamily="18" charset="0"/>
              </a:rPr>
              <a:t>, </a:t>
            </a:r>
            <a:r>
              <a:rPr lang="en-US" altLang="zh-CN" sz="3600" b="1" i="1">
                <a:solidFill>
                  <a:schemeClr val="tx1"/>
                </a:solidFill>
                <a:latin typeface="Times New Roman" panose="02020603050405020304" pitchFamily="18" charset="0"/>
              </a:rPr>
              <a:t>k</a:t>
            </a:r>
            <a:r>
              <a:rPr lang="en-US" altLang="zh-CN" sz="3600" b="1">
                <a:solidFill>
                  <a:schemeClr val="tx1"/>
                </a:solidFill>
                <a:latin typeface="Times New Roman" panose="02020603050405020304" pitchFamily="18" charset="0"/>
              </a:rPr>
              <a:t>=0,1	(0&lt;</a:t>
            </a:r>
            <a:r>
              <a:rPr lang="en-US" altLang="zh-CN" sz="3600" b="1" i="1">
                <a:solidFill>
                  <a:schemeClr val="tx1"/>
                </a:solidFill>
                <a:latin typeface="Times New Roman" panose="02020603050405020304" pitchFamily="18" charset="0"/>
              </a:rPr>
              <a:t>p</a:t>
            </a:r>
            <a:r>
              <a:rPr lang="en-US" altLang="zh-CN" sz="3600" b="1">
                <a:solidFill>
                  <a:schemeClr val="tx1"/>
                </a:solidFill>
                <a:latin typeface="Times New Roman" panose="02020603050405020304" pitchFamily="18" charset="0"/>
              </a:rPr>
              <a:t>&lt;1),</a:t>
            </a:r>
            <a:br>
              <a:rPr lang="en-US" altLang="zh-CN" sz="3600" b="1">
                <a:solidFill>
                  <a:schemeClr val="tx1"/>
                </a:solidFill>
                <a:latin typeface="Times New Roman" panose="02020603050405020304" pitchFamily="18" charset="0"/>
              </a:rPr>
            </a:br>
            <a:r>
              <a:rPr lang="zh-CN" altLang="en-US" sz="3600" b="1">
                <a:solidFill>
                  <a:schemeClr val="tx1"/>
                </a:solidFill>
                <a:latin typeface="Times New Roman" panose="02020603050405020304" pitchFamily="18" charset="0"/>
              </a:rPr>
              <a:t>则称</a:t>
            </a:r>
            <a:r>
              <a:rPr lang="en-US" altLang="zh-CN" sz="3600" b="1" i="1">
                <a:solidFill>
                  <a:schemeClr val="tx1"/>
                </a:solidFill>
                <a:latin typeface="Times New Roman" panose="02020603050405020304" pitchFamily="18" charset="0"/>
              </a:rPr>
              <a:t>X</a:t>
            </a:r>
            <a:r>
              <a:rPr lang="zh-CN" altLang="en-US" sz="3600" b="1">
                <a:solidFill>
                  <a:schemeClr val="tx1"/>
                </a:solidFill>
                <a:latin typeface="Times New Roman" panose="02020603050405020304" pitchFamily="18" charset="0"/>
              </a:rPr>
              <a:t>服从</a:t>
            </a:r>
            <a:r>
              <a:rPr lang="en-US" altLang="zh-CN" sz="3600" b="1">
                <a:solidFill>
                  <a:schemeClr val="tx1"/>
                </a:solidFill>
                <a:latin typeface="Times New Roman" panose="02020603050405020304" pitchFamily="18" charset="0"/>
              </a:rPr>
              <a:t>(0-1)</a:t>
            </a:r>
            <a:r>
              <a:rPr lang="zh-CN" altLang="en-US" sz="3600" b="1">
                <a:solidFill>
                  <a:schemeClr val="tx1"/>
                </a:solidFill>
                <a:latin typeface="Times New Roman" panose="02020603050405020304" pitchFamily="18" charset="0"/>
              </a:rPr>
              <a:t>分布或两点分布</a:t>
            </a:r>
            <a:r>
              <a:rPr lang="en-US" altLang="zh-CN" sz="3600" b="1">
                <a:solidFill>
                  <a:schemeClr val="tx1"/>
                </a:solidFill>
                <a:latin typeface="Times New Roman" panose="02020603050405020304" pitchFamily="18" charset="0"/>
              </a:rPr>
              <a:t>.</a:t>
            </a:r>
            <a:br>
              <a:rPr lang="en-US" altLang="zh-CN" sz="3600" b="1">
                <a:solidFill>
                  <a:schemeClr val="tx1"/>
                </a:solidFill>
                <a:latin typeface="Times New Roman" panose="02020603050405020304" pitchFamily="18" charset="0"/>
              </a:rPr>
            </a:br>
            <a:endParaRPr lang="en-US" altLang="zh-CN" sz="3200">
              <a:latin typeface="Times New Roman" panose="02020603050405020304" pitchFamily="18" charset="0"/>
            </a:endParaRPr>
          </a:p>
        </p:txBody>
      </p:sp>
      <p:graphicFrame>
        <p:nvGraphicFramePr>
          <p:cNvPr id="1048603" name="Group 27">
            <a:extLst>
              <a:ext uri="{FF2B5EF4-FFF2-40B4-BE49-F238E27FC236}">
                <a16:creationId xmlns:a16="http://schemas.microsoft.com/office/drawing/2014/main" id="{B3A17D88-61BD-43A9-9C76-D4656C0FB7D4}"/>
              </a:ext>
            </a:extLst>
          </p:cNvPr>
          <p:cNvGraphicFramePr>
            <a:graphicFrameLocks noGrp="1"/>
          </p:cNvGraphicFramePr>
          <p:nvPr>
            <p:ph type="tbl" idx="1"/>
          </p:nvPr>
        </p:nvGraphicFramePr>
        <p:xfrm>
          <a:off x="179388" y="5013325"/>
          <a:ext cx="8540750" cy="1711325"/>
        </p:xfrm>
        <a:graphic>
          <a:graphicData uri="http://schemas.openxmlformats.org/drawingml/2006/table">
            <a:tbl>
              <a:tblPr/>
              <a:tblGrid>
                <a:gridCol w="2846387">
                  <a:extLst>
                    <a:ext uri="{9D8B030D-6E8A-4147-A177-3AD203B41FA5}">
                      <a16:colId xmlns:a16="http://schemas.microsoft.com/office/drawing/2014/main" val="3292042390"/>
                    </a:ext>
                  </a:extLst>
                </a:gridCol>
                <a:gridCol w="2847975">
                  <a:extLst>
                    <a:ext uri="{9D8B030D-6E8A-4147-A177-3AD203B41FA5}">
                      <a16:colId xmlns:a16="http://schemas.microsoft.com/office/drawing/2014/main" val="930247322"/>
                    </a:ext>
                  </a:extLst>
                </a:gridCol>
                <a:gridCol w="2846388">
                  <a:extLst>
                    <a:ext uri="{9D8B030D-6E8A-4147-A177-3AD203B41FA5}">
                      <a16:colId xmlns:a16="http://schemas.microsoft.com/office/drawing/2014/main" val="999858928"/>
                    </a:ext>
                  </a:extLst>
                </a:gridCol>
              </a:tblGrid>
              <a:tr h="855663">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6039774"/>
                  </a:ext>
                </a:extLst>
              </a:tr>
              <a:tr h="855663">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4007494153"/>
                  </a:ext>
                </a:extLst>
              </a:tr>
            </a:tbl>
          </a:graphicData>
        </a:graphic>
      </p:graphicFrame>
      <p:sp>
        <p:nvSpPr>
          <p:cNvPr id="37900" name="Rectangle 23">
            <a:extLst>
              <a:ext uri="{FF2B5EF4-FFF2-40B4-BE49-F238E27FC236}">
                <a16:creationId xmlns:a16="http://schemas.microsoft.com/office/drawing/2014/main" id="{9B11122F-D9C1-5AE6-622D-1815D67380BF}"/>
              </a:ext>
            </a:extLst>
          </p:cNvPr>
          <p:cNvSpPr>
            <a:spLocks noRot="1" noChangeArrowheads="1"/>
          </p:cNvSpPr>
          <p:nvPr/>
        </p:nvSpPr>
        <p:spPr bwMode="auto">
          <a:xfrm>
            <a:off x="395288" y="334963"/>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4400" b="1">
                <a:solidFill>
                  <a:schemeClr val="hlink"/>
                </a:solidFill>
              </a:rPr>
              <a:t>三种常用的离散型随机变量</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a:extLst>
              <a:ext uri="{FF2B5EF4-FFF2-40B4-BE49-F238E27FC236}">
                <a16:creationId xmlns:a16="http://schemas.microsoft.com/office/drawing/2014/main" id="{49A76E68-75B0-162B-91F5-1DFC0DAA09D7}"/>
              </a:ext>
            </a:extLst>
          </p:cNvPr>
          <p:cNvSpPr>
            <a:spLocks noGrp="1" noRot="1" noChangeArrowheads="1"/>
          </p:cNvSpPr>
          <p:nvPr>
            <p:ph type="body" sz="half" idx="2"/>
          </p:nvPr>
        </p:nvSpPr>
        <p:spPr>
          <a:xfrm>
            <a:off x="466725" y="982663"/>
            <a:ext cx="2017713" cy="790575"/>
          </a:xfrm>
        </p:spPr>
        <p:txBody>
          <a:bodyPr/>
          <a:lstStyle/>
          <a:p>
            <a:pPr eaLnBrk="1" hangingPunct="1">
              <a:buFont typeface="Wingdings" panose="05000000000000000000" pitchFamily="2" charset="2"/>
              <a:buNone/>
            </a:pPr>
            <a:r>
              <a:rPr lang="en-US" altLang="zh-CN" sz="3600" b="1">
                <a:latin typeface="Times New Roman" panose="02020603050405020304" pitchFamily="18" charset="0"/>
              </a:rPr>
              <a:t>S={e</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,e</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p>
        </p:txBody>
      </p:sp>
      <p:graphicFrame>
        <p:nvGraphicFramePr>
          <p:cNvPr id="1073159" name="Object 7">
            <a:extLst>
              <a:ext uri="{FF2B5EF4-FFF2-40B4-BE49-F238E27FC236}">
                <a16:creationId xmlns:a16="http://schemas.microsoft.com/office/drawing/2014/main" id="{6A7D1602-5449-3EB8-F6DA-DDAA4DE57316}"/>
              </a:ext>
            </a:extLst>
          </p:cNvPr>
          <p:cNvGraphicFramePr>
            <a:graphicFrameLocks noChangeAspect="1"/>
          </p:cNvGraphicFramePr>
          <p:nvPr>
            <p:ph sz="half" idx="1"/>
          </p:nvPr>
        </p:nvGraphicFramePr>
        <p:xfrm>
          <a:off x="3132138" y="766763"/>
          <a:ext cx="4670425" cy="1366837"/>
        </p:xfrm>
        <a:graphic>
          <a:graphicData uri="http://schemas.openxmlformats.org/presentationml/2006/ole">
            <mc:AlternateContent xmlns:mc="http://schemas.openxmlformats.org/markup-compatibility/2006">
              <mc:Choice xmlns:v="urn:schemas-microsoft-com:vml" Requires="v">
                <p:oleObj name="公式" r:id="rId2" imgW="3914683" imgH="1038165" progId="Equation.3">
                  <p:embed/>
                </p:oleObj>
              </mc:Choice>
              <mc:Fallback>
                <p:oleObj name="公式" r:id="rId2" imgW="3914683" imgH="1038165"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766763"/>
                        <a:ext cx="4670425" cy="136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3161" name="Rectangle 9">
            <a:extLst>
              <a:ext uri="{FF2B5EF4-FFF2-40B4-BE49-F238E27FC236}">
                <a16:creationId xmlns:a16="http://schemas.microsoft.com/office/drawing/2014/main" id="{15DA02E3-AF5E-C59B-BCFB-150B666590F2}"/>
              </a:ext>
            </a:extLst>
          </p:cNvPr>
          <p:cNvSpPr>
            <a:spLocks noRot="1" noChangeArrowheads="1"/>
          </p:cNvSpPr>
          <p:nvPr/>
        </p:nvSpPr>
        <p:spPr bwMode="auto">
          <a:xfrm>
            <a:off x="0" y="2419350"/>
            <a:ext cx="84963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3600" b="1">
                <a:latin typeface="Times New Roman" panose="02020603050405020304" pitchFamily="18" charset="0"/>
              </a:rPr>
              <a:t>     </a:t>
            </a:r>
            <a:r>
              <a:rPr lang="zh-CN" altLang="en-US" sz="3600" b="1">
                <a:latin typeface="Times New Roman" panose="02020603050405020304" pitchFamily="18" charset="0"/>
              </a:rPr>
              <a:t>从而得到定义在</a:t>
            </a:r>
            <a:r>
              <a:rPr lang="en-US" altLang="zh-CN" sz="3600" b="1" i="1">
                <a:latin typeface="Times New Roman" panose="02020603050405020304" pitchFamily="18" charset="0"/>
              </a:rPr>
              <a:t>S</a:t>
            </a:r>
            <a:r>
              <a:rPr lang="zh-CN" altLang="en-US" sz="3600" b="1">
                <a:latin typeface="Times New Roman" panose="02020603050405020304" pitchFamily="18" charset="0"/>
              </a:rPr>
              <a:t>上服从（</a:t>
            </a:r>
            <a:r>
              <a:rPr lang="en-US" altLang="zh-CN" sz="3600" b="1">
                <a:latin typeface="Times New Roman" panose="02020603050405020304" pitchFamily="18" charset="0"/>
              </a:rPr>
              <a:t>0-1</a:t>
            </a:r>
            <a:r>
              <a:rPr lang="zh-CN" altLang="en-US" sz="3600" b="1">
                <a:latin typeface="Times New Roman" panose="02020603050405020304" pitchFamily="18" charset="0"/>
              </a:rPr>
              <a:t>）分布的随机变量</a:t>
            </a:r>
            <a:r>
              <a:rPr lang="en-US" altLang="zh-CN" sz="3600" b="1">
                <a:latin typeface="Times New Roman" panose="02020603050405020304" pitchFamily="18" charset="0"/>
              </a:rPr>
              <a:t>.</a:t>
            </a:r>
          </a:p>
        </p:txBody>
      </p:sp>
      <p:sp>
        <p:nvSpPr>
          <p:cNvPr id="1073162" name="Rectangle 10">
            <a:extLst>
              <a:ext uri="{FF2B5EF4-FFF2-40B4-BE49-F238E27FC236}">
                <a16:creationId xmlns:a16="http://schemas.microsoft.com/office/drawing/2014/main" id="{1DE0D763-1BB7-B47A-368D-DB2E2A11C302}"/>
              </a:ext>
            </a:extLst>
          </p:cNvPr>
          <p:cNvSpPr>
            <a:spLocks noRot="1" noChangeArrowheads="1"/>
          </p:cNvSpPr>
          <p:nvPr/>
        </p:nvSpPr>
        <p:spPr bwMode="auto">
          <a:xfrm>
            <a:off x="0" y="3862388"/>
            <a:ext cx="8820150"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a:latin typeface="Times New Roman" panose="02020603050405020304" pitchFamily="18" charset="0"/>
              </a:rPr>
              <a:t>        </a:t>
            </a:r>
            <a:r>
              <a:rPr lang="zh-CN" altLang="en-US" sz="3600" b="1">
                <a:latin typeface="Times New Roman" panose="02020603050405020304" pitchFamily="18" charset="0"/>
              </a:rPr>
              <a:t>对性别进行登记</a:t>
            </a:r>
            <a:r>
              <a:rPr lang="en-US" altLang="zh-CN" sz="3600" b="1">
                <a:latin typeface="Times New Roman" panose="02020603050405020304" pitchFamily="18" charset="0"/>
              </a:rPr>
              <a:t>, </a:t>
            </a:r>
            <a:r>
              <a:rPr lang="zh-CN" altLang="en-US" sz="3600" b="1">
                <a:latin typeface="Times New Roman" panose="02020603050405020304" pitchFamily="18" charset="0"/>
              </a:rPr>
              <a:t>检查产品的质量是否合格</a:t>
            </a:r>
            <a:r>
              <a:rPr lang="en-US" altLang="zh-CN" sz="3600" b="1">
                <a:latin typeface="Times New Roman" panose="02020603050405020304" pitchFamily="18" charset="0"/>
              </a:rPr>
              <a:t>, </a:t>
            </a:r>
            <a:r>
              <a:rPr lang="zh-CN" altLang="en-US" sz="3600" b="1">
                <a:latin typeface="Times New Roman" panose="02020603050405020304" pitchFamily="18" charset="0"/>
              </a:rPr>
              <a:t>某车间的电力消耗是否超过负荷以及前面多次讨论过的“抛硬币”试验，都可以用</a:t>
            </a:r>
            <a:r>
              <a:rPr lang="en-US" altLang="zh-CN" sz="3600" b="1">
                <a:latin typeface="Times New Roman" panose="02020603050405020304" pitchFamily="18" charset="0"/>
              </a:rPr>
              <a:t>(0-1)</a:t>
            </a:r>
            <a:r>
              <a:rPr lang="zh-CN" altLang="en-US" sz="3600" b="1">
                <a:latin typeface="Times New Roman" panose="02020603050405020304" pitchFamily="18" charset="0"/>
              </a:rPr>
              <a:t>分布的随机变量来描述</a:t>
            </a:r>
            <a:r>
              <a:rPr lang="en-US" altLang="zh-CN" sz="36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73159"/>
                                        </p:tgtEl>
                                        <p:attrNameLst>
                                          <p:attrName>style.visibility</p:attrName>
                                        </p:attrNameLst>
                                      </p:cBhvr>
                                      <p:to>
                                        <p:strVal val="visible"/>
                                      </p:to>
                                    </p:set>
                                    <p:animEffect transition="in" filter="blinds(horizontal)">
                                      <p:cBhvr>
                                        <p:cTn id="7" dur="500"/>
                                        <p:tgtEl>
                                          <p:spTgt spid="107315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73161"/>
                                        </p:tgtEl>
                                        <p:attrNameLst>
                                          <p:attrName>style.visibility</p:attrName>
                                        </p:attrNameLst>
                                      </p:cBhvr>
                                      <p:to>
                                        <p:strVal val="visible"/>
                                      </p:to>
                                    </p:set>
                                    <p:animEffect transition="in" filter="blinds(horizontal)">
                                      <p:cBhvr>
                                        <p:cTn id="11" dur="500"/>
                                        <p:tgtEl>
                                          <p:spTgt spid="10731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73162"/>
                                        </p:tgtEl>
                                        <p:attrNameLst>
                                          <p:attrName>style.visibility</p:attrName>
                                        </p:attrNameLst>
                                      </p:cBhvr>
                                      <p:to>
                                        <p:strVal val="visible"/>
                                      </p:to>
                                    </p:set>
                                    <p:animEffect transition="in" filter="blinds(horizontal)">
                                      <p:cBhvr>
                                        <p:cTn id="16" dur="500"/>
                                        <p:tgtEl>
                                          <p:spTgt spid="1073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61" grpId="0"/>
      <p:bldP spid="10731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783C3B8-680F-26E6-4D60-A07940A218A0}"/>
              </a:ext>
            </a:extLst>
          </p:cNvPr>
          <p:cNvSpPr>
            <a:spLocks noGrp="1" noRot="1" noChangeArrowheads="1"/>
          </p:cNvSpPr>
          <p:nvPr>
            <p:ph type="body" idx="1"/>
          </p:nvPr>
        </p:nvSpPr>
        <p:spPr>
          <a:xfrm>
            <a:off x="301625" y="836613"/>
            <a:ext cx="8540750" cy="5262562"/>
          </a:xfrm>
        </p:spPr>
        <p:txBody>
          <a:bodyPr/>
          <a:lstStyle/>
          <a:p>
            <a:pPr eaLnBrk="1" hangingPunct="1"/>
            <a:r>
              <a:rPr lang="zh-CN" altLang="en-US" sz="4000" b="1">
                <a:solidFill>
                  <a:schemeClr val="hlink"/>
                </a:solidFill>
              </a:rPr>
              <a:t>许多事件的概率不能用等可能概型的计算公式，应该如何计算呢？</a:t>
            </a:r>
          </a:p>
          <a:p>
            <a:pPr eaLnBrk="1" hangingPunct="1">
              <a:buFont typeface="Wingdings" panose="05000000000000000000" pitchFamily="2" charset="2"/>
              <a:buNone/>
            </a:pPr>
            <a:r>
              <a:rPr lang="zh-CN" altLang="en-US" sz="2800" b="1"/>
              <a:t>   </a:t>
            </a:r>
            <a:r>
              <a:rPr lang="en-US" altLang="zh-CN" sz="3600" b="1" i="1"/>
              <a:t>E</a:t>
            </a:r>
            <a:r>
              <a:rPr lang="en-US" altLang="zh-CN" sz="3600" b="1" baseline="-25000"/>
              <a:t>6</a:t>
            </a:r>
            <a:r>
              <a:rPr lang="zh-CN" altLang="en-US" sz="3600" b="1"/>
              <a:t>在一批灯泡中任取一只，测试其寿命</a:t>
            </a:r>
          </a:p>
          <a:p>
            <a:pPr eaLnBrk="1" hangingPunct="1"/>
            <a:r>
              <a:rPr lang="zh-CN" altLang="en-US" sz="4000" b="1">
                <a:solidFill>
                  <a:schemeClr val="hlink"/>
                </a:solidFill>
              </a:rPr>
              <a:t>只利用了初等数学的知识，如何把微积分这些工具引入到这门课程呢？</a:t>
            </a:r>
          </a:p>
          <a:p>
            <a:pPr eaLnBrk="1" hangingPunct="1">
              <a:buFont typeface="Wingdings" panose="05000000000000000000" pitchFamily="2" charset="2"/>
              <a:buNone/>
            </a:pPr>
            <a:r>
              <a:rPr lang="zh-CN" altLang="en-US" sz="4000" b="1">
                <a:solidFill>
                  <a:schemeClr val="hlink"/>
                </a:solidFill>
              </a:rPr>
              <a:t>   </a:t>
            </a:r>
            <a:r>
              <a:rPr lang="en-US" altLang="zh-CN" sz="4000" b="1">
                <a:solidFill>
                  <a:schemeClr val="hlink"/>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010" name="Rectangle 2">
            <a:extLst>
              <a:ext uri="{FF2B5EF4-FFF2-40B4-BE49-F238E27FC236}">
                <a16:creationId xmlns:a16="http://schemas.microsoft.com/office/drawing/2014/main" id="{7CEA703B-0D48-4EAD-8857-A24AC67933EF}"/>
              </a:ext>
            </a:extLst>
          </p:cNvPr>
          <p:cNvSpPr>
            <a:spLocks noChangeArrowheads="1"/>
          </p:cNvSpPr>
          <p:nvPr/>
        </p:nvSpPr>
        <p:spPr bwMode="auto">
          <a:xfrm>
            <a:off x="395288" y="573088"/>
            <a:ext cx="52292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b="1">
                <a:solidFill>
                  <a:srgbClr val="0000FF"/>
                </a:solidFill>
                <a:latin typeface="Times New Roman" panose="02020603050405020304" pitchFamily="18" charset="0"/>
                <a:ea typeface="黑体" panose="02010609060101010101" pitchFamily="49" charset="-122"/>
              </a:rPr>
              <a:t>(</a:t>
            </a:r>
            <a:r>
              <a:rPr kumimoji="1" lang="zh-CN" altLang="en-US" sz="3200" b="1">
                <a:solidFill>
                  <a:srgbClr val="0000FF"/>
                </a:solidFill>
                <a:latin typeface="Times New Roman" panose="02020603050405020304" pitchFamily="18" charset="0"/>
                <a:ea typeface="黑体" panose="02010609060101010101" pitchFamily="49" charset="-122"/>
              </a:rPr>
              <a:t>二</a:t>
            </a:r>
            <a:r>
              <a:rPr kumimoji="1" lang="en-US" altLang="zh-CN" sz="3200" b="1">
                <a:solidFill>
                  <a:srgbClr val="0000FF"/>
                </a:solidFill>
                <a:latin typeface="Times New Roman" panose="02020603050405020304" pitchFamily="18" charset="0"/>
                <a:ea typeface="黑体" panose="02010609060101010101" pitchFamily="49" charset="-122"/>
              </a:rPr>
              <a:t>)  </a:t>
            </a:r>
            <a:r>
              <a:rPr kumimoji="1" lang="zh-CN" altLang="en-US" sz="3200" b="1">
                <a:solidFill>
                  <a:srgbClr val="0000FF"/>
                </a:solidFill>
                <a:latin typeface="黑体" panose="02010609060101010101" pitchFamily="49" charset="-122"/>
                <a:ea typeface="黑体" panose="02010609060101010101" pitchFamily="49" charset="-122"/>
              </a:rPr>
              <a:t>伯努利试验，二项分布</a:t>
            </a:r>
            <a:r>
              <a:rPr kumimoji="1" lang="zh-CN" altLang="en-US" sz="3200" b="1">
                <a:effectLst>
                  <a:outerShdw blurRad="38100" dist="38100" dir="2700000" algn="tl">
                    <a:srgbClr val="C0C0C0"/>
                  </a:outerShdw>
                </a:effectLst>
                <a:latin typeface="Times New Roman" panose="02020603050405020304" pitchFamily="18" charset="0"/>
              </a:rPr>
              <a:t> </a:t>
            </a:r>
          </a:p>
        </p:txBody>
      </p:sp>
      <p:graphicFrame>
        <p:nvGraphicFramePr>
          <p:cNvPr id="1323011" name="Object 3">
            <a:extLst>
              <a:ext uri="{FF2B5EF4-FFF2-40B4-BE49-F238E27FC236}">
                <a16:creationId xmlns:a16="http://schemas.microsoft.com/office/drawing/2014/main" id="{A1BE1DAE-6A1F-91E4-5505-12EAFC32E5BF}"/>
              </a:ext>
            </a:extLst>
          </p:cNvPr>
          <p:cNvGraphicFramePr>
            <a:graphicFrameLocks noChangeAspect="1"/>
          </p:cNvGraphicFramePr>
          <p:nvPr/>
        </p:nvGraphicFramePr>
        <p:xfrm>
          <a:off x="95250" y="1414463"/>
          <a:ext cx="9048750" cy="1809750"/>
        </p:xfrm>
        <a:graphic>
          <a:graphicData uri="http://schemas.openxmlformats.org/presentationml/2006/ole">
            <mc:AlternateContent xmlns:mc="http://schemas.openxmlformats.org/markup-compatibility/2006">
              <mc:Choice xmlns:v="urn:schemas-microsoft-com:vml" Requires="v">
                <p:oleObj name="公式" r:id="rId2" imgW="7874000" imgH="1574800" progId="Equation.3">
                  <p:embed/>
                </p:oleObj>
              </mc:Choice>
              <mc:Fallback>
                <p:oleObj name="公式" r:id="rId2" imgW="7874000" imgH="1574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1414463"/>
                        <a:ext cx="9048750" cy="180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23011"/>
                                        </p:tgtEl>
                                        <p:attrNameLst>
                                          <p:attrName>style.visibility</p:attrName>
                                        </p:attrNameLst>
                                      </p:cBhvr>
                                      <p:to>
                                        <p:strVal val="visible"/>
                                      </p:to>
                                    </p:set>
                                    <p:animEffect transition="in" filter="wipe(left)">
                                      <p:cBhvr>
                                        <p:cTn id="7" dur="500"/>
                                        <p:tgtEl>
                                          <p:spTgt spid="132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62" name="Rectangle 2">
            <a:extLst>
              <a:ext uri="{FF2B5EF4-FFF2-40B4-BE49-F238E27FC236}">
                <a16:creationId xmlns:a16="http://schemas.microsoft.com/office/drawing/2014/main" id="{71A4B5F4-8165-EAE7-11B9-8B9A0D7F53C6}"/>
              </a:ext>
            </a:extLst>
          </p:cNvPr>
          <p:cNvSpPr>
            <a:spLocks noChangeArrowheads="1"/>
          </p:cNvSpPr>
          <p:nvPr/>
        </p:nvSpPr>
        <p:spPr bwMode="auto">
          <a:xfrm>
            <a:off x="539750" y="2636838"/>
            <a:ext cx="808990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b="1">
                <a:solidFill>
                  <a:schemeClr val="accent2"/>
                </a:solidFill>
                <a:latin typeface="Times New Roman" panose="02020603050405020304" pitchFamily="18" charset="0"/>
              </a:rPr>
              <a:t> “</a:t>
            </a:r>
            <a:r>
              <a:rPr kumimoji="1" lang="zh-CN" altLang="en-US" b="1">
                <a:solidFill>
                  <a:srgbClr val="0000FF"/>
                </a:solidFill>
                <a:latin typeface="Times New Roman" panose="02020603050405020304" pitchFamily="18" charset="0"/>
              </a:rPr>
              <a:t>重复</a:t>
            </a:r>
            <a:r>
              <a:rPr kumimoji="1" lang="zh-CN" altLang="en-US" b="1">
                <a:solidFill>
                  <a:schemeClr val="accent2"/>
                </a:solidFill>
                <a:latin typeface="Times New Roman" panose="02020603050405020304" pitchFamily="18" charset="0"/>
              </a:rPr>
              <a:t>”</a:t>
            </a:r>
            <a:r>
              <a:rPr kumimoji="1" lang="zh-CN" altLang="en-US" b="1">
                <a:latin typeface="Times New Roman" panose="02020603050405020304" pitchFamily="18" charset="0"/>
              </a:rPr>
              <a:t>是指这 </a:t>
            </a:r>
            <a:r>
              <a:rPr kumimoji="1" lang="en-US" altLang="zh-CN" b="1" i="1">
                <a:latin typeface="Times New Roman" panose="02020603050405020304" pitchFamily="18" charset="0"/>
              </a:rPr>
              <a:t>n </a:t>
            </a:r>
            <a:r>
              <a:rPr kumimoji="1" lang="zh-CN" altLang="en-US" b="1">
                <a:latin typeface="Times New Roman" panose="02020603050405020304" pitchFamily="18" charset="0"/>
              </a:rPr>
              <a:t>次试验中</a:t>
            </a:r>
            <a:r>
              <a:rPr kumimoji="1" lang="en-US" altLang="zh-CN" b="1" i="1">
                <a:latin typeface="Times New Roman" panose="02020603050405020304" pitchFamily="18" charset="0"/>
              </a:rPr>
              <a:t>P(A)= p </a:t>
            </a:r>
            <a:r>
              <a:rPr kumimoji="1" lang="zh-CN" altLang="en-US" b="1">
                <a:latin typeface="Times New Roman" panose="02020603050405020304" pitchFamily="18" charset="0"/>
              </a:rPr>
              <a:t>保持不变</a:t>
            </a:r>
            <a:r>
              <a:rPr kumimoji="1" lang="en-US" altLang="zh-CN" b="1">
                <a:latin typeface="Times New Roman" panose="02020603050405020304" pitchFamily="18" charset="0"/>
              </a:rPr>
              <a:t>.</a:t>
            </a:r>
          </a:p>
        </p:txBody>
      </p:sp>
      <p:sp>
        <p:nvSpPr>
          <p:cNvPr id="1320963" name="Rectangle 3">
            <a:extLst>
              <a:ext uri="{FF2B5EF4-FFF2-40B4-BE49-F238E27FC236}">
                <a16:creationId xmlns:a16="http://schemas.microsoft.com/office/drawing/2014/main" id="{AE8671F3-81AC-11FE-9E79-77531D2B2780}"/>
              </a:ext>
            </a:extLst>
          </p:cNvPr>
          <p:cNvSpPr>
            <a:spLocks noChangeArrowheads="1"/>
          </p:cNvSpPr>
          <p:nvPr/>
        </p:nvSpPr>
        <p:spPr bwMode="auto">
          <a:xfrm>
            <a:off x="452438" y="1268413"/>
            <a:ext cx="8367712"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b="1">
                <a:latin typeface="宋体" panose="02010600030101010101" pitchFamily="2" charset="-122"/>
              </a:rPr>
              <a:t>   </a:t>
            </a:r>
            <a:r>
              <a:rPr kumimoji="1" lang="zh-CN" altLang="en-US" b="1">
                <a:latin typeface="宋体" panose="02010600030101010101" pitchFamily="2" charset="-122"/>
              </a:rPr>
              <a:t>将伯努利试验</a:t>
            </a:r>
            <a:r>
              <a:rPr kumimoji="1" lang="en-US" altLang="zh-CN" b="1">
                <a:latin typeface="宋体" panose="02010600030101010101" pitchFamily="2" charset="-122"/>
              </a:rPr>
              <a:t>E</a:t>
            </a:r>
            <a:r>
              <a:rPr kumimoji="1" lang="zh-CN" altLang="en-US" b="1">
                <a:latin typeface="宋体" panose="02010600030101010101" pitchFamily="2" charset="-122"/>
              </a:rPr>
              <a:t>独立地重复地进行</a:t>
            </a:r>
            <a:r>
              <a:rPr kumimoji="1" lang="en-US" altLang="zh-CN" b="1" i="1">
                <a:latin typeface="Times New Roman" panose="02020603050405020304" pitchFamily="18" charset="0"/>
              </a:rPr>
              <a:t>n</a:t>
            </a:r>
            <a:r>
              <a:rPr kumimoji="1" lang="zh-CN" altLang="en-US" b="1">
                <a:latin typeface="宋体" panose="02010600030101010101" pitchFamily="2" charset="-122"/>
              </a:rPr>
              <a:t>次 </a:t>
            </a:r>
            <a:r>
              <a:rPr kumimoji="1" lang="en-US" altLang="zh-CN" b="1">
                <a:latin typeface="宋体" panose="02010600030101010101" pitchFamily="2" charset="-122"/>
              </a:rPr>
              <a:t>,</a:t>
            </a:r>
            <a:r>
              <a:rPr kumimoji="1" lang="zh-CN" altLang="en-US" b="1">
                <a:latin typeface="宋体" panose="02010600030101010101" pitchFamily="2" charset="-122"/>
              </a:rPr>
              <a:t>则称这一串</a:t>
            </a:r>
            <a:r>
              <a:rPr kumimoji="1" lang="zh-CN" altLang="en-US" b="1">
                <a:latin typeface="Times New Roman" panose="02020603050405020304" pitchFamily="18" charset="0"/>
              </a:rPr>
              <a:t>重复的独立</a:t>
            </a:r>
            <a:r>
              <a:rPr kumimoji="1" lang="zh-CN" altLang="en-US" b="1">
                <a:latin typeface="宋体" panose="02010600030101010101" pitchFamily="2" charset="-122"/>
              </a:rPr>
              <a:t>试验为</a:t>
            </a:r>
            <a:r>
              <a:rPr kumimoji="1" lang="en-US" altLang="zh-CN" b="1" i="1">
                <a:solidFill>
                  <a:srgbClr val="0000FF"/>
                </a:solidFill>
                <a:latin typeface="Times New Roman" panose="02020603050405020304" pitchFamily="18" charset="0"/>
              </a:rPr>
              <a:t>n</a:t>
            </a:r>
            <a:r>
              <a:rPr kumimoji="1" lang="zh-CN" altLang="en-US" b="1">
                <a:solidFill>
                  <a:srgbClr val="0000FF"/>
                </a:solidFill>
                <a:latin typeface="Times New Roman" panose="02020603050405020304" pitchFamily="18" charset="0"/>
              </a:rPr>
              <a:t>重伯努利试验</a:t>
            </a:r>
            <a:r>
              <a:rPr kumimoji="1" lang="zh-CN" altLang="en-US" b="1">
                <a:latin typeface="Times New Roman" panose="02020603050405020304" pitchFamily="18" charset="0"/>
              </a:rPr>
              <a:t> </a:t>
            </a:r>
            <a:r>
              <a:rPr kumimoji="1" lang="en-US" altLang="zh-CN" b="1">
                <a:latin typeface="Times New Roman" panose="02020603050405020304" pitchFamily="18" charset="0"/>
              </a:rPr>
              <a:t>.</a:t>
            </a:r>
          </a:p>
        </p:txBody>
      </p:sp>
      <p:sp>
        <p:nvSpPr>
          <p:cNvPr id="1320964" name="Rectangle 4">
            <a:extLst>
              <a:ext uri="{FF2B5EF4-FFF2-40B4-BE49-F238E27FC236}">
                <a16:creationId xmlns:a16="http://schemas.microsoft.com/office/drawing/2014/main" id="{C459A81D-D276-173C-5409-BDBB9D962862}"/>
              </a:ext>
            </a:extLst>
          </p:cNvPr>
          <p:cNvSpPr>
            <a:spLocks noChangeArrowheads="1"/>
          </p:cNvSpPr>
          <p:nvPr/>
        </p:nvSpPr>
        <p:spPr bwMode="auto">
          <a:xfrm>
            <a:off x="755650" y="3430588"/>
            <a:ext cx="7586663"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b="1">
                <a:solidFill>
                  <a:schemeClr val="accent2"/>
                </a:solidFill>
                <a:latin typeface="Times New Roman" panose="02020603050405020304" pitchFamily="18" charset="0"/>
              </a:rPr>
              <a:t>“</a:t>
            </a:r>
            <a:r>
              <a:rPr kumimoji="1" lang="zh-CN" altLang="en-US" b="1">
                <a:solidFill>
                  <a:srgbClr val="0000FF"/>
                </a:solidFill>
                <a:latin typeface="Times New Roman" panose="02020603050405020304" pitchFamily="18" charset="0"/>
              </a:rPr>
              <a:t>独立</a:t>
            </a:r>
            <a:r>
              <a:rPr kumimoji="1" lang="zh-CN" altLang="en-US" b="1">
                <a:solidFill>
                  <a:schemeClr val="accent2"/>
                </a:solidFill>
                <a:latin typeface="Times New Roman" panose="02020603050405020304" pitchFamily="18" charset="0"/>
              </a:rPr>
              <a:t>”</a:t>
            </a:r>
            <a:r>
              <a:rPr kumimoji="1" lang="zh-CN" altLang="en-US" b="1">
                <a:latin typeface="Times New Roman" panose="02020603050405020304" pitchFamily="18" charset="0"/>
              </a:rPr>
              <a:t>是指各 次试验的结果互不影响 </a:t>
            </a:r>
            <a:r>
              <a:rPr kumimoji="1" lang="en-US" altLang="zh-CN" b="1">
                <a:latin typeface="Times New Roman" panose="02020603050405020304" pitchFamily="18" charset="0"/>
              </a:rPr>
              <a:t>.</a:t>
            </a:r>
          </a:p>
        </p:txBody>
      </p:sp>
      <p:sp>
        <p:nvSpPr>
          <p:cNvPr id="1320965" name="Rectangle 5">
            <a:extLst>
              <a:ext uri="{FF2B5EF4-FFF2-40B4-BE49-F238E27FC236}">
                <a16:creationId xmlns:a16="http://schemas.microsoft.com/office/drawing/2014/main" id="{C7B3CCE5-C536-0053-BCA4-166EB57CA77A}"/>
              </a:ext>
            </a:extLst>
          </p:cNvPr>
          <p:cNvSpPr>
            <a:spLocks noChangeArrowheads="1"/>
          </p:cNvSpPr>
          <p:nvPr/>
        </p:nvSpPr>
        <p:spPr bwMode="auto">
          <a:xfrm>
            <a:off x="0" y="4510088"/>
            <a:ext cx="8642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宋体" panose="02010600030101010101" pitchFamily="2" charset="-122"/>
              </a:rPr>
              <a:t>    </a:t>
            </a:r>
            <a:r>
              <a:rPr kumimoji="1" lang="zh-CN" altLang="en-US" b="1">
                <a:latin typeface="宋体" panose="02010600030101010101" pitchFamily="2" charset="-122"/>
              </a:rPr>
              <a:t>用</a:t>
            </a:r>
            <a:r>
              <a:rPr kumimoji="1" lang="en-US" altLang="zh-CN" b="1" i="1">
                <a:latin typeface="Times New Roman" panose="02020603050405020304" pitchFamily="18" charset="0"/>
              </a:rPr>
              <a:t>X</a:t>
            </a:r>
            <a:r>
              <a:rPr kumimoji="1" lang="zh-CN" altLang="en-US" b="1">
                <a:latin typeface="Times New Roman" panose="02020603050405020304" pitchFamily="18" charset="0"/>
              </a:rPr>
              <a:t>表示</a:t>
            </a:r>
            <a:r>
              <a:rPr kumimoji="1" lang="en-US" altLang="zh-CN" b="1" i="1">
                <a:latin typeface="Times New Roman" panose="02020603050405020304" pitchFamily="18" charset="0"/>
              </a:rPr>
              <a:t>n</a:t>
            </a:r>
            <a:r>
              <a:rPr kumimoji="1" lang="zh-CN" altLang="en-US" b="1">
                <a:latin typeface="Times New Roman" panose="02020603050405020304" pitchFamily="18" charset="0"/>
              </a:rPr>
              <a:t>重伯努利试验中事件</a:t>
            </a:r>
            <a:r>
              <a:rPr kumimoji="1" lang="en-US" altLang="zh-CN" b="1" i="1">
                <a:latin typeface="Times New Roman" panose="02020603050405020304" pitchFamily="18" charset="0"/>
              </a:rPr>
              <a:t>A</a:t>
            </a:r>
            <a:r>
              <a:rPr kumimoji="1" lang="zh-CN" altLang="en-US" b="1">
                <a:latin typeface="Times New Roman" panose="02020603050405020304" pitchFamily="18" charset="0"/>
              </a:rPr>
              <a:t>发生的次数，则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20963"/>
                                        </p:tgtEl>
                                        <p:attrNameLst>
                                          <p:attrName>style.visibility</p:attrName>
                                        </p:attrNameLst>
                                      </p:cBhvr>
                                      <p:to>
                                        <p:strVal val="visible"/>
                                      </p:to>
                                    </p:set>
                                    <p:animEffect transition="in" filter="wipe(left)">
                                      <p:cBhvr>
                                        <p:cTn id="7" dur="500"/>
                                        <p:tgtEl>
                                          <p:spTgt spid="132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20962"/>
                                        </p:tgtEl>
                                        <p:attrNameLst>
                                          <p:attrName>style.visibility</p:attrName>
                                        </p:attrNameLst>
                                      </p:cBhvr>
                                      <p:to>
                                        <p:strVal val="visible"/>
                                      </p:to>
                                    </p:set>
                                    <p:anim calcmode="lin" valueType="num">
                                      <p:cBhvr additive="base">
                                        <p:cTn id="12" dur="500" fill="hold"/>
                                        <p:tgtEl>
                                          <p:spTgt spid="1320962"/>
                                        </p:tgtEl>
                                        <p:attrNameLst>
                                          <p:attrName>ppt_x</p:attrName>
                                        </p:attrNameLst>
                                      </p:cBhvr>
                                      <p:tavLst>
                                        <p:tav tm="0">
                                          <p:val>
                                            <p:strVal val="#ppt_x"/>
                                          </p:val>
                                        </p:tav>
                                        <p:tav tm="100000">
                                          <p:val>
                                            <p:strVal val="#ppt_x"/>
                                          </p:val>
                                        </p:tav>
                                      </p:tavLst>
                                    </p:anim>
                                    <p:anim calcmode="lin" valueType="num">
                                      <p:cBhvr additive="base">
                                        <p:cTn id="13" dur="500" fill="hold"/>
                                        <p:tgtEl>
                                          <p:spTgt spid="132096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20964"/>
                                        </p:tgtEl>
                                        <p:attrNameLst>
                                          <p:attrName>style.visibility</p:attrName>
                                        </p:attrNameLst>
                                      </p:cBhvr>
                                      <p:to>
                                        <p:strVal val="visible"/>
                                      </p:to>
                                    </p:set>
                                    <p:anim calcmode="lin" valueType="num">
                                      <p:cBhvr additive="base">
                                        <p:cTn id="18" dur="500" fill="hold"/>
                                        <p:tgtEl>
                                          <p:spTgt spid="1320964"/>
                                        </p:tgtEl>
                                        <p:attrNameLst>
                                          <p:attrName>ppt_x</p:attrName>
                                        </p:attrNameLst>
                                      </p:cBhvr>
                                      <p:tavLst>
                                        <p:tav tm="0">
                                          <p:val>
                                            <p:strVal val="#ppt_x"/>
                                          </p:val>
                                        </p:tav>
                                        <p:tav tm="100000">
                                          <p:val>
                                            <p:strVal val="#ppt_x"/>
                                          </p:val>
                                        </p:tav>
                                      </p:tavLst>
                                    </p:anim>
                                    <p:anim calcmode="lin" valueType="num">
                                      <p:cBhvr additive="base">
                                        <p:cTn id="19" dur="500" fill="hold"/>
                                        <p:tgtEl>
                                          <p:spTgt spid="1320964"/>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320965"/>
                                        </p:tgtEl>
                                        <p:attrNameLst>
                                          <p:attrName>style.visibility</p:attrName>
                                        </p:attrNameLst>
                                      </p:cBhvr>
                                      <p:to>
                                        <p:strVal val="visible"/>
                                      </p:to>
                                    </p:set>
                                    <p:animEffect transition="in" filter="wipe(left)">
                                      <p:cBhvr>
                                        <p:cTn id="24" dur="500"/>
                                        <p:tgtEl>
                                          <p:spTgt spid="132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62" grpId="0" autoUpdateAnimBg="0"/>
      <p:bldP spid="1320963" grpId="0" autoUpdateAnimBg="0"/>
      <p:bldP spid="1320964" grpId="0" autoUpdateAnimBg="0"/>
      <p:bldP spid="132096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6" name="Object 2">
            <a:extLst>
              <a:ext uri="{FF2B5EF4-FFF2-40B4-BE49-F238E27FC236}">
                <a16:creationId xmlns:a16="http://schemas.microsoft.com/office/drawing/2014/main" id="{199325C3-01EB-07EF-658C-18BCEF9118BC}"/>
              </a:ext>
            </a:extLst>
          </p:cNvPr>
          <p:cNvGraphicFramePr>
            <a:graphicFrameLocks noChangeAspect="1"/>
          </p:cNvGraphicFramePr>
          <p:nvPr/>
        </p:nvGraphicFramePr>
        <p:xfrm>
          <a:off x="914400" y="1262063"/>
          <a:ext cx="3479800" cy="431800"/>
        </p:xfrm>
        <a:graphic>
          <a:graphicData uri="http://schemas.openxmlformats.org/presentationml/2006/ole">
            <mc:AlternateContent xmlns:mc="http://schemas.openxmlformats.org/markup-compatibility/2006">
              <mc:Choice xmlns:v="urn:schemas-microsoft-com:vml" Requires="v">
                <p:oleObj name="Equation" r:id="rId2" imgW="3479800" imgH="431800" progId="Equation.3">
                  <p:embed/>
                </p:oleObj>
              </mc:Choice>
              <mc:Fallback>
                <p:oleObj name="Equation" r:id="rId2" imgW="34798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62063"/>
                        <a:ext cx="3479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1" name="Object 3">
            <a:extLst>
              <a:ext uri="{FF2B5EF4-FFF2-40B4-BE49-F238E27FC236}">
                <a16:creationId xmlns:a16="http://schemas.microsoft.com/office/drawing/2014/main" id="{F3BB16D7-D740-434B-47C1-47B9C6F679A7}"/>
              </a:ext>
            </a:extLst>
          </p:cNvPr>
          <p:cNvGraphicFramePr>
            <a:graphicFrameLocks noChangeAspect="1"/>
          </p:cNvGraphicFramePr>
          <p:nvPr/>
        </p:nvGraphicFramePr>
        <p:xfrm>
          <a:off x="914400" y="1841500"/>
          <a:ext cx="4762500" cy="431800"/>
        </p:xfrm>
        <a:graphic>
          <a:graphicData uri="http://schemas.openxmlformats.org/presentationml/2006/ole">
            <mc:AlternateContent xmlns:mc="http://schemas.openxmlformats.org/markup-compatibility/2006">
              <mc:Choice xmlns:v="urn:schemas-microsoft-com:vml" Requires="v">
                <p:oleObj name="Equation" r:id="rId4" imgW="4762500" imgH="431800" progId="Equation.3">
                  <p:embed/>
                </p:oleObj>
              </mc:Choice>
              <mc:Fallback>
                <p:oleObj name="Equation" r:id="rId4" imgW="47625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1841500"/>
                        <a:ext cx="4762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2" name="Object 4">
            <a:extLst>
              <a:ext uri="{FF2B5EF4-FFF2-40B4-BE49-F238E27FC236}">
                <a16:creationId xmlns:a16="http://schemas.microsoft.com/office/drawing/2014/main" id="{60B15224-BCFF-1B9F-9B75-8F9473936776}"/>
              </a:ext>
            </a:extLst>
          </p:cNvPr>
          <p:cNvGraphicFramePr>
            <a:graphicFrameLocks noChangeAspect="1"/>
          </p:cNvGraphicFramePr>
          <p:nvPr/>
        </p:nvGraphicFramePr>
        <p:xfrm>
          <a:off x="1371600" y="2635250"/>
          <a:ext cx="1270000" cy="800100"/>
        </p:xfrm>
        <a:graphic>
          <a:graphicData uri="http://schemas.openxmlformats.org/presentationml/2006/ole">
            <mc:AlternateContent xmlns:mc="http://schemas.openxmlformats.org/markup-compatibility/2006">
              <mc:Choice xmlns:v="urn:schemas-microsoft-com:vml" Requires="v">
                <p:oleObj name="Equation" r:id="rId6" imgW="1247667" imgH="780918" progId="Equation.3">
                  <p:embed/>
                </p:oleObj>
              </mc:Choice>
              <mc:Fallback>
                <p:oleObj name="Equation" r:id="rId6" imgW="1247667" imgH="780918"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2635250"/>
                        <a:ext cx="12700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3" name="Object 5">
            <a:extLst>
              <a:ext uri="{FF2B5EF4-FFF2-40B4-BE49-F238E27FC236}">
                <a16:creationId xmlns:a16="http://schemas.microsoft.com/office/drawing/2014/main" id="{8009794B-366B-C05A-4BC9-981B3525F5F9}"/>
              </a:ext>
            </a:extLst>
          </p:cNvPr>
          <p:cNvGraphicFramePr>
            <a:graphicFrameLocks noChangeAspect="1"/>
          </p:cNvGraphicFramePr>
          <p:nvPr/>
        </p:nvGraphicFramePr>
        <p:xfrm>
          <a:off x="2819400" y="2635250"/>
          <a:ext cx="1422400" cy="889000"/>
        </p:xfrm>
        <a:graphic>
          <a:graphicData uri="http://schemas.openxmlformats.org/presentationml/2006/ole">
            <mc:AlternateContent xmlns:mc="http://schemas.openxmlformats.org/markup-compatibility/2006">
              <mc:Choice xmlns:v="urn:schemas-microsoft-com:vml" Requires="v">
                <p:oleObj name="Equation" r:id="rId8" imgW="1400183" imgH="866757" progId="Equation.3">
                  <p:embed/>
                </p:oleObj>
              </mc:Choice>
              <mc:Fallback>
                <p:oleObj name="Equation" r:id="rId8" imgW="1400183" imgH="866757"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2635250"/>
                        <a:ext cx="1422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4" name="Object 6">
            <a:extLst>
              <a:ext uri="{FF2B5EF4-FFF2-40B4-BE49-F238E27FC236}">
                <a16:creationId xmlns:a16="http://schemas.microsoft.com/office/drawing/2014/main" id="{A5F13B00-B1EE-B565-237A-41EABF376EDA}"/>
              </a:ext>
            </a:extLst>
          </p:cNvPr>
          <p:cNvGraphicFramePr>
            <a:graphicFrameLocks noChangeAspect="1"/>
          </p:cNvGraphicFramePr>
          <p:nvPr/>
        </p:nvGraphicFramePr>
        <p:xfrm>
          <a:off x="1371600" y="3892550"/>
          <a:ext cx="1371600" cy="850900"/>
        </p:xfrm>
        <a:graphic>
          <a:graphicData uri="http://schemas.openxmlformats.org/presentationml/2006/ole">
            <mc:AlternateContent xmlns:mc="http://schemas.openxmlformats.org/markup-compatibility/2006">
              <mc:Choice xmlns:v="urn:schemas-microsoft-com:vml" Requires="v">
                <p:oleObj name="Equation" r:id="rId10" imgW="1352674" imgH="828696" progId="Equation.3">
                  <p:embed/>
                </p:oleObj>
              </mc:Choice>
              <mc:Fallback>
                <p:oleObj name="Equation" r:id="rId10" imgW="1352674" imgH="828696"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71600" y="3892550"/>
                        <a:ext cx="1371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5" name="Object 7">
            <a:extLst>
              <a:ext uri="{FF2B5EF4-FFF2-40B4-BE49-F238E27FC236}">
                <a16:creationId xmlns:a16="http://schemas.microsoft.com/office/drawing/2014/main" id="{95744308-CE5E-9757-C400-97246C76ECF9}"/>
              </a:ext>
            </a:extLst>
          </p:cNvPr>
          <p:cNvGraphicFramePr>
            <a:graphicFrameLocks noChangeAspect="1"/>
          </p:cNvGraphicFramePr>
          <p:nvPr/>
        </p:nvGraphicFramePr>
        <p:xfrm>
          <a:off x="2819400" y="3854450"/>
          <a:ext cx="292100" cy="368300"/>
        </p:xfrm>
        <a:graphic>
          <a:graphicData uri="http://schemas.openxmlformats.org/presentationml/2006/ole">
            <mc:AlternateContent xmlns:mc="http://schemas.openxmlformats.org/markup-compatibility/2006">
              <mc:Choice xmlns:v="urn:schemas-microsoft-com:vml" Requires="v">
                <p:oleObj name="Equation" r:id="rId12" imgW="276150" imgH="352533" progId="Equation.3">
                  <p:embed/>
                </p:oleObj>
              </mc:Choice>
              <mc:Fallback>
                <p:oleObj name="Equation" r:id="rId12" imgW="276150" imgH="352533"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19400" y="3854450"/>
                        <a:ext cx="2921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6" name="Object 8">
            <a:extLst>
              <a:ext uri="{FF2B5EF4-FFF2-40B4-BE49-F238E27FC236}">
                <a16:creationId xmlns:a16="http://schemas.microsoft.com/office/drawing/2014/main" id="{A9353920-96B5-F4CD-5C71-B3567F89A6B3}"/>
              </a:ext>
            </a:extLst>
          </p:cNvPr>
          <p:cNvGraphicFramePr>
            <a:graphicFrameLocks noChangeAspect="1"/>
          </p:cNvGraphicFramePr>
          <p:nvPr/>
        </p:nvGraphicFramePr>
        <p:xfrm>
          <a:off x="3276600" y="3930650"/>
          <a:ext cx="292100" cy="304800"/>
        </p:xfrm>
        <a:graphic>
          <a:graphicData uri="http://schemas.openxmlformats.org/presentationml/2006/ole">
            <mc:AlternateContent xmlns:mc="http://schemas.openxmlformats.org/markup-compatibility/2006">
              <mc:Choice xmlns:v="urn:schemas-microsoft-com:vml" Requires="v">
                <p:oleObj name="Equation" r:id="rId14" imgW="276150" imgH="285860" progId="Equation.3">
                  <p:embed/>
                </p:oleObj>
              </mc:Choice>
              <mc:Fallback>
                <p:oleObj name="Equation" r:id="rId14" imgW="276150" imgH="285860"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76600" y="3930650"/>
                        <a:ext cx="2921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7" name="Object 9">
            <a:extLst>
              <a:ext uri="{FF2B5EF4-FFF2-40B4-BE49-F238E27FC236}">
                <a16:creationId xmlns:a16="http://schemas.microsoft.com/office/drawing/2014/main" id="{FA4180D9-6F6F-1161-47D5-42A81CDE94D5}"/>
              </a:ext>
            </a:extLst>
          </p:cNvPr>
          <p:cNvGraphicFramePr>
            <a:graphicFrameLocks noChangeAspect="1"/>
          </p:cNvGraphicFramePr>
          <p:nvPr/>
        </p:nvGraphicFramePr>
        <p:xfrm>
          <a:off x="3733800" y="3841750"/>
          <a:ext cx="1270000" cy="889000"/>
        </p:xfrm>
        <a:graphic>
          <a:graphicData uri="http://schemas.openxmlformats.org/presentationml/2006/ole">
            <mc:AlternateContent xmlns:mc="http://schemas.openxmlformats.org/markup-compatibility/2006">
              <mc:Choice xmlns:v="urn:schemas-microsoft-com:vml" Requires="v">
                <p:oleObj name="Equation" r:id="rId16" imgW="1247667" imgH="866757" progId="Equation.3">
                  <p:embed/>
                </p:oleObj>
              </mc:Choice>
              <mc:Fallback>
                <p:oleObj name="Equation" r:id="rId16" imgW="1247667" imgH="866757"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33800" y="3841750"/>
                        <a:ext cx="1270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8" name="Object 10">
            <a:extLst>
              <a:ext uri="{FF2B5EF4-FFF2-40B4-BE49-F238E27FC236}">
                <a16:creationId xmlns:a16="http://schemas.microsoft.com/office/drawing/2014/main" id="{A45B8758-4FDE-B8ED-7EED-FFD4005F0EB6}"/>
              </a:ext>
            </a:extLst>
          </p:cNvPr>
          <p:cNvGraphicFramePr>
            <a:graphicFrameLocks noChangeAspect="1"/>
          </p:cNvGraphicFramePr>
          <p:nvPr/>
        </p:nvGraphicFramePr>
        <p:xfrm>
          <a:off x="5391150" y="4044950"/>
          <a:ext cx="673100" cy="101600"/>
        </p:xfrm>
        <a:graphic>
          <a:graphicData uri="http://schemas.openxmlformats.org/presentationml/2006/ole">
            <mc:AlternateContent xmlns:mc="http://schemas.openxmlformats.org/markup-compatibility/2006">
              <mc:Choice xmlns:v="urn:schemas-microsoft-com:vml" Requires="v">
                <p:oleObj name="Equation" r:id="rId18" imgW="672808" imgH="101556" progId="Equation.3">
                  <p:embed/>
                </p:oleObj>
              </mc:Choice>
              <mc:Fallback>
                <p:oleObj name="Equation" r:id="rId18" imgW="672808" imgH="101556"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91150" y="4044950"/>
                        <a:ext cx="673100" cy="10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899" name="Object 11">
            <a:extLst>
              <a:ext uri="{FF2B5EF4-FFF2-40B4-BE49-F238E27FC236}">
                <a16:creationId xmlns:a16="http://schemas.microsoft.com/office/drawing/2014/main" id="{19A0B151-9842-96AD-57E0-4637B03DCF24}"/>
              </a:ext>
            </a:extLst>
          </p:cNvPr>
          <p:cNvGraphicFramePr>
            <a:graphicFrameLocks noChangeAspect="1"/>
          </p:cNvGraphicFramePr>
          <p:nvPr/>
        </p:nvGraphicFramePr>
        <p:xfrm>
          <a:off x="900113" y="5099050"/>
          <a:ext cx="6197600" cy="431800"/>
        </p:xfrm>
        <a:graphic>
          <a:graphicData uri="http://schemas.openxmlformats.org/presentationml/2006/ole">
            <mc:AlternateContent xmlns:mc="http://schemas.openxmlformats.org/markup-compatibility/2006">
              <mc:Choice xmlns:v="urn:schemas-microsoft-com:vml" Requires="v">
                <p:oleObj name="Equation" r:id="rId20" imgW="6197600" imgH="431800" progId="Equation.3">
                  <p:embed/>
                </p:oleObj>
              </mc:Choice>
              <mc:Fallback>
                <p:oleObj name="Equation" r:id="rId20" imgW="6197600" imgH="43180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00113" y="5099050"/>
                        <a:ext cx="619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7900" name="Object 12">
            <a:extLst>
              <a:ext uri="{FF2B5EF4-FFF2-40B4-BE49-F238E27FC236}">
                <a16:creationId xmlns:a16="http://schemas.microsoft.com/office/drawing/2014/main" id="{F7107A33-41B7-6309-DD25-8AF38E1FB792}"/>
              </a:ext>
            </a:extLst>
          </p:cNvPr>
          <p:cNvGraphicFramePr>
            <a:graphicFrameLocks noChangeAspect="1"/>
          </p:cNvGraphicFramePr>
          <p:nvPr/>
        </p:nvGraphicFramePr>
        <p:xfrm>
          <a:off x="7194550" y="4781550"/>
          <a:ext cx="1104900" cy="977900"/>
        </p:xfrm>
        <a:graphic>
          <a:graphicData uri="http://schemas.openxmlformats.org/presentationml/2006/ole">
            <mc:AlternateContent xmlns:mc="http://schemas.openxmlformats.org/markup-compatibility/2006">
              <mc:Choice xmlns:v="urn:schemas-microsoft-com:vml" Requires="v">
                <p:oleObj name="Equation" r:id="rId22" imgW="1104900" imgH="977900" progId="Equation.3">
                  <p:embed/>
                </p:oleObj>
              </mc:Choice>
              <mc:Fallback>
                <p:oleObj name="Equation" r:id="rId22" imgW="1104900" imgH="977900"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194550" y="4781550"/>
                        <a:ext cx="11049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7901" name="Text Box 13">
            <a:extLst>
              <a:ext uri="{FF2B5EF4-FFF2-40B4-BE49-F238E27FC236}">
                <a16:creationId xmlns:a16="http://schemas.microsoft.com/office/drawing/2014/main" id="{8A16097B-0BB2-D785-ABD4-5485D26061ED}"/>
              </a:ext>
            </a:extLst>
          </p:cNvPr>
          <p:cNvSpPr txBox="1">
            <a:spLocks noChangeArrowheads="1"/>
          </p:cNvSpPr>
          <p:nvPr/>
        </p:nvSpPr>
        <p:spPr bwMode="auto">
          <a:xfrm>
            <a:off x="823913" y="5730875"/>
            <a:ext cx="2762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00"/>
                </a:solidFill>
                <a:latin typeface="Tahoma" panose="020B0604030504040204" pitchFamily="34" charset="0"/>
              </a:rPr>
              <a:t>且两两互不相容</a:t>
            </a:r>
            <a:r>
              <a:rPr kumimoji="1" lang="en-US" altLang="zh-CN" sz="2800" b="1">
                <a:solidFill>
                  <a:srgbClr val="000000"/>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17891"/>
                                        </p:tgtEl>
                                        <p:attrNameLst>
                                          <p:attrName>style.visibility</p:attrName>
                                        </p:attrNameLst>
                                      </p:cBhvr>
                                      <p:to>
                                        <p:strVal val="visible"/>
                                      </p:to>
                                    </p:set>
                                    <p:animEffect transition="in" filter="wipe(left)">
                                      <p:cBhvr>
                                        <p:cTn id="7" dur="500"/>
                                        <p:tgtEl>
                                          <p:spTgt spid="1317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17892"/>
                                        </p:tgtEl>
                                        <p:attrNameLst>
                                          <p:attrName>style.visibility</p:attrName>
                                        </p:attrNameLst>
                                      </p:cBhvr>
                                      <p:to>
                                        <p:strVal val="visible"/>
                                      </p:to>
                                    </p:set>
                                    <p:animEffect transition="in" filter="wipe(left)">
                                      <p:cBhvr>
                                        <p:cTn id="12" dur="500"/>
                                        <p:tgtEl>
                                          <p:spTgt spid="131789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317893"/>
                                        </p:tgtEl>
                                        <p:attrNameLst>
                                          <p:attrName>style.visibility</p:attrName>
                                        </p:attrNameLst>
                                      </p:cBhvr>
                                      <p:to>
                                        <p:strVal val="visible"/>
                                      </p:to>
                                    </p:set>
                                    <p:animEffect transition="in" filter="wipe(left)">
                                      <p:cBhvr>
                                        <p:cTn id="16" dur="500"/>
                                        <p:tgtEl>
                                          <p:spTgt spid="13178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17894"/>
                                        </p:tgtEl>
                                        <p:attrNameLst>
                                          <p:attrName>style.visibility</p:attrName>
                                        </p:attrNameLst>
                                      </p:cBhvr>
                                      <p:to>
                                        <p:strVal val="visible"/>
                                      </p:to>
                                    </p:set>
                                    <p:animEffect transition="in" filter="wipe(left)">
                                      <p:cBhvr>
                                        <p:cTn id="21" dur="500"/>
                                        <p:tgtEl>
                                          <p:spTgt spid="1317894"/>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317895"/>
                                        </p:tgtEl>
                                        <p:attrNameLst>
                                          <p:attrName>style.visibility</p:attrName>
                                        </p:attrNameLst>
                                      </p:cBhvr>
                                      <p:to>
                                        <p:strVal val="visible"/>
                                      </p:to>
                                    </p:set>
                                    <p:animEffect transition="in" filter="wipe(left)">
                                      <p:cBhvr>
                                        <p:cTn id="25" dur="500"/>
                                        <p:tgtEl>
                                          <p:spTgt spid="1317895"/>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1317896"/>
                                        </p:tgtEl>
                                        <p:attrNameLst>
                                          <p:attrName>style.visibility</p:attrName>
                                        </p:attrNameLst>
                                      </p:cBhvr>
                                      <p:to>
                                        <p:strVal val="visible"/>
                                      </p:to>
                                    </p:set>
                                    <p:animEffect transition="in" filter="wipe(left)">
                                      <p:cBhvr>
                                        <p:cTn id="29" dur="500"/>
                                        <p:tgtEl>
                                          <p:spTgt spid="1317896"/>
                                        </p:tgtEl>
                                      </p:cBhvr>
                                    </p:animEffect>
                                  </p:childTnLst>
                                </p:cTn>
                              </p:par>
                            </p:childTnLst>
                          </p:cTn>
                        </p:par>
                        <p:par>
                          <p:cTn id="30" fill="hold" nodeType="afterGroup">
                            <p:stCondLst>
                              <p:cond delay="1500"/>
                            </p:stCondLst>
                            <p:childTnLst>
                              <p:par>
                                <p:cTn id="31" presetID="22" presetClass="entr" presetSubtype="8" fill="hold" nodeType="afterEffect">
                                  <p:stCondLst>
                                    <p:cond delay="0"/>
                                  </p:stCondLst>
                                  <p:childTnLst>
                                    <p:set>
                                      <p:cBhvr>
                                        <p:cTn id="32" dur="1" fill="hold">
                                          <p:stCondLst>
                                            <p:cond delay="0"/>
                                          </p:stCondLst>
                                        </p:cTn>
                                        <p:tgtEl>
                                          <p:spTgt spid="1317897"/>
                                        </p:tgtEl>
                                        <p:attrNameLst>
                                          <p:attrName>style.visibility</p:attrName>
                                        </p:attrNameLst>
                                      </p:cBhvr>
                                      <p:to>
                                        <p:strVal val="visible"/>
                                      </p:to>
                                    </p:set>
                                    <p:animEffect transition="in" filter="wipe(left)">
                                      <p:cBhvr>
                                        <p:cTn id="33" dur="500"/>
                                        <p:tgtEl>
                                          <p:spTgt spid="13178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17898"/>
                                        </p:tgtEl>
                                        <p:attrNameLst>
                                          <p:attrName>style.visibility</p:attrName>
                                        </p:attrNameLst>
                                      </p:cBhvr>
                                      <p:to>
                                        <p:strVal val="visible"/>
                                      </p:to>
                                    </p:set>
                                    <p:animEffect transition="in" filter="wipe(left)">
                                      <p:cBhvr>
                                        <p:cTn id="38" dur="500"/>
                                        <p:tgtEl>
                                          <p:spTgt spid="131789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17899"/>
                                        </p:tgtEl>
                                        <p:attrNameLst>
                                          <p:attrName>style.visibility</p:attrName>
                                        </p:attrNameLst>
                                      </p:cBhvr>
                                      <p:to>
                                        <p:strVal val="visible"/>
                                      </p:to>
                                    </p:set>
                                    <p:animEffect transition="in" filter="wipe(left)">
                                      <p:cBhvr>
                                        <p:cTn id="43" dur="500"/>
                                        <p:tgtEl>
                                          <p:spTgt spid="131789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317900"/>
                                        </p:tgtEl>
                                        <p:attrNameLst>
                                          <p:attrName>style.visibility</p:attrName>
                                        </p:attrNameLst>
                                      </p:cBhvr>
                                      <p:to>
                                        <p:strVal val="visible"/>
                                      </p:to>
                                    </p:set>
                                    <p:animEffect transition="in" filter="wipe(left)">
                                      <p:cBhvr>
                                        <p:cTn id="48" dur="500"/>
                                        <p:tgtEl>
                                          <p:spTgt spid="131790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317901"/>
                                        </p:tgtEl>
                                        <p:attrNameLst>
                                          <p:attrName>style.visibility</p:attrName>
                                        </p:attrNameLst>
                                      </p:cBhvr>
                                      <p:to>
                                        <p:strVal val="visible"/>
                                      </p:to>
                                    </p:set>
                                    <p:animEffect transition="in" filter="wipe(left)">
                                      <p:cBhvr>
                                        <p:cTn id="53" dur="500"/>
                                        <p:tgtEl>
                                          <p:spTgt spid="1317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790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783479B-EDFC-761C-FE8D-429CE7EDA9C4}"/>
              </a:ext>
            </a:extLst>
          </p:cNvPr>
          <p:cNvSpPr>
            <a:spLocks noGrp="1" noRot="1" noChangeArrowheads="1"/>
          </p:cNvSpPr>
          <p:nvPr>
            <p:ph type="title"/>
          </p:nvPr>
        </p:nvSpPr>
        <p:spPr>
          <a:xfrm>
            <a:off x="301625" y="550863"/>
            <a:ext cx="8540750" cy="1295400"/>
          </a:xfrm>
        </p:spPr>
        <p:txBody>
          <a:bodyPr/>
          <a:lstStyle/>
          <a:p>
            <a:pPr algn="l" eaLnBrk="1" hangingPunct="1"/>
            <a:r>
              <a:rPr lang="zh-CN" altLang="en-US" sz="3600" b="1">
                <a:solidFill>
                  <a:schemeClr val="tx1"/>
                </a:solidFill>
                <a:latin typeface="Times New Roman" panose="02020603050405020304" pitchFamily="18" charset="0"/>
              </a:rPr>
              <a:t>记</a:t>
            </a:r>
            <a:r>
              <a:rPr lang="en-US" altLang="zh-CN" sz="3600" b="1" i="1">
                <a:solidFill>
                  <a:schemeClr val="tx1"/>
                </a:solidFill>
                <a:latin typeface="Times New Roman" panose="02020603050405020304" pitchFamily="18" charset="0"/>
              </a:rPr>
              <a:t>q</a:t>
            </a:r>
            <a:r>
              <a:rPr lang="en-US" altLang="zh-CN" sz="3600" b="1">
                <a:solidFill>
                  <a:schemeClr val="tx1"/>
                </a:solidFill>
                <a:latin typeface="Times New Roman" panose="02020603050405020304" pitchFamily="18" charset="0"/>
              </a:rPr>
              <a:t>=1-</a:t>
            </a:r>
            <a:r>
              <a:rPr lang="en-US" altLang="zh-CN" sz="3600" b="1" i="1">
                <a:solidFill>
                  <a:schemeClr val="tx1"/>
                </a:solidFill>
                <a:latin typeface="Times New Roman" panose="02020603050405020304" pitchFamily="18" charset="0"/>
              </a:rPr>
              <a:t>p</a:t>
            </a:r>
            <a:r>
              <a:rPr lang="en-US" altLang="zh-CN" sz="3600" b="1">
                <a:solidFill>
                  <a:schemeClr val="tx1"/>
                </a:solidFill>
                <a:latin typeface="Times New Roman" panose="02020603050405020304" pitchFamily="18" charset="0"/>
              </a:rPr>
              <a:t>, </a:t>
            </a:r>
            <a:r>
              <a:rPr lang="zh-CN" altLang="en-US" sz="3600" b="1">
                <a:solidFill>
                  <a:schemeClr val="tx1"/>
                </a:solidFill>
                <a:latin typeface="Times New Roman" panose="02020603050405020304" pitchFamily="18" charset="0"/>
              </a:rPr>
              <a:t>即有</a:t>
            </a:r>
          </a:p>
        </p:txBody>
      </p:sp>
      <p:graphicFrame>
        <p:nvGraphicFramePr>
          <p:cNvPr id="43011" name="Object 3">
            <a:extLst>
              <a:ext uri="{FF2B5EF4-FFF2-40B4-BE49-F238E27FC236}">
                <a16:creationId xmlns:a16="http://schemas.microsoft.com/office/drawing/2014/main" id="{3C48D982-7C30-708C-7664-29E60A7C1E7C}"/>
              </a:ext>
            </a:extLst>
          </p:cNvPr>
          <p:cNvGraphicFramePr>
            <a:graphicFrameLocks noChangeAspect="1"/>
          </p:cNvGraphicFramePr>
          <p:nvPr>
            <p:ph sz="quarter" idx="1"/>
          </p:nvPr>
        </p:nvGraphicFramePr>
        <p:xfrm>
          <a:off x="395288" y="1855788"/>
          <a:ext cx="7705725" cy="1211262"/>
        </p:xfrm>
        <a:graphic>
          <a:graphicData uri="http://schemas.openxmlformats.org/presentationml/2006/ole">
            <mc:AlternateContent xmlns:mc="http://schemas.openxmlformats.org/markup-compatibility/2006">
              <mc:Choice xmlns:v="urn:schemas-microsoft-com:vml" Requires="v">
                <p:oleObj name="Equation" r:id="rId2" imgW="2733691" imgH="438102" progId="Equation.DSMT4">
                  <p:embed/>
                </p:oleObj>
              </mc:Choice>
              <mc:Fallback>
                <p:oleObj name="Equation" r:id="rId2" imgW="2733691" imgH="438102"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55788"/>
                        <a:ext cx="7705725" cy="1211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2" name="Rectangle 5">
            <a:extLst>
              <a:ext uri="{FF2B5EF4-FFF2-40B4-BE49-F238E27FC236}">
                <a16:creationId xmlns:a16="http://schemas.microsoft.com/office/drawing/2014/main" id="{FE1AC619-8A33-EF05-FBC7-FE3797606A6E}"/>
              </a:ext>
            </a:extLst>
          </p:cNvPr>
          <p:cNvSpPr>
            <a:spLocks noGrp="1" noRot="1" noChangeArrowheads="1"/>
          </p:cNvSpPr>
          <p:nvPr>
            <p:ph type="body" sz="half" idx="3"/>
          </p:nvPr>
        </p:nvSpPr>
        <p:spPr>
          <a:xfrm>
            <a:off x="107950" y="3487738"/>
            <a:ext cx="8964613" cy="519112"/>
          </a:xfrm>
        </p:spPr>
        <p:txBody>
          <a:bodyPr/>
          <a:lstStyle/>
          <a:p>
            <a:pPr eaLnBrk="1" hangingPunct="1">
              <a:buFont typeface="Wingdings" panose="05000000000000000000" pitchFamily="2" charset="2"/>
              <a:buNone/>
            </a:pPr>
            <a:r>
              <a:rPr lang="en-US" altLang="zh-CN" sz="3600" b="1" i="1">
                <a:latin typeface="Times New Roman" panose="02020603050405020304" pitchFamily="18" charset="0"/>
              </a:rPr>
              <a:t>      </a:t>
            </a:r>
            <a:r>
              <a:rPr lang="zh-CN" altLang="en-US" sz="3600" b="1">
                <a:latin typeface="Times New Roman" panose="02020603050405020304" pitchFamily="18" charset="0"/>
              </a:rPr>
              <a:t>称随机变量</a:t>
            </a:r>
            <a:r>
              <a:rPr lang="en-US" altLang="zh-CN" sz="3600" b="1" i="1">
                <a:latin typeface="Times New Roman" panose="02020603050405020304" pitchFamily="18" charset="0"/>
              </a:rPr>
              <a:t>X</a:t>
            </a:r>
            <a:r>
              <a:rPr lang="zh-CN" altLang="en-US" sz="3600" b="1">
                <a:latin typeface="Times New Roman" panose="02020603050405020304" pitchFamily="18" charset="0"/>
              </a:rPr>
              <a:t>服从参数为</a:t>
            </a:r>
            <a:r>
              <a:rPr lang="en-US" altLang="zh-CN" sz="3600" b="1" i="1">
                <a:latin typeface="Times New Roman" panose="02020603050405020304" pitchFamily="18" charset="0"/>
              </a:rPr>
              <a:t>n,p</a:t>
            </a:r>
            <a:r>
              <a:rPr lang="zh-CN" altLang="en-US" sz="3600" b="1">
                <a:latin typeface="Times New Roman" panose="02020603050405020304" pitchFamily="18" charset="0"/>
              </a:rPr>
              <a:t>的二项分布</a:t>
            </a:r>
            <a:r>
              <a:rPr lang="en-US" altLang="zh-CN" sz="3600" b="1">
                <a:latin typeface="Times New Roman" panose="02020603050405020304" pitchFamily="18" charset="0"/>
              </a:rPr>
              <a:t>, </a:t>
            </a:r>
            <a:r>
              <a:rPr lang="zh-CN" altLang="en-US" sz="3600" b="1">
                <a:latin typeface="Times New Roman" panose="02020603050405020304" pitchFamily="18" charset="0"/>
              </a:rPr>
              <a:t>记为</a:t>
            </a:r>
            <a:r>
              <a:rPr lang="en-US" altLang="zh-CN" sz="3600" b="1" i="1">
                <a:latin typeface="Times New Roman" panose="02020603050405020304" pitchFamily="18" charset="0"/>
              </a:rPr>
              <a:t>X~b(n,p).</a:t>
            </a:r>
          </a:p>
        </p:txBody>
      </p:sp>
      <p:grpSp>
        <p:nvGrpSpPr>
          <p:cNvPr id="1052679" name="Group 7">
            <a:extLst>
              <a:ext uri="{FF2B5EF4-FFF2-40B4-BE49-F238E27FC236}">
                <a16:creationId xmlns:a16="http://schemas.microsoft.com/office/drawing/2014/main" id="{818771A8-BA32-D4BF-2B5C-398AEA861DC4}"/>
              </a:ext>
            </a:extLst>
          </p:cNvPr>
          <p:cNvGrpSpPr>
            <a:grpSpLocks/>
          </p:cNvGrpSpPr>
          <p:nvPr/>
        </p:nvGrpSpPr>
        <p:grpSpPr bwMode="auto">
          <a:xfrm>
            <a:off x="1331913" y="5302250"/>
            <a:ext cx="5060950" cy="595313"/>
            <a:chOff x="1344" y="3327"/>
            <a:chExt cx="2743" cy="376"/>
          </a:xfrm>
        </p:grpSpPr>
        <p:sp>
          <p:nvSpPr>
            <p:cNvPr id="43014" name="Text Box 8">
              <a:extLst>
                <a:ext uri="{FF2B5EF4-FFF2-40B4-BE49-F238E27FC236}">
                  <a16:creationId xmlns:a16="http://schemas.microsoft.com/office/drawing/2014/main" id="{4F874645-07C7-2313-869D-A9A4BCC53B65}"/>
                </a:ext>
              </a:extLst>
            </p:cNvPr>
            <p:cNvSpPr txBox="1">
              <a:spLocks noChangeArrowheads="1"/>
            </p:cNvSpPr>
            <p:nvPr/>
          </p:nvSpPr>
          <p:spPr bwMode="auto">
            <a:xfrm>
              <a:off x="1344" y="3375"/>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FF"/>
                  </a:solidFill>
                  <a:latin typeface="黑体" panose="02010609060101010101" pitchFamily="49" charset="-122"/>
                  <a:ea typeface="黑体" panose="02010609060101010101" pitchFamily="49" charset="-122"/>
                </a:rPr>
                <a:t>二项分布</a:t>
              </a:r>
            </a:p>
          </p:txBody>
        </p:sp>
        <p:grpSp>
          <p:nvGrpSpPr>
            <p:cNvPr id="43015" name="Group 9">
              <a:extLst>
                <a:ext uri="{FF2B5EF4-FFF2-40B4-BE49-F238E27FC236}">
                  <a16:creationId xmlns:a16="http://schemas.microsoft.com/office/drawing/2014/main" id="{1800B59E-35DB-0995-351A-606172EB8BD2}"/>
                </a:ext>
              </a:extLst>
            </p:cNvPr>
            <p:cNvGrpSpPr>
              <a:grpSpLocks/>
            </p:cNvGrpSpPr>
            <p:nvPr/>
          </p:nvGrpSpPr>
          <p:grpSpPr bwMode="auto">
            <a:xfrm>
              <a:off x="2400" y="3327"/>
              <a:ext cx="1687" cy="376"/>
              <a:chOff x="2400" y="3327"/>
              <a:chExt cx="1687" cy="376"/>
            </a:xfrm>
          </p:grpSpPr>
          <p:grpSp>
            <p:nvGrpSpPr>
              <p:cNvPr id="43016" name="Group 10">
                <a:extLst>
                  <a:ext uri="{FF2B5EF4-FFF2-40B4-BE49-F238E27FC236}">
                    <a16:creationId xmlns:a16="http://schemas.microsoft.com/office/drawing/2014/main" id="{323A4F61-61C7-A116-140F-2D3ECD3C24C0}"/>
                  </a:ext>
                </a:extLst>
              </p:cNvPr>
              <p:cNvGrpSpPr>
                <a:grpSpLocks/>
              </p:cNvGrpSpPr>
              <p:nvPr/>
            </p:nvGrpSpPr>
            <p:grpSpPr bwMode="auto">
              <a:xfrm>
                <a:off x="2400" y="3327"/>
                <a:ext cx="720" cy="236"/>
                <a:chOff x="2352" y="1300"/>
                <a:chExt cx="720" cy="236"/>
              </a:xfrm>
            </p:grpSpPr>
            <p:graphicFrame>
              <p:nvGraphicFramePr>
                <p:cNvPr id="43018" name="Object 11">
                  <a:extLst>
                    <a:ext uri="{FF2B5EF4-FFF2-40B4-BE49-F238E27FC236}">
                      <a16:creationId xmlns:a16="http://schemas.microsoft.com/office/drawing/2014/main" id="{07DF2137-6A86-EE99-4081-011443CB752C}"/>
                    </a:ext>
                  </a:extLst>
                </p:cNvPr>
                <p:cNvGraphicFramePr>
                  <a:graphicFrameLocks noChangeAspect="1"/>
                </p:cNvGraphicFramePr>
                <p:nvPr/>
              </p:nvGraphicFramePr>
              <p:xfrm>
                <a:off x="2460" y="1300"/>
                <a:ext cx="472" cy="200"/>
              </p:xfrm>
              <a:graphic>
                <a:graphicData uri="http://schemas.openxmlformats.org/presentationml/2006/ole">
                  <mc:AlternateContent xmlns:mc="http://schemas.openxmlformats.org/markup-compatibility/2006">
                    <mc:Choice xmlns:v="urn:schemas-microsoft-com:vml" Requires="v">
                      <p:oleObj name="Equation" r:id="rId4" imgW="748975" imgH="317362" progId="Equation.3">
                        <p:embed/>
                      </p:oleObj>
                    </mc:Choice>
                    <mc:Fallback>
                      <p:oleObj name="Equation" r:id="rId4" imgW="748975" imgH="317362"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0" y="1300"/>
                              <a:ext cx="47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9" name="Line 12">
                  <a:extLst>
                    <a:ext uri="{FF2B5EF4-FFF2-40B4-BE49-F238E27FC236}">
                      <a16:creationId xmlns:a16="http://schemas.microsoft.com/office/drawing/2014/main" id="{029330FC-1E55-CB3D-22D0-BB155AD5F586}"/>
                    </a:ext>
                  </a:extLst>
                </p:cNvPr>
                <p:cNvSpPr>
                  <a:spLocks noChangeShapeType="1"/>
                </p:cNvSpPr>
                <p:nvPr/>
              </p:nvSpPr>
              <p:spPr bwMode="auto">
                <a:xfrm>
                  <a:off x="2352" y="1536"/>
                  <a:ext cx="720" cy="0"/>
                </a:xfrm>
                <a:prstGeom prst="line">
                  <a:avLst/>
                </a:prstGeom>
                <a:noFill/>
                <a:ln w="28575">
                  <a:solidFill>
                    <a:srgbClr val="008000"/>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3017" name="Text Box 13">
                <a:extLst>
                  <a:ext uri="{FF2B5EF4-FFF2-40B4-BE49-F238E27FC236}">
                    <a16:creationId xmlns:a16="http://schemas.microsoft.com/office/drawing/2014/main" id="{1BF30F95-60B7-3387-7165-BF549472CF6A}"/>
                  </a:ext>
                </a:extLst>
              </p:cNvPr>
              <p:cNvSpPr txBox="1">
                <a:spLocks noChangeArrowheads="1"/>
              </p:cNvSpPr>
              <p:nvPr/>
            </p:nvSpPr>
            <p:spPr bwMode="auto">
              <a:xfrm>
                <a:off x="3216" y="3375"/>
                <a:ext cx="87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FF0000"/>
                    </a:solidFill>
                    <a:latin typeface="Times New Roman" panose="02020603050405020304" pitchFamily="18" charset="0"/>
                    <a:ea typeface="黑体" panose="02010609060101010101" pitchFamily="49" charset="-122"/>
                  </a:rPr>
                  <a:t>两点分布</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52679"/>
                                        </p:tgtEl>
                                        <p:attrNameLst>
                                          <p:attrName>style.visibility</p:attrName>
                                        </p:attrNameLst>
                                      </p:cBhvr>
                                      <p:to>
                                        <p:strVal val="visible"/>
                                      </p:to>
                                    </p:set>
                                    <p:animEffect transition="in" filter="wipe(left)">
                                      <p:cBhvr>
                                        <p:cTn id="7" dur="500"/>
                                        <p:tgtEl>
                                          <p:spTgt spid="105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A77A035-4C7D-D9B5-6F9C-BE50122518A4}"/>
              </a:ext>
            </a:extLst>
          </p:cNvPr>
          <p:cNvSpPr>
            <a:spLocks noGrp="1" noRot="1" noChangeArrowheads="1"/>
          </p:cNvSpPr>
          <p:nvPr>
            <p:ph type="title"/>
          </p:nvPr>
        </p:nvSpPr>
        <p:spPr>
          <a:xfrm>
            <a:off x="0" y="550863"/>
            <a:ext cx="9144000" cy="3440112"/>
          </a:xfrm>
        </p:spPr>
        <p:txBody>
          <a:bodyPr/>
          <a:lstStyle/>
          <a:p>
            <a:pPr algn="l" eaLnBrk="1" hangingPunct="1">
              <a:lnSpc>
                <a:spcPct val="120000"/>
              </a:lnSpc>
            </a:pPr>
            <a:endParaRPr lang="zh-CN" altLang="zh-CN" sz="3600" b="1">
              <a:solidFill>
                <a:schemeClr val="tx1"/>
              </a:solidFill>
            </a:endParaRPr>
          </a:p>
        </p:txBody>
      </p:sp>
      <p:grpSp>
        <p:nvGrpSpPr>
          <p:cNvPr id="1056776" name="Group 8">
            <a:extLst>
              <a:ext uri="{FF2B5EF4-FFF2-40B4-BE49-F238E27FC236}">
                <a16:creationId xmlns:a16="http://schemas.microsoft.com/office/drawing/2014/main" id="{A5E0FCA2-53F4-3ECB-5057-A0284C93E930}"/>
              </a:ext>
            </a:extLst>
          </p:cNvPr>
          <p:cNvGrpSpPr>
            <a:grpSpLocks/>
          </p:cNvGrpSpPr>
          <p:nvPr/>
        </p:nvGrpSpPr>
        <p:grpSpPr bwMode="auto">
          <a:xfrm>
            <a:off x="1042988" y="5302250"/>
            <a:ext cx="6499225" cy="638175"/>
            <a:chOff x="1056" y="3408"/>
            <a:chExt cx="4094" cy="403"/>
          </a:xfrm>
        </p:grpSpPr>
        <p:sp>
          <p:nvSpPr>
            <p:cNvPr id="44041" name="Text Box 9">
              <a:extLst>
                <a:ext uri="{FF2B5EF4-FFF2-40B4-BE49-F238E27FC236}">
                  <a16:creationId xmlns:a16="http://schemas.microsoft.com/office/drawing/2014/main" id="{10AA3552-C0F5-E521-54AB-8BDA079D467E}"/>
                </a:ext>
              </a:extLst>
            </p:cNvPr>
            <p:cNvSpPr txBox="1">
              <a:spLocks noChangeArrowheads="1"/>
            </p:cNvSpPr>
            <p:nvPr/>
          </p:nvSpPr>
          <p:spPr bwMode="auto">
            <a:xfrm>
              <a:off x="1056" y="3484"/>
              <a:ext cx="4094"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FF"/>
                  </a:solidFill>
                  <a:latin typeface="Times New Roman" panose="02020603050405020304" pitchFamily="18" charset="0"/>
                  <a:ea typeface="黑体" panose="02010609060101010101" pitchFamily="49" charset="-122"/>
                </a:rPr>
                <a:t>二项分布</a:t>
              </a:r>
              <a:r>
                <a:rPr kumimoji="1" lang="zh-CN" altLang="en-US" sz="2800" b="1" i="1">
                  <a:solidFill>
                    <a:srgbClr val="0000FF"/>
                  </a:solidFill>
                  <a:latin typeface="Times New Roman" panose="02020603050405020304" pitchFamily="18" charset="0"/>
                </a:rPr>
                <a:t>  </a:t>
              </a:r>
              <a:r>
                <a:rPr kumimoji="1" lang="zh-CN" altLang="en-US" sz="2400" b="1" i="1">
                  <a:solidFill>
                    <a:srgbClr val="0000FF"/>
                  </a:solidFill>
                  <a:latin typeface="Times New Roman" panose="02020603050405020304" pitchFamily="18" charset="0"/>
                </a:rPr>
                <a:t>                </a:t>
              </a:r>
              <a:r>
                <a:rPr kumimoji="1" lang="zh-CN" altLang="en-US" sz="2400" b="1">
                  <a:solidFill>
                    <a:srgbClr val="0000FF"/>
                  </a:solidFill>
                  <a:latin typeface="Times New Roman" panose="02020603050405020304" pitchFamily="18" charset="0"/>
                </a:rPr>
                <a:t>                    </a:t>
              </a:r>
              <a:r>
                <a:rPr kumimoji="1" lang="zh-CN" altLang="en-US" sz="2800" b="1">
                  <a:solidFill>
                    <a:srgbClr val="FF0000"/>
                  </a:solidFill>
                  <a:latin typeface="Times New Roman" panose="02020603050405020304" pitchFamily="18" charset="0"/>
                  <a:ea typeface="黑体" panose="02010609060101010101" pitchFamily="49" charset="-122"/>
                </a:rPr>
                <a:t>泊松分布</a:t>
              </a:r>
            </a:p>
          </p:txBody>
        </p:sp>
        <p:sp>
          <p:nvSpPr>
            <p:cNvPr id="44042" name="AutoShape 10">
              <a:extLst>
                <a:ext uri="{FF2B5EF4-FFF2-40B4-BE49-F238E27FC236}">
                  <a16:creationId xmlns:a16="http://schemas.microsoft.com/office/drawing/2014/main" id="{359E246B-340E-711C-2D84-59215EC82E2D}"/>
                </a:ext>
              </a:extLst>
            </p:cNvPr>
            <p:cNvSpPr>
              <a:spLocks noChangeArrowheads="1"/>
            </p:cNvSpPr>
            <p:nvPr/>
          </p:nvSpPr>
          <p:spPr bwMode="auto">
            <a:xfrm>
              <a:off x="2128" y="3639"/>
              <a:ext cx="1460" cy="81"/>
            </a:xfrm>
            <a:prstGeom prst="rightArrow">
              <a:avLst>
                <a:gd name="adj1" fmla="val 50000"/>
                <a:gd name="adj2" fmla="val 450617"/>
              </a:avLst>
            </a:prstGeom>
            <a:solidFill>
              <a:srgbClr val="008000"/>
            </a:solidFill>
            <a:ln w="1905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4043" name="Object 11">
              <a:extLst>
                <a:ext uri="{FF2B5EF4-FFF2-40B4-BE49-F238E27FC236}">
                  <a16:creationId xmlns:a16="http://schemas.microsoft.com/office/drawing/2014/main" id="{B262A677-C874-8FB5-EF4A-6CAB4925E2A4}"/>
                </a:ext>
              </a:extLst>
            </p:cNvPr>
            <p:cNvGraphicFramePr>
              <a:graphicFrameLocks noChangeAspect="1"/>
            </p:cNvGraphicFramePr>
            <p:nvPr/>
          </p:nvGraphicFramePr>
          <p:xfrm>
            <a:off x="2112" y="3408"/>
            <a:ext cx="1768" cy="248"/>
          </p:xfrm>
          <a:graphic>
            <a:graphicData uri="http://schemas.openxmlformats.org/presentationml/2006/ole">
              <mc:AlternateContent xmlns:mc="http://schemas.openxmlformats.org/markup-compatibility/2006">
                <mc:Choice xmlns:v="urn:schemas-microsoft-com:vml" Requires="v">
                  <p:oleObj name="Equation" r:id="rId2" imgW="2806700" imgH="393700" progId="Equation.3">
                    <p:embed/>
                  </p:oleObj>
                </mc:Choice>
                <mc:Fallback>
                  <p:oleObj name="Equation" r:id="rId2" imgW="2806700" imgH="3937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3408"/>
                          <a:ext cx="176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6780" name="Group 12">
            <a:extLst>
              <a:ext uri="{FF2B5EF4-FFF2-40B4-BE49-F238E27FC236}">
                <a16:creationId xmlns:a16="http://schemas.microsoft.com/office/drawing/2014/main" id="{4D69E5F4-AC0A-2BA1-2C06-94006D19823E}"/>
              </a:ext>
            </a:extLst>
          </p:cNvPr>
          <p:cNvGrpSpPr>
            <a:grpSpLocks/>
          </p:cNvGrpSpPr>
          <p:nvPr/>
        </p:nvGrpSpPr>
        <p:grpSpPr bwMode="auto">
          <a:xfrm>
            <a:off x="1042988" y="5302250"/>
            <a:ext cx="6499225" cy="638175"/>
            <a:chOff x="1056" y="3408"/>
            <a:chExt cx="4094" cy="403"/>
          </a:xfrm>
        </p:grpSpPr>
        <p:sp>
          <p:nvSpPr>
            <p:cNvPr id="44038" name="Text Box 13">
              <a:extLst>
                <a:ext uri="{FF2B5EF4-FFF2-40B4-BE49-F238E27FC236}">
                  <a16:creationId xmlns:a16="http://schemas.microsoft.com/office/drawing/2014/main" id="{BFE6CC44-6BB0-10F9-1720-667F4CEF88ED}"/>
                </a:ext>
              </a:extLst>
            </p:cNvPr>
            <p:cNvSpPr txBox="1">
              <a:spLocks noChangeArrowheads="1"/>
            </p:cNvSpPr>
            <p:nvPr/>
          </p:nvSpPr>
          <p:spPr bwMode="auto">
            <a:xfrm>
              <a:off x="1056" y="3484"/>
              <a:ext cx="4094" cy="32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FF"/>
                  </a:solidFill>
                  <a:latin typeface="Times New Roman" panose="02020603050405020304" pitchFamily="18" charset="0"/>
                  <a:ea typeface="黑体" panose="02010609060101010101" pitchFamily="49" charset="-122"/>
                </a:rPr>
                <a:t>二项分布</a:t>
              </a:r>
              <a:r>
                <a:rPr kumimoji="1" lang="zh-CN" altLang="en-US" sz="2800" b="1" i="1">
                  <a:solidFill>
                    <a:srgbClr val="0000FF"/>
                  </a:solidFill>
                  <a:latin typeface="Times New Roman" panose="02020603050405020304" pitchFamily="18" charset="0"/>
                </a:rPr>
                <a:t>  </a:t>
              </a:r>
              <a:r>
                <a:rPr kumimoji="1" lang="zh-CN" altLang="en-US" sz="2400" b="1" i="1">
                  <a:solidFill>
                    <a:srgbClr val="0000FF"/>
                  </a:solidFill>
                  <a:latin typeface="Times New Roman" panose="02020603050405020304" pitchFamily="18" charset="0"/>
                </a:rPr>
                <a:t>                </a:t>
              </a:r>
              <a:r>
                <a:rPr kumimoji="1" lang="zh-CN" altLang="en-US" sz="2400" b="1">
                  <a:solidFill>
                    <a:srgbClr val="0000FF"/>
                  </a:solidFill>
                  <a:latin typeface="Times New Roman" panose="02020603050405020304" pitchFamily="18" charset="0"/>
                </a:rPr>
                <a:t>                    </a:t>
              </a:r>
              <a:r>
                <a:rPr kumimoji="1" lang="zh-CN" altLang="en-US" sz="2800" b="1">
                  <a:solidFill>
                    <a:srgbClr val="FF0000"/>
                  </a:solidFill>
                  <a:latin typeface="Times New Roman" panose="02020603050405020304" pitchFamily="18" charset="0"/>
                  <a:ea typeface="黑体" panose="02010609060101010101" pitchFamily="49" charset="-122"/>
                </a:rPr>
                <a:t>泊松分布</a:t>
              </a:r>
            </a:p>
          </p:txBody>
        </p:sp>
        <p:sp>
          <p:nvSpPr>
            <p:cNvPr id="44039" name="AutoShape 14">
              <a:extLst>
                <a:ext uri="{FF2B5EF4-FFF2-40B4-BE49-F238E27FC236}">
                  <a16:creationId xmlns:a16="http://schemas.microsoft.com/office/drawing/2014/main" id="{DA49C7C3-84F9-F1F2-C639-4A619908EA8A}"/>
                </a:ext>
              </a:extLst>
            </p:cNvPr>
            <p:cNvSpPr>
              <a:spLocks noChangeArrowheads="1"/>
            </p:cNvSpPr>
            <p:nvPr/>
          </p:nvSpPr>
          <p:spPr bwMode="auto">
            <a:xfrm>
              <a:off x="2128" y="3639"/>
              <a:ext cx="1460" cy="81"/>
            </a:xfrm>
            <a:prstGeom prst="rightArrow">
              <a:avLst>
                <a:gd name="adj1" fmla="val 50000"/>
                <a:gd name="adj2" fmla="val 450617"/>
              </a:avLst>
            </a:prstGeom>
            <a:solidFill>
              <a:srgbClr val="008000"/>
            </a:solidFill>
            <a:ln w="1905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44040" name="Object 15">
              <a:extLst>
                <a:ext uri="{FF2B5EF4-FFF2-40B4-BE49-F238E27FC236}">
                  <a16:creationId xmlns:a16="http://schemas.microsoft.com/office/drawing/2014/main" id="{7AE023FF-2FF9-E685-E78E-44EF8E8CA974}"/>
                </a:ext>
              </a:extLst>
            </p:cNvPr>
            <p:cNvGraphicFramePr>
              <a:graphicFrameLocks noChangeAspect="1"/>
            </p:cNvGraphicFramePr>
            <p:nvPr/>
          </p:nvGraphicFramePr>
          <p:xfrm>
            <a:off x="2112" y="3408"/>
            <a:ext cx="1768" cy="248"/>
          </p:xfrm>
          <a:graphic>
            <a:graphicData uri="http://schemas.openxmlformats.org/presentationml/2006/ole">
              <mc:AlternateContent xmlns:mc="http://schemas.openxmlformats.org/markup-compatibility/2006">
                <mc:Choice xmlns:v="urn:schemas-microsoft-com:vml" Requires="v">
                  <p:oleObj name="Equation" r:id="rId4" imgW="2806700" imgH="393700" progId="Equation.3">
                    <p:embed/>
                  </p:oleObj>
                </mc:Choice>
                <mc:Fallback>
                  <p:oleObj name="Equation" r:id="rId4" imgW="2806700" imgH="393700"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 y="3408"/>
                          <a:ext cx="176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37" name="标题 1">
            <a:extLst>
              <a:ext uri="{FF2B5EF4-FFF2-40B4-BE49-F238E27FC236}">
                <a16:creationId xmlns:a16="http://schemas.microsoft.com/office/drawing/2014/main" id="{AD9E6474-8E86-547A-4BAC-C9FFD8AECF8D}"/>
              </a:ext>
            </a:extLst>
          </p:cNvPr>
          <p:cNvSpPr>
            <a:spLocks/>
          </p:cNvSpPr>
          <p:nvPr/>
        </p:nvSpPr>
        <p:spPr bwMode="auto">
          <a:xfrm>
            <a:off x="0" y="647700"/>
            <a:ext cx="91440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a:latin typeface="Times New Roman" panose="02020603050405020304" pitchFamily="18" charset="0"/>
              </a:rPr>
              <a:t>例</a:t>
            </a:r>
            <a:r>
              <a:rPr lang="en-US" altLang="zh-CN" sz="3600" b="1">
                <a:latin typeface="Times New Roman" panose="02020603050405020304" pitchFamily="18" charset="0"/>
              </a:rPr>
              <a:t>5   </a:t>
            </a:r>
            <a:r>
              <a:rPr lang="zh-CN" altLang="en-US" sz="3600" b="1">
                <a:latin typeface="Times New Roman" panose="02020603050405020304" pitchFamily="18" charset="0"/>
              </a:rPr>
              <a:t>计算机硬件公司制造某种特殊型号的微型芯片</a:t>
            </a:r>
            <a:r>
              <a:rPr lang="en-US" altLang="zh-CN" sz="3600" b="1">
                <a:latin typeface="Times New Roman" panose="02020603050405020304" pitchFamily="18" charset="0"/>
              </a:rPr>
              <a:t>,</a:t>
            </a:r>
            <a:r>
              <a:rPr lang="zh-CN" altLang="en-US" sz="3600" b="1">
                <a:latin typeface="Times New Roman" panose="02020603050405020304" pitchFamily="18" charset="0"/>
              </a:rPr>
              <a:t>次品率达</a:t>
            </a:r>
            <a:r>
              <a:rPr lang="en-US" altLang="zh-CN" sz="3600" b="1">
                <a:latin typeface="Times New Roman" panose="02020603050405020304" pitchFamily="18" charset="0"/>
              </a:rPr>
              <a:t>1%, </a:t>
            </a:r>
            <a:r>
              <a:rPr lang="zh-CN" altLang="en-US" sz="3600" b="1">
                <a:latin typeface="Times New Roman" panose="02020603050405020304" pitchFamily="18" charset="0"/>
              </a:rPr>
              <a:t>各芯片成为次品相互独立</a:t>
            </a:r>
            <a:r>
              <a:rPr lang="en-US" altLang="zh-CN" sz="3600" b="1">
                <a:latin typeface="Times New Roman" panose="02020603050405020304" pitchFamily="18" charset="0"/>
              </a:rPr>
              <a:t>. </a:t>
            </a:r>
            <a:r>
              <a:rPr lang="zh-CN" altLang="en-US" sz="3600" b="1">
                <a:latin typeface="Times New Roman" panose="02020603050405020304" pitchFamily="18" charset="0"/>
              </a:rPr>
              <a:t>求在</a:t>
            </a:r>
            <a:r>
              <a:rPr lang="en-US" altLang="zh-CN" sz="3600" b="1">
                <a:latin typeface="Times New Roman" panose="02020603050405020304" pitchFamily="18" charset="0"/>
              </a:rPr>
              <a:t>1000</a:t>
            </a:r>
            <a:r>
              <a:rPr lang="zh-CN" altLang="en-US" sz="3600" b="1">
                <a:latin typeface="Times New Roman" panose="02020603050405020304" pitchFamily="18" charset="0"/>
              </a:rPr>
              <a:t>只产品中至少有</a:t>
            </a:r>
            <a:r>
              <a:rPr lang="en-US" altLang="zh-CN" sz="3600" b="1">
                <a:latin typeface="Times New Roman" panose="02020603050405020304" pitchFamily="18" charset="0"/>
              </a:rPr>
              <a:t>2</a:t>
            </a:r>
            <a:r>
              <a:rPr lang="zh-CN" altLang="en-US" sz="3600" b="1">
                <a:latin typeface="Times New Roman" panose="02020603050405020304" pitchFamily="18" charset="0"/>
              </a:rPr>
              <a:t>只次品的概率</a:t>
            </a:r>
            <a:r>
              <a:rPr lang="en-US" altLang="zh-CN" sz="3600" b="1">
                <a:latin typeface="Times New Roman" panose="02020603050405020304" pitchFamily="18" charset="0"/>
              </a:rPr>
              <a:t>. </a:t>
            </a:r>
            <a:br>
              <a:rPr lang="en-US" altLang="zh-CN" sz="3600" b="1">
                <a:latin typeface="Times New Roman" panose="02020603050405020304" pitchFamily="18" charset="0"/>
              </a:rPr>
            </a:br>
            <a:r>
              <a:rPr lang="en-US" altLang="zh-CN" sz="3600" b="1">
                <a:latin typeface="Times New Roman" panose="02020603050405020304" pitchFamily="18" charset="0"/>
              </a:rPr>
              <a:t>     </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zh-CN" altLang="en-US" sz="3600" b="1">
                <a:latin typeface="Times New Roman" panose="02020603050405020304" pitchFamily="18" charset="0"/>
              </a:rPr>
              <a:t>以</a:t>
            </a:r>
            <a:r>
              <a:rPr lang="en-US" altLang="zh-CN" sz="3600" b="1" i="1">
                <a:latin typeface="Times New Roman" panose="02020603050405020304" pitchFamily="18" charset="0"/>
              </a:rPr>
              <a:t>X</a:t>
            </a:r>
            <a:r>
              <a:rPr lang="zh-CN" altLang="en-US" sz="3600" b="1">
                <a:latin typeface="Times New Roman" panose="02020603050405020304" pitchFamily="18" charset="0"/>
              </a:rPr>
              <a:t>记产品中的次品数</a:t>
            </a:r>
            <a:r>
              <a:rPr lang="en-US" altLang="zh-CN" sz="3600" b="1">
                <a:latin typeface="Times New Roman" panose="02020603050405020304" pitchFamily="18" charset="0"/>
              </a:rPr>
              <a:t>,     </a:t>
            </a:r>
            <a:br>
              <a:rPr lang="en-US" altLang="zh-CN" sz="3600" b="1">
                <a:latin typeface="Times New Roman" panose="02020603050405020304" pitchFamily="18" charset="0"/>
              </a:rPr>
            </a:br>
            <a:r>
              <a:rPr lang="en-US" altLang="zh-CN" sz="3600" b="1">
                <a:latin typeface="Times New Roman" panose="02020603050405020304" pitchFamily="18" charset="0"/>
              </a:rPr>
              <a:t>                    </a:t>
            </a:r>
            <a:r>
              <a:rPr lang="en-US" altLang="zh-CN" sz="3600" b="1" i="1">
                <a:latin typeface="Times New Roman" panose="02020603050405020304" pitchFamily="18" charset="0"/>
              </a:rPr>
              <a:t>X</a:t>
            </a:r>
            <a:r>
              <a:rPr lang="en-US" altLang="zh-CN" sz="3600" b="1">
                <a:latin typeface="Times New Roman" panose="02020603050405020304" pitchFamily="18" charset="0"/>
              </a:rPr>
              <a:t>~</a:t>
            </a:r>
            <a:r>
              <a:rPr lang="en-US" altLang="zh-CN" sz="3600" b="1" i="1">
                <a:latin typeface="Times New Roman" panose="02020603050405020304" pitchFamily="18" charset="0"/>
              </a:rPr>
              <a:t>b</a:t>
            </a:r>
            <a:r>
              <a:rPr lang="en-US" altLang="zh-CN" sz="3600" b="1">
                <a:latin typeface="Times New Roman" panose="02020603050405020304" pitchFamily="18" charset="0"/>
              </a:rPr>
              <a:t>(1000, 0.001).</a:t>
            </a:r>
            <a:br>
              <a:rPr lang="en-US" altLang="zh-CN" sz="3600" b="1">
                <a:latin typeface="Times New Roman" panose="02020603050405020304" pitchFamily="18" charset="0"/>
              </a:rPr>
            </a:br>
            <a:endParaRPr lang="en-US" altLang="zh-CN" sz="36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56776"/>
                                        </p:tgtEl>
                                        <p:attrNameLst>
                                          <p:attrName>style.visibility</p:attrName>
                                        </p:attrNameLst>
                                      </p:cBhvr>
                                      <p:to>
                                        <p:strVal val="visible"/>
                                      </p:to>
                                    </p:set>
                                    <p:animEffect transition="in" filter="wipe(left)">
                                      <p:cBhvr>
                                        <p:cTn id="7" dur="500"/>
                                        <p:tgtEl>
                                          <p:spTgt spid="10567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56780"/>
                                        </p:tgtEl>
                                        <p:attrNameLst>
                                          <p:attrName>style.visibility</p:attrName>
                                        </p:attrNameLst>
                                      </p:cBhvr>
                                      <p:to>
                                        <p:strVal val="visible"/>
                                      </p:to>
                                    </p:set>
                                    <p:animEffect transition="in" filter="wipe(left)">
                                      <p:cBhvr>
                                        <p:cTn id="12" dur="500"/>
                                        <p:tgtEl>
                                          <p:spTgt spid="1056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96E25F55-7314-0109-1F85-0FB422566F97}"/>
              </a:ext>
            </a:extLst>
          </p:cNvPr>
          <p:cNvSpPr>
            <a:spLocks noGrp="1" noChangeArrowheads="1"/>
          </p:cNvSpPr>
          <p:nvPr>
            <p:ph type="title" idx="4294967295"/>
          </p:nvPr>
        </p:nvSpPr>
        <p:spPr>
          <a:xfrm>
            <a:off x="0" y="115888"/>
            <a:ext cx="9144000" cy="1444625"/>
          </a:xfrm>
        </p:spPr>
        <p:txBody>
          <a:bodyPr anchor="t"/>
          <a:lstStyle/>
          <a:p>
            <a:pPr algn="l" eaLnBrk="1" hangingPunct="1"/>
            <a:r>
              <a:rPr lang="zh-CN" altLang="en-US" sz="3600" b="1"/>
              <a:t>泊松定理</a:t>
            </a:r>
            <a:r>
              <a:rPr lang="zh-CN" altLang="en-US" sz="4000" b="1"/>
              <a:t>  </a:t>
            </a:r>
            <a:r>
              <a:rPr lang="zh-CN" altLang="en-US" sz="3200" b="1">
                <a:solidFill>
                  <a:schemeClr val="tx1"/>
                </a:solidFill>
              </a:rPr>
              <a:t>设</a:t>
            </a:r>
            <a:r>
              <a:rPr lang="en-US" altLang="zh-CN" sz="3200" b="1" i="1">
                <a:solidFill>
                  <a:schemeClr val="tx1"/>
                </a:solidFill>
                <a:latin typeface="Symbol" panose="05050102010706020507" pitchFamily="18" charset="2"/>
              </a:rPr>
              <a:t>l</a:t>
            </a:r>
            <a:r>
              <a:rPr lang="en-US" altLang="zh-CN" sz="3200" b="1">
                <a:solidFill>
                  <a:schemeClr val="tx1"/>
                </a:solidFill>
              </a:rPr>
              <a:t>&gt;0</a:t>
            </a:r>
            <a:r>
              <a:rPr lang="zh-CN" altLang="en-US" sz="3200" b="1">
                <a:solidFill>
                  <a:schemeClr val="tx1"/>
                </a:solidFill>
              </a:rPr>
              <a:t>是一个常数</a:t>
            </a:r>
            <a:r>
              <a:rPr lang="en-US" altLang="zh-CN" sz="3200" b="1">
                <a:solidFill>
                  <a:schemeClr val="tx1"/>
                </a:solidFill>
              </a:rPr>
              <a:t>, </a:t>
            </a:r>
            <a:r>
              <a:rPr lang="en-US" altLang="zh-CN" sz="3200" b="1" i="1">
                <a:solidFill>
                  <a:schemeClr val="tx1"/>
                </a:solidFill>
                <a:latin typeface="Times New Roman" panose="02020603050405020304" pitchFamily="18" charset="0"/>
              </a:rPr>
              <a:t>n</a:t>
            </a:r>
            <a:r>
              <a:rPr lang="zh-CN" altLang="en-US" sz="3200" b="1">
                <a:solidFill>
                  <a:schemeClr val="tx1"/>
                </a:solidFill>
              </a:rPr>
              <a:t>是任意正整数</a:t>
            </a:r>
            <a:r>
              <a:rPr lang="en-US" altLang="zh-CN" sz="3200" b="1">
                <a:solidFill>
                  <a:schemeClr val="tx1"/>
                </a:solidFill>
              </a:rPr>
              <a:t>, </a:t>
            </a:r>
            <a:r>
              <a:rPr lang="zh-CN" altLang="en-US" sz="3200" b="1">
                <a:solidFill>
                  <a:schemeClr val="tx1"/>
                </a:solidFill>
              </a:rPr>
              <a:t>设</a:t>
            </a:r>
            <a:r>
              <a:rPr lang="en-US" altLang="zh-CN" sz="3200" b="1" i="1">
                <a:solidFill>
                  <a:schemeClr val="tx1"/>
                </a:solidFill>
                <a:latin typeface="Times New Roman" panose="02020603050405020304" pitchFamily="18" charset="0"/>
              </a:rPr>
              <a:t>np</a:t>
            </a:r>
            <a:r>
              <a:rPr lang="en-US" altLang="zh-CN" sz="3200" b="1" i="1" baseline="-25000">
                <a:solidFill>
                  <a:schemeClr val="tx1"/>
                </a:solidFill>
                <a:latin typeface="Times New Roman" panose="02020603050405020304" pitchFamily="18" charset="0"/>
              </a:rPr>
              <a:t>n</a:t>
            </a:r>
            <a:r>
              <a:rPr lang="en-US" altLang="zh-CN" sz="3200" b="1">
                <a:solidFill>
                  <a:schemeClr val="tx1"/>
                </a:solidFill>
                <a:latin typeface="Times New Roman" panose="02020603050405020304" pitchFamily="18" charset="0"/>
              </a:rPr>
              <a:t>=</a:t>
            </a:r>
            <a:r>
              <a:rPr lang="en-US" altLang="zh-CN" sz="3200" b="1" i="1">
                <a:solidFill>
                  <a:schemeClr val="tx1"/>
                </a:solidFill>
                <a:latin typeface="Symbol" panose="05050102010706020507" pitchFamily="18" charset="2"/>
              </a:rPr>
              <a:t>l</a:t>
            </a:r>
            <a:r>
              <a:rPr lang="en-US" altLang="zh-CN" sz="3200" b="1">
                <a:solidFill>
                  <a:schemeClr val="tx1"/>
                </a:solidFill>
              </a:rPr>
              <a:t>, </a:t>
            </a:r>
            <a:r>
              <a:rPr lang="zh-CN" altLang="en-US" sz="3200" b="1">
                <a:solidFill>
                  <a:schemeClr val="tx1"/>
                </a:solidFill>
              </a:rPr>
              <a:t>则对于任一固定的非负整数</a:t>
            </a:r>
            <a:r>
              <a:rPr lang="en-US" altLang="zh-CN" sz="3200" b="1" i="1">
                <a:solidFill>
                  <a:schemeClr val="tx1"/>
                </a:solidFill>
                <a:latin typeface="Times New Roman" panose="02020603050405020304" pitchFamily="18" charset="0"/>
              </a:rPr>
              <a:t>k</a:t>
            </a:r>
            <a:r>
              <a:rPr lang="en-US" altLang="zh-CN" sz="3200" b="1">
                <a:solidFill>
                  <a:schemeClr val="tx1"/>
                </a:solidFill>
              </a:rPr>
              <a:t>, </a:t>
            </a:r>
            <a:r>
              <a:rPr lang="zh-CN" altLang="en-US" sz="3200" b="1">
                <a:solidFill>
                  <a:schemeClr val="tx1"/>
                </a:solidFill>
              </a:rPr>
              <a:t>有</a:t>
            </a:r>
            <a:endParaRPr lang="zh-CN" altLang="en-US" sz="3200" b="1"/>
          </a:p>
        </p:txBody>
      </p:sp>
      <p:sp>
        <p:nvSpPr>
          <p:cNvPr id="45059" name="灯片编号占位符 2">
            <a:extLst>
              <a:ext uri="{FF2B5EF4-FFF2-40B4-BE49-F238E27FC236}">
                <a16:creationId xmlns:a16="http://schemas.microsoft.com/office/drawing/2014/main" id="{990E39DB-FAF9-3C6D-D257-FE3AFA9100E5}"/>
              </a:ext>
            </a:extLst>
          </p:cNvPr>
          <p:cNvSpPr txBox="1">
            <a:spLocks noGrp="1"/>
          </p:cNvSpPr>
          <p:nvPr/>
        </p:nvSpPr>
        <p:spPr bwMode="auto">
          <a:xfrm>
            <a:off x="8534400" y="6554788"/>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81412A65-A407-4189-8002-833905899B3A}" type="slidenum">
              <a:rPr kumimoji="1" lang="en-US" altLang="zh-CN" sz="1400">
                <a:solidFill>
                  <a:schemeClr val="folHlink"/>
                </a:solidFill>
                <a:latin typeface="Times New Roman" panose="02020603050405020304" pitchFamily="18" charset="0"/>
              </a:rPr>
              <a:pPr algn="r" eaLnBrk="1" hangingPunct="1">
                <a:spcBef>
                  <a:spcPct val="0"/>
                </a:spcBef>
                <a:buClrTx/>
                <a:buSzTx/>
                <a:buFontTx/>
                <a:buNone/>
              </a:pPr>
              <a:t>25</a:t>
            </a:fld>
            <a:endParaRPr kumimoji="1" lang="en-US" altLang="zh-CN" sz="1400">
              <a:solidFill>
                <a:schemeClr val="folHlink"/>
              </a:solidFill>
              <a:latin typeface="Times New Roman" panose="02020603050405020304" pitchFamily="18" charset="0"/>
            </a:endParaRPr>
          </a:p>
        </p:txBody>
      </p:sp>
      <p:pic>
        <p:nvPicPr>
          <p:cNvPr id="45060" name="Picture 4">
            <a:extLst>
              <a:ext uri="{FF2B5EF4-FFF2-40B4-BE49-F238E27FC236}">
                <a16:creationId xmlns:a16="http://schemas.microsoft.com/office/drawing/2014/main" id="{5EA95F89-0335-0AF3-E8B9-CECB33CD9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219" t="57816" r="43893" b="28511"/>
          <a:stretch>
            <a:fillRect/>
          </a:stretch>
        </p:blipFill>
        <p:spPr bwMode="auto">
          <a:xfrm>
            <a:off x="1403350" y="1414463"/>
            <a:ext cx="6985000" cy="2016125"/>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
        <p:nvSpPr>
          <p:cNvPr id="1276933" name="标题 1">
            <a:extLst>
              <a:ext uri="{FF2B5EF4-FFF2-40B4-BE49-F238E27FC236}">
                <a16:creationId xmlns:a16="http://schemas.microsoft.com/office/drawing/2014/main" id="{DB8F2C3A-F815-54C4-DE6F-343074E4A83D}"/>
              </a:ext>
            </a:extLst>
          </p:cNvPr>
          <p:cNvSpPr>
            <a:spLocks/>
          </p:cNvSpPr>
          <p:nvPr/>
        </p:nvSpPr>
        <p:spPr bwMode="auto">
          <a:xfrm>
            <a:off x="323850" y="3646488"/>
            <a:ext cx="91440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t>表明当</a:t>
            </a:r>
            <a:r>
              <a:rPr lang="en-US" altLang="zh-CN" b="1" i="1">
                <a:latin typeface="Times New Roman" panose="02020603050405020304" pitchFamily="18" charset="0"/>
              </a:rPr>
              <a:t>n</a:t>
            </a:r>
            <a:r>
              <a:rPr lang="zh-CN" altLang="en-US" b="1"/>
              <a:t>很大</a:t>
            </a:r>
            <a:r>
              <a:rPr lang="en-US" altLang="zh-CN" b="1"/>
              <a:t>, </a:t>
            </a:r>
            <a:r>
              <a:rPr lang="en-US" altLang="zh-CN" b="1" i="1">
                <a:latin typeface="Times New Roman" panose="02020603050405020304" pitchFamily="18" charset="0"/>
              </a:rPr>
              <a:t>p</a:t>
            </a:r>
            <a:r>
              <a:rPr lang="zh-CN" altLang="en-US" b="1"/>
              <a:t>很小</a:t>
            </a:r>
            <a:r>
              <a:rPr lang="en-US" altLang="zh-CN" b="1"/>
              <a:t>(</a:t>
            </a:r>
            <a:r>
              <a:rPr lang="en-US" altLang="zh-CN" b="1" i="1">
                <a:latin typeface="Times New Roman" panose="02020603050405020304" pitchFamily="18" charset="0"/>
              </a:rPr>
              <a:t>np</a:t>
            </a:r>
            <a:r>
              <a:rPr lang="en-US" altLang="zh-CN" b="1">
                <a:latin typeface="Times New Roman" panose="02020603050405020304" pitchFamily="18" charset="0"/>
              </a:rPr>
              <a:t>=</a:t>
            </a:r>
            <a:r>
              <a:rPr lang="en-US" altLang="zh-CN" b="1" i="1">
                <a:latin typeface="Symbol" panose="05050102010706020507" pitchFamily="18" charset="2"/>
              </a:rPr>
              <a:t>l</a:t>
            </a:r>
            <a:r>
              <a:rPr lang="en-US" altLang="zh-CN" b="1"/>
              <a:t>)</a:t>
            </a:r>
            <a:r>
              <a:rPr lang="zh-CN" altLang="en-US" b="1"/>
              <a:t>时有以下近似式</a:t>
            </a:r>
            <a:br>
              <a:rPr lang="zh-CN" altLang="en-US" b="1"/>
            </a:br>
            <a:endParaRPr lang="zh-CN" altLang="en-US"/>
          </a:p>
        </p:txBody>
      </p:sp>
      <p:pic>
        <p:nvPicPr>
          <p:cNvPr id="1276934" name="Picture 6">
            <a:extLst>
              <a:ext uri="{FF2B5EF4-FFF2-40B4-BE49-F238E27FC236}">
                <a16:creationId xmlns:a16="http://schemas.microsoft.com/office/drawing/2014/main" id="{CD3E6259-26AE-3DC2-E5D6-5DFA3A79A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893" t="36327" r="41844" b="52928"/>
          <a:stretch>
            <a:fillRect/>
          </a:stretch>
        </p:blipFill>
        <p:spPr bwMode="auto">
          <a:xfrm>
            <a:off x="1042988" y="4438650"/>
            <a:ext cx="7777162" cy="1558925"/>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76933"/>
                                        </p:tgtEl>
                                        <p:attrNameLst>
                                          <p:attrName>style.visibility</p:attrName>
                                        </p:attrNameLst>
                                      </p:cBhvr>
                                      <p:to>
                                        <p:strVal val="visible"/>
                                      </p:to>
                                    </p:set>
                                    <p:animEffect transition="in" filter="blinds(horizontal)">
                                      <p:cBhvr>
                                        <p:cTn id="7" dur="500"/>
                                        <p:tgtEl>
                                          <p:spTgt spid="1276933"/>
                                        </p:tgtEl>
                                      </p:cBhvr>
                                    </p:animEffect>
                                  </p:childTnLst>
                                </p:cTn>
                              </p:par>
                              <p:par>
                                <p:cTn id="8" presetID="3" presetClass="entr" presetSubtype="10" fill="hold" nodeType="withEffect">
                                  <p:stCondLst>
                                    <p:cond delay="0"/>
                                  </p:stCondLst>
                                  <p:childTnLst>
                                    <p:set>
                                      <p:cBhvr>
                                        <p:cTn id="9" dur="1" fill="hold">
                                          <p:stCondLst>
                                            <p:cond delay="0"/>
                                          </p:stCondLst>
                                        </p:cTn>
                                        <p:tgtEl>
                                          <p:spTgt spid="1276934"/>
                                        </p:tgtEl>
                                        <p:attrNameLst>
                                          <p:attrName>style.visibility</p:attrName>
                                        </p:attrNameLst>
                                      </p:cBhvr>
                                      <p:to>
                                        <p:strVal val="visible"/>
                                      </p:to>
                                    </p:set>
                                    <p:animEffect transition="in" filter="blinds(horizontal)">
                                      <p:cBhvr>
                                        <p:cTn id="10" dur="500"/>
                                        <p:tgtEl>
                                          <p:spTgt spid="1276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5A7085-0236-D7ED-D43B-F28743E1DE8C}"/>
              </a:ext>
            </a:extLst>
          </p:cNvPr>
          <p:cNvSpPr>
            <a:spLocks noGrp="1" noRot="1" noChangeArrowheads="1"/>
          </p:cNvSpPr>
          <p:nvPr>
            <p:ph type="title"/>
          </p:nvPr>
        </p:nvSpPr>
        <p:spPr>
          <a:xfrm>
            <a:off x="0" y="766763"/>
            <a:ext cx="9144000" cy="1654175"/>
          </a:xfrm>
        </p:spPr>
        <p:txBody>
          <a:bodyPr/>
          <a:lstStyle/>
          <a:p>
            <a:pPr algn="l" eaLnBrk="1" hangingPunct="1"/>
            <a:r>
              <a:rPr lang="en-US" altLang="zh-CN" sz="3600" b="1"/>
              <a:t>(</a:t>
            </a:r>
            <a:r>
              <a:rPr lang="zh-CN" altLang="en-US" sz="3600" b="1"/>
              <a:t>三</a:t>
            </a:r>
            <a:r>
              <a:rPr lang="en-US" altLang="zh-CN" sz="3600" b="1"/>
              <a:t>)</a:t>
            </a:r>
            <a:r>
              <a:rPr lang="zh-CN" altLang="en-US" sz="3600" b="1"/>
              <a:t>泊松分布</a:t>
            </a:r>
            <a:br>
              <a:rPr lang="zh-CN" altLang="en-US" sz="3600" b="1"/>
            </a:br>
            <a:r>
              <a:rPr lang="zh-CN" altLang="en-US" sz="3200"/>
              <a:t>  </a:t>
            </a:r>
            <a:br>
              <a:rPr lang="zh-CN" altLang="en-US" sz="3200"/>
            </a:br>
            <a:r>
              <a:rPr lang="zh-CN" altLang="en-US" sz="3200"/>
              <a:t>      </a:t>
            </a:r>
            <a:r>
              <a:rPr lang="zh-CN" altLang="en-US" sz="3600" b="1">
                <a:solidFill>
                  <a:schemeClr val="tx1"/>
                </a:solidFill>
                <a:latin typeface="Times New Roman" panose="02020603050405020304" pitchFamily="18" charset="0"/>
              </a:rPr>
              <a:t>设随机变量</a:t>
            </a:r>
            <a:r>
              <a:rPr lang="en-US" altLang="zh-CN" sz="3600" b="1" i="1">
                <a:solidFill>
                  <a:schemeClr val="tx1"/>
                </a:solidFill>
                <a:latin typeface="Times New Roman" panose="02020603050405020304" pitchFamily="18" charset="0"/>
              </a:rPr>
              <a:t>X</a:t>
            </a:r>
            <a:r>
              <a:rPr lang="zh-CN" altLang="en-US" sz="3600" b="1">
                <a:solidFill>
                  <a:schemeClr val="tx1"/>
                </a:solidFill>
                <a:latin typeface="Times New Roman" panose="02020603050405020304" pitchFamily="18" charset="0"/>
              </a:rPr>
              <a:t>所有可能取的值为</a:t>
            </a:r>
            <a:r>
              <a:rPr lang="en-US" altLang="zh-CN" sz="3600" b="1">
                <a:solidFill>
                  <a:schemeClr val="tx1"/>
                </a:solidFill>
                <a:latin typeface="Times New Roman" panose="02020603050405020304" pitchFamily="18" charset="0"/>
              </a:rPr>
              <a:t>0,1,2,...,</a:t>
            </a:r>
            <a:r>
              <a:rPr lang="en-US" altLang="zh-CN" sz="3600" b="1">
                <a:solidFill>
                  <a:schemeClr val="tx1"/>
                </a:solidFill>
              </a:rPr>
              <a:t> </a:t>
            </a:r>
            <a:r>
              <a:rPr lang="zh-CN" altLang="en-US" sz="3600" b="1">
                <a:solidFill>
                  <a:schemeClr val="tx1"/>
                </a:solidFill>
              </a:rPr>
              <a:t>而取各个值的概率为</a:t>
            </a:r>
            <a:endParaRPr lang="zh-CN" altLang="en-US" sz="3600" b="1"/>
          </a:p>
        </p:txBody>
      </p:sp>
      <p:graphicFrame>
        <p:nvGraphicFramePr>
          <p:cNvPr id="46083" name="Object 3">
            <a:extLst>
              <a:ext uri="{FF2B5EF4-FFF2-40B4-BE49-F238E27FC236}">
                <a16:creationId xmlns:a16="http://schemas.microsoft.com/office/drawing/2014/main" id="{B4FF7539-1370-B348-8E44-2B0E889D9AC8}"/>
              </a:ext>
            </a:extLst>
          </p:cNvPr>
          <p:cNvGraphicFramePr>
            <a:graphicFrameLocks noChangeAspect="1"/>
          </p:cNvGraphicFramePr>
          <p:nvPr>
            <p:ph sz="quarter" idx="1"/>
          </p:nvPr>
        </p:nvGraphicFramePr>
        <p:xfrm>
          <a:off x="2863850" y="2847975"/>
          <a:ext cx="4860925" cy="1023938"/>
        </p:xfrm>
        <a:graphic>
          <a:graphicData uri="http://schemas.openxmlformats.org/presentationml/2006/ole">
            <mc:AlternateContent xmlns:mc="http://schemas.openxmlformats.org/markup-compatibility/2006">
              <mc:Choice xmlns:v="urn:schemas-microsoft-com:vml" Requires="v">
                <p:oleObj name="公式" r:id="rId2" imgW="4743401" imgH="981209" progId="Equation.3">
                  <p:embed/>
                </p:oleObj>
              </mc:Choice>
              <mc:Fallback>
                <p:oleObj name="公式" r:id="rId2" imgW="4743401" imgH="981209"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3850" y="2847975"/>
                        <a:ext cx="4860925" cy="1023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6084" name="Rectangle 5">
            <a:extLst>
              <a:ext uri="{FF2B5EF4-FFF2-40B4-BE49-F238E27FC236}">
                <a16:creationId xmlns:a16="http://schemas.microsoft.com/office/drawing/2014/main" id="{475D3537-854C-7D01-1529-CF1686A180CD}"/>
              </a:ext>
            </a:extLst>
          </p:cNvPr>
          <p:cNvSpPr>
            <a:spLocks noGrp="1" noRot="1" noChangeArrowheads="1"/>
          </p:cNvSpPr>
          <p:nvPr>
            <p:ph type="body" sz="half" idx="3"/>
          </p:nvPr>
        </p:nvSpPr>
        <p:spPr>
          <a:xfrm>
            <a:off x="0" y="4313238"/>
            <a:ext cx="9144000" cy="1422400"/>
          </a:xfrm>
        </p:spPr>
        <p:txBody>
          <a:bodyPr/>
          <a:lstStyle/>
          <a:p>
            <a:pPr eaLnBrk="1" hangingPunct="1">
              <a:buFont typeface="Wingdings" panose="05000000000000000000" pitchFamily="2" charset="2"/>
              <a:buNone/>
            </a:pPr>
            <a:r>
              <a:rPr lang="zh-CN" altLang="en-US" sz="3600" b="1"/>
              <a:t>其中</a:t>
            </a:r>
            <a:r>
              <a:rPr lang="en-US" altLang="zh-CN" sz="3600" b="1" i="1">
                <a:latin typeface="Symbol" panose="05050102010706020507" pitchFamily="18" charset="2"/>
              </a:rPr>
              <a:t>l</a:t>
            </a:r>
            <a:r>
              <a:rPr lang="en-US" altLang="zh-CN" sz="3600" b="1"/>
              <a:t>&gt;0</a:t>
            </a:r>
            <a:r>
              <a:rPr lang="zh-CN" altLang="en-US" sz="3600" b="1"/>
              <a:t>是常数</a:t>
            </a:r>
            <a:r>
              <a:rPr lang="en-US" altLang="zh-CN" sz="3600" b="1"/>
              <a:t>. </a:t>
            </a:r>
            <a:r>
              <a:rPr lang="zh-CN" altLang="en-US" sz="3600" b="1"/>
              <a:t>则称</a:t>
            </a:r>
            <a:r>
              <a:rPr lang="en-US" altLang="zh-CN" sz="3600" b="1" i="1">
                <a:latin typeface="Times New Roman" panose="02020603050405020304" pitchFamily="18" charset="0"/>
              </a:rPr>
              <a:t>X</a:t>
            </a:r>
            <a:r>
              <a:rPr lang="zh-CN" altLang="en-US" sz="3600" b="1"/>
              <a:t>服从参数为</a:t>
            </a:r>
            <a:r>
              <a:rPr lang="en-US" altLang="zh-CN" sz="3600" b="1" i="1">
                <a:latin typeface="Symbol" panose="05050102010706020507" pitchFamily="18" charset="2"/>
              </a:rPr>
              <a:t>l</a:t>
            </a:r>
            <a:r>
              <a:rPr lang="zh-CN" altLang="en-US" sz="3600" b="1"/>
              <a:t>的泊松分布</a:t>
            </a:r>
            <a:r>
              <a:rPr lang="en-US" altLang="zh-CN" sz="3600" b="1"/>
              <a:t>, </a:t>
            </a:r>
            <a:r>
              <a:rPr lang="zh-CN" altLang="en-US" sz="3600" b="1"/>
              <a:t>记为</a:t>
            </a:r>
            <a:r>
              <a:rPr lang="en-US" altLang="zh-CN" sz="3600" b="1" i="1">
                <a:latin typeface="Times New Roman" panose="02020603050405020304" pitchFamily="18" charset="0"/>
              </a:rPr>
              <a:t>X</a:t>
            </a:r>
            <a:r>
              <a:rPr lang="en-US" altLang="zh-CN" sz="3600" b="1"/>
              <a:t>~</a:t>
            </a:r>
            <a:r>
              <a:rPr lang="en-US" altLang="zh-CN" sz="3600" b="1">
                <a:latin typeface="Symbol" panose="05050102010706020507" pitchFamily="18" charset="2"/>
              </a:rPr>
              <a:t>p</a:t>
            </a:r>
            <a:r>
              <a:rPr lang="en-US" altLang="zh-CN" sz="3600" b="1"/>
              <a:t>(</a:t>
            </a:r>
            <a:r>
              <a:rPr lang="en-US" altLang="zh-CN" sz="3600" b="1" i="1">
                <a:latin typeface="Symbol" panose="05050102010706020507" pitchFamily="18" charset="2"/>
              </a:rPr>
              <a:t>l</a:t>
            </a:r>
            <a:r>
              <a:rPr lang="en-US" altLang="zh-CN" sz="3600" b="1"/>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1226FEB-32CC-8E76-D5B8-880302EC42C8}"/>
              </a:ext>
            </a:extLst>
          </p:cNvPr>
          <p:cNvSpPr>
            <a:spLocks noGrp="1" noRot="1" noChangeArrowheads="1"/>
          </p:cNvSpPr>
          <p:nvPr>
            <p:ph type="title"/>
          </p:nvPr>
        </p:nvSpPr>
        <p:spPr/>
        <p:txBody>
          <a:bodyPr/>
          <a:lstStyle/>
          <a:p>
            <a:pPr eaLnBrk="1" hangingPunct="1"/>
            <a:endParaRPr lang="zh-CN" altLang="zh-CN"/>
          </a:p>
        </p:txBody>
      </p:sp>
      <p:sp>
        <p:nvSpPr>
          <p:cNvPr id="47107" name="Rectangle 3">
            <a:extLst>
              <a:ext uri="{FF2B5EF4-FFF2-40B4-BE49-F238E27FC236}">
                <a16:creationId xmlns:a16="http://schemas.microsoft.com/office/drawing/2014/main" id="{A21946AD-8F97-E595-FC13-769552E68DD5}"/>
              </a:ext>
            </a:extLst>
          </p:cNvPr>
          <p:cNvSpPr>
            <a:spLocks noGrp="1" noRot="1" noChangeArrowheads="1"/>
          </p:cNvSpPr>
          <p:nvPr>
            <p:ph type="body" idx="1"/>
          </p:nvPr>
        </p:nvSpPr>
        <p:spPr/>
        <p:txBody>
          <a:bodyPr/>
          <a:lstStyle/>
          <a:p>
            <a:pPr eaLnBrk="1" hangingPunct="1"/>
            <a:endParaRPr lang="zh-CN" altLang="zh-CN"/>
          </a:p>
        </p:txBody>
      </p:sp>
      <p:pic>
        <p:nvPicPr>
          <p:cNvPr id="47108" name="Picture 4">
            <a:extLst>
              <a:ext uri="{FF2B5EF4-FFF2-40B4-BE49-F238E27FC236}">
                <a16:creationId xmlns:a16="http://schemas.microsoft.com/office/drawing/2014/main" id="{E655E5C2-53B2-A510-7A2B-19CF2F72C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06" t="26537" r="29713" b="5975"/>
          <a:stretch>
            <a:fillRect/>
          </a:stretch>
        </p:blipFill>
        <p:spPr bwMode="auto">
          <a:xfrm>
            <a:off x="179388" y="260350"/>
            <a:ext cx="8496300"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6F0E454-6638-7125-F9DF-0DE722B2C80A}"/>
              </a:ext>
            </a:extLst>
          </p:cNvPr>
          <p:cNvSpPr>
            <a:spLocks noChangeArrowheads="1"/>
          </p:cNvSpPr>
          <p:nvPr/>
        </p:nvSpPr>
        <p:spPr bwMode="auto">
          <a:xfrm>
            <a:off x="827088" y="692150"/>
            <a:ext cx="3740150" cy="519113"/>
          </a:xfrm>
          <a:prstGeom prst="rect">
            <a:avLst/>
          </a:prstGeom>
          <a:noFill/>
          <a:ln>
            <a:noFill/>
          </a:ln>
          <a:effectLst/>
          <a:extLst>
            <a:ext uri="{909E8E84-426E-40DD-AFC4-6F175D3DCCD1}">
              <a14:hiddenFill xmlns:a14="http://schemas.microsoft.com/office/drawing/2010/main">
                <a:solidFill>
                  <a:srgbClr val="FF6600">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FF"/>
                </a:solidFill>
                <a:latin typeface="Times New Roman" panose="02020603050405020304" pitchFamily="18" charset="0"/>
                <a:ea typeface="黑体" panose="02010609060101010101" pitchFamily="49" charset="-122"/>
              </a:rPr>
              <a:t>泊松分布的背景及应用</a:t>
            </a:r>
          </a:p>
        </p:txBody>
      </p:sp>
      <p:grpSp>
        <p:nvGrpSpPr>
          <p:cNvPr id="1115139" name="Group 3">
            <a:extLst>
              <a:ext uri="{FF2B5EF4-FFF2-40B4-BE49-F238E27FC236}">
                <a16:creationId xmlns:a16="http://schemas.microsoft.com/office/drawing/2014/main" id="{1324C1EC-7429-772B-D082-794A7550DE00}"/>
              </a:ext>
            </a:extLst>
          </p:cNvPr>
          <p:cNvGrpSpPr>
            <a:grpSpLocks/>
          </p:cNvGrpSpPr>
          <p:nvPr/>
        </p:nvGrpSpPr>
        <p:grpSpPr bwMode="auto">
          <a:xfrm>
            <a:off x="914400" y="1371600"/>
            <a:ext cx="7651750" cy="2227263"/>
            <a:chOff x="576" y="1138"/>
            <a:chExt cx="4820" cy="1402"/>
          </a:xfrm>
        </p:grpSpPr>
        <p:sp>
          <p:nvSpPr>
            <p:cNvPr id="48133" name="Text Box 4">
              <a:extLst>
                <a:ext uri="{FF2B5EF4-FFF2-40B4-BE49-F238E27FC236}">
                  <a16:creationId xmlns:a16="http://schemas.microsoft.com/office/drawing/2014/main" id="{93DBAF73-62C4-0C1E-62FA-DE3C27EBAAF0}"/>
                </a:ext>
              </a:extLst>
            </p:cNvPr>
            <p:cNvSpPr txBox="1">
              <a:spLocks noChangeArrowheads="1"/>
            </p:cNvSpPr>
            <p:nvPr/>
          </p:nvSpPr>
          <p:spPr bwMode="auto">
            <a:xfrm>
              <a:off x="576" y="1138"/>
              <a:ext cx="4820" cy="1402"/>
            </a:xfrm>
            <a:prstGeom prst="rect">
              <a:avLst/>
            </a:prstGeom>
            <a:solidFill>
              <a:srgbClr val="66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FFFF00"/>
                  </a:solidFill>
                  <a:latin typeface="黑体" panose="02010609060101010101" pitchFamily="49" charset="-122"/>
                  <a:ea typeface="黑体" panose="02010609060101010101" pitchFamily="49" charset="-122"/>
                </a:rPr>
                <a:t>　　二十世纪初卢瑟福和盖克两位科学家在观察</a:t>
              </a:r>
            </a:p>
            <a:p>
              <a:pPr eaLnBrk="1" hangingPunct="1">
                <a:spcBef>
                  <a:spcPct val="0"/>
                </a:spcBef>
                <a:buClrTx/>
                <a:buSzTx/>
                <a:buFontTx/>
                <a:buNone/>
              </a:pPr>
              <a:r>
                <a:rPr kumimoji="1" lang="zh-CN" altLang="en-US" sz="2800" b="1">
                  <a:solidFill>
                    <a:srgbClr val="FFFF00"/>
                  </a:solidFill>
                  <a:latin typeface="黑体" panose="02010609060101010101" pitchFamily="49" charset="-122"/>
                  <a:ea typeface="黑体" panose="02010609060101010101" pitchFamily="49" charset="-122"/>
                </a:rPr>
                <a:t>与分析放射性物质放出的粒子个数的情况时</a:t>
              </a:r>
              <a:r>
                <a:rPr kumimoji="1" lang="en-US" altLang="zh-CN" sz="2800" b="1">
                  <a:solidFill>
                    <a:srgbClr val="FFFF00"/>
                  </a:solidFill>
                  <a:latin typeface="黑体" panose="02010609060101010101" pitchFamily="49" charset="-122"/>
                  <a:ea typeface="黑体" panose="02010609060101010101" pitchFamily="49" charset="-122"/>
                </a:rPr>
                <a:t>,</a:t>
              </a:r>
              <a:r>
                <a:rPr kumimoji="1" lang="zh-CN" altLang="en-US" sz="2800" b="1">
                  <a:solidFill>
                    <a:srgbClr val="FFFF00"/>
                  </a:solidFill>
                  <a:latin typeface="黑体" panose="02010609060101010101" pitchFamily="49" charset="-122"/>
                  <a:ea typeface="黑体" panose="02010609060101010101" pitchFamily="49" charset="-122"/>
                </a:rPr>
                <a:t>他</a:t>
              </a:r>
            </a:p>
            <a:p>
              <a:pPr eaLnBrk="1" hangingPunct="1">
                <a:spcBef>
                  <a:spcPct val="0"/>
                </a:spcBef>
                <a:buClrTx/>
                <a:buSzTx/>
                <a:buFontTx/>
                <a:buNone/>
              </a:pPr>
              <a:r>
                <a:rPr kumimoji="1" lang="zh-CN" altLang="en-US" sz="2800" b="1">
                  <a:solidFill>
                    <a:srgbClr val="FFFF00"/>
                  </a:solidFill>
                  <a:latin typeface="黑体" panose="02010609060101010101" pitchFamily="49" charset="-122"/>
                  <a:ea typeface="黑体" panose="02010609060101010101" pitchFamily="49" charset="-122"/>
                </a:rPr>
                <a:t>们做了</a:t>
              </a:r>
              <a:r>
                <a:rPr kumimoji="1" lang="en-US" altLang="zh-CN" sz="2800" b="1">
                  <a:solidFill>
                    <a:srgbClr val="FFFF00"/>
                  </a:solidFill>
                  <a:latin typeface="Times New Roman" panose="02020603050405020304" pitchFamily="18" charset="0"/>
                  <a:ea typeface="黑体" panose="02010609060101010101" pitchFamily="49" charset="-122"/>
                </a:rPr>
                <a:t>2608</a:t>
              </a:r>
              <a:r>
                <a:rPr kumimoji="1" lang="zh-CN" altLang="en-US" sz="2800" b="1">
                  <a:solidFill>
                    <a:srgbClr val="FFFF00"/>
                  </a:solidFill>
                  <a:latin typeface="黑体" panose="02010609060101010101" pitchFamily="49" charset="-122"/>
                  <a:ea typeface="黑体" panose="02010609060101010101" pitchFamily="49" charset="-122"/>
                </a:rPr>
                <a:t>次观察</a:t>
              </a:r>
              <a:r>
                <a:rPr kumimoji="1" lang="en-US" altLang="zh-CN" sz="2800" b="1">
                  <a:solidFill>
                    <a:srgbClr val="FFFF00"/>
                  </a:solidFill>
                  <a:latin typeface="黑体" panose="02010609060101010101" pitchFamily="49" charset="-122"/>
                  <a:ea typeface="黑体" panose="02010609060101010101" pitchFamily="49" charset="-122"/>
                </a:rPr>
                <a:t>(</a:t>
              </a:r>
              <a:r>
                <a:rPr kumimoji="1" lang="zh-CN" altLang="en-US" sz="2800" b="1">
                  <a:solidFill>
                    <a:srgbClr val="FFFF00"/>
                  </a:solidFill>
                  <a:latin typeface="黑体" panose="02010609060101010101" pitchFamily="49" charset="-122"/>
                  <a:ea typeface="黑体" panose="02010609060101010101" pitchFamily="49" charset="-122"/>
                </a:rPr>
                <a:t>每次时间为</a:t>
              </a:r>
              <a:r>
                <a:rPr kumimoji="1" lang="en-US" altLang="zh-CN" sz="2800" b="1">
                  <a:solidFill>
                    <a:srgbClr val="FFFF00"/>
                  </a:solidFill>
                  <a:latin typeface="Times New Roman" panose="02020603050405020304" pitchFamily="18" charset="0"/>
                  <a:ea typeface="黑体" panose="02010609060101010101" pitchFamily="49" charset="-122"/>
                </a:rPr>
                <a:t>7.5</a:t>
              </a:r>
              <a:r>
                <a:rPr kumimoji="1" lang="zh-CN" altLang="en-US" sz="2800" b="1">
                  <a:solidFill>
                    <a:srgbClr val="FFFF00"/>
                  </a:solidFill>
                  <a:latin typeface="黑体" panose="02010609060101010101" pitchFamily="49" charset="-122"/>
                  <a:ea typeface="黑体" panose="02010609060101010101" pitchFamily="49" charset="-122"/>
                </a:rPr>
                <a:t>秒</a:t>
              </a:r>
              <a:r>
                <a:rPr kumimoji="1" lang="en-US" altLang="zh-CN" sz="2800" b="1">
                  <a:solidFill>
                    <a:srgbClr val="FFFF00"/>
                  </a:solidFill>
                  <a:latin typeface="黑体" panose="02010609060101010101" pitchFamily="49" charset="-122"/>
                  <a:ea typeface="黑体" panose="02010609060101010101" pitchFamily="49" charset="-122"/>
                </a:rPr>
                <a:t>)</a:t>
              </a:r>
              <a:r>
                <a:rPr kumimoji="1" lang="zh-CN" altLang="en-US" sz="2800" b="1">
                  <a:solidFill>
                    <a:srgbClr val="FFFF00"/>
                  </a:solidFill>
                  <a:latin typeface="黑体" panose="02010609060101010101" pitchFamily="49" charset="-122"/>
                  <a:ea typeface="黑体" panose="02010609060101010101" pitchFamily="49" charset="-122"/>
                </a:rPr>
                <a:t>发现放射</a:t>
              </a:r>
            </a:p>
            <a:p>
              <a:pPr eaLnBrk="1" hangingPunct="1">
                <a:spcBef>
                  <a:spcPct val="0"/>
                </a:spcBef>
                <a:buClrTx/>
                <a:buSzTx/>
                <a:buFontTx/>
                <a:buNone/>
              </a:pPr>
              <a:r>
                <a:rPr kumimoji="1" lang="zh-CN" altLang="en-US" sz="2800" b="1">
                  <a:solidFill>
                    <a:srgbClr val="FFFF00"/>
                  </a:solidFill>
                  <a:latin typeface="黑体" panose="02010609060101010101" pitchFamily="49" charset="-122"/>
                  <a:ea typeface="黑体" panose="02010609060101010101" pitchFamily="49" charset="-122"/>
                </a:rPr>
                <a:t>性物质在规定的一段时间内</a:t>
              </a:r>
              <a:r>
                <a:rPr kumimoji="1" lang="en-US" altLang="zh-CN" sz="2800" b="1">
                  <a:solidFill>
                    <a:srgbClr val="FFFF00"/>
                  </a:solidFill>
                  <a:latin typeface="黑体" panose="02010609060101010101" pitchFamily="49" charset="-122"/>
                  <a:ea typeface="黑体" panose="02010609060101010101" pitchFamily="49" charset="-122"/>
                </a:rPr>
                <a:t>, </a:t>
              </a:r>
              <a:r>
                <a:rPr kumimoji="1" lang="zh-CN" altLang="en-US" sz="2800" b="1">
                  <a:solidFill>
                    <a:srgbClr val="FFFF00"/>
                  </a:solidFill>
                  <a:latin typeface="黑体" panose="02010609060101010101" pitchFamily="49" charset="-122"/>
                  <a:ea typeface="黑体" panose="02010609060101010101" pitchFamily="49" charset="-122"/>
                </a:rPr>
                <a:t>其放射的粒子数</a:t>
              </a:r>
              <a:r>
                <a:rPr kumimoji="1" lang="en-US" altLang="zh-CN" sz="2800" b="1" i="1">
                  <a:solidFill>
                    <a:srgbClr val="FFFF00"/>
                  </a:solidFill>
                  <a:latin typeface="Times New Roman" panose="02020603050405020304" pitchFamily="18" charset="0"/>
                  <a:ea typeface="黑体" panose="02010609060101010101" pitchFamily="49" charset="-122"/>
                </a:rPr>
                <a:t>X </a:t>
              </a:r>
            </a:p>
            <a:p>
              <a:pPr eaLnBrk="1" hangingPunct="1">
                <a:spcBef>
                  <a:spcPct val="0"/>
                </a:spcBef>
                <a:buClrTx/>
                <a:buSzTx/>
                <a:buFontTx/>
                <a:buNone/>
              </a:pPr>
              <a:r>
                <a:rPr kumimoji="1" lang="zh-CN" altLang="en-US" sz="2800" b="1">
                  <a:solidFill>
                    <a:srgbClr val="FFFF00"/>
                  </a:solidFill>
                  <a:latin typeface="黑体" panose="02010609060101010101" pitchFamily="49" charset="-122"/>
                  <a:ea typeface="黑体" panose="02010609060101010101" pitchFamily="49" charset="-122"/>
                </a:rPr>
                <a:t>服从泊松分布</a:t>
              </a:r>
              <a:r>
                <a:rPr kumimoji="1" lang="en-US" altLang="zh-CN" sz="2800" b="1">
                  <a:solidFill>
                    <a:srgbClr val="FFFF00"/>
                  </a:solidFill>
                  <a:latin typeface="黑体" panose="02010609060101010101" pitchFamily="49" charset="-122"/>
                  <a:ea typeface="黑体" panose="02010609060101010101" pitchFamily="49" charset="-122"/>
                </a:rPr>
                <a:t>.</a:t>
              </a:r>
            </a:p>
          </p:txBody>
        </p:sp>
        <p:graphicFrame>
          <p:nvGraphicFramePr>
            <p:cNvPr id="48134" name="Object 5">
              <a:extLst>
                <a:ext uri="{FF2B5EF4-FFF2-40B4-BE49-F238E27FC236}">
                  <a16:creationId xmlns:a16="http://schemas.microsoft.com/office/drawing/2014/main" id="{8092F3C6-22A1-6F3D-DAD9-6B000BFA1609}"/>
                </a:ext>
              </a:extLst>
            </p:cNvPr>
            <p:cNvGraphicFramePr>
              <a:graphicFrameLocks noChangeAspect="1"/>
            </p:cNvGraphicFramePr>
            <p:nvPr/>
          </p:nvGraphicFramePr>
          <p:xfrm>
            <a:off x="3172" y="1540"/>
            <a:ext cx="175" cy="151"/>
          </p:xfrm>
          <a:graphic>
            <a:graphicData uri="http://schemas.openxmlformats.org/presentationml/2006/ole">
              <mc:AlternateContent xmlns:mc="http://schemas.openxmlformats.org/markup-compatibility/2006">
                <mc:Choice xmlns:v="urn:schemas-microsoft-com:vml" Requires="v">
                  <p:oleObj name="公式" r:id="rId2" imgW="257254" imgH="219186" progId="Equation.3">
                    <p:embed/>
                  </p:oleObj>
                </mc:Choice>
                <mc:Fallback>
                  <p:oleObj name="公式" r:id="rId2" imgW="257254" imgH="219186"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2" y="1540"/>
                          <a:ext cx="175" cy="151"/>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115142" name="Picture 6" descr="放射粒子">
            <a:extLst>
              <a:ext uri="{FF2B5EF4-FFF2-40B4-BE49-F238E27FC236}">
                <a16:creationId xmlns:a16="http://schemas.microsoft.com/office/drawing/2014/main" id="{238B4F52-083B-1B8D-A418-309E7611B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790950"/>
            <a:ext cx="43211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15139"/>
                                        </p:tgtEl>
                                        <p:attrNameLst>
                                          <p:attrName>style.visibility</p:attrName>
                                        </p:attrNameLst>
                                      </p:cBhvr>
                                      <p:to>
                                        <p:strVal val="visible"/>
                                      </p:to>
                                    </p:set>
                                    <p:animEffect transition="in" filter="wipe(left)">
                                      <p:cBhvr>
                                        <p:cTn id="7" dur="500"/>
                                        <p:tgtEl>
                                          <p:spTgt spid="111513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15142"/>
                                        </p:tgtEl>
                                        <p:attrNameLst>
                                          <p:attrName>style.visibility</p:attrName>
                                        </p:attrNameLst>
                                      </p:cBhvr>
                                      <p:to>
                                        <p:strVal val="visible"/>
                                      </p:to>
                                    </p:set>
                                    <p:animEffect transition="in" filter="wipe(left)">
                                      <p:cBhvr>
                                        <p:cTn id="11" dur="500"/>
                                        <p:tgtEl>
                                          <p:spTgt spid="111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7186" name="Picture 2" descr="呼叫">
            <a:extLst>
              <a:ext uri="{FF2B5EF4-FFF2-40B4-BE49-F238E27FC236}">
                <a16:creationId xmlns:a16="http://schemas.microsoft.com/office/drawing/2014/main" id="{6AC8FE42-3C1C-73E0-B76D-245B8E90E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713" y="4210050"/>
            <a:ext cx="24384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7187" name="Rectangle 3">
            <a:extLst>
              <a:ext uri="{FF2B5EF4-FFF2-40B4-BE49-F238E27FC236}">
                <a16:creationId xmlns:a16="http://schemas.microsoft.com/office/drawing/2014/main" id="{1AD58729-124A-A464-E2A1-DEB845F56137}"/>
              </a:ext>
            </a:extLst>
          </p:cNvPr>
          <p:cNvSpPr>
            <a:spLocks noChangeArrowheads="1"/>
          </p:cNvSpPr>
          <p:nvPr/>
        </p:nvSpPr>
        <p:spPr bwMode="auto">
          <a:xfrm>
            <a:off x="3810000" y="3595688"/>
            <a:ext cx="24384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宋体" panose="02010600030101010101" pitchFamily="2" charset="-122"/>
              </a:rPr>
              <a:t>电话呼唤次数</a:t>
            </a:r>
            <a:endParaRPr kumimoji="1" lang="zh-CN" altLang="en-US" sz="2800">
              <a:solidFill>
                <a:srgbClr val="FFFF00"/>
              </a:solidFill>
              <a:latin typeface="黑体" panose="02010609060101010101" pitchFamily="49" charset="-122"/>
              <a:ea typeface="黑体" panose="02010609060101010101" pitchFamily="49" charset="-122"/>
            </a:endParaRPr>
          </a:p>
        </p:txBody>
      </p:sp>
      <p:pic>
        <p:nvPicPr>
          <p:cNvPr id="1117188" name="Picture 4" descr="买东西">
            <a:extLst>
              <a:ext uri="{FF2B5EF4-FFF2-40B4-BE49-F238E27FC236}">
                <a16:creationId xmlns:a16="http://schemas.microsoft.com/office/drawing/2014/main" id="{017C2CE6-9C7D-32C0-89A9-8C35D17E5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4192588"/>
            <a:ext cx="26670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7189" name="Group 5">
            <a:extLst>
              <a:ext uri="{FF2B5EF4-FFF2-40B4-BE49-F238E27FC236}">
                <a16:creationId xmlns:a16="http://schemas.microsoft.com/office/drawing/2014/main" id="{393556FE-2DD7-ABDC-2CB6-948FA6F3DE80}"/>
              </a:ext>
            </a:extLst>
          </p:cNvPr>
          <p:cNvGrpSpPr>
            <a:grpSpLocks/>
          </p:cNvGrpSpPr>
          <p:nvPr/>
        </p:nvGrpSpPr>
        <p:grpSpPr bwMode="auto">
          <a:xfrm>
            <a:off x="6324600" y="4237038"/>
            <a:ext cx="2209800" cy="1752600"/>
            <a:chOff x="3936" y="2496"/>
            <a:chExt cx="1392" cy="1104"/>
          </a:xfrm>
        </p:grpSpPr>
        <p:sp>
          <p:nvSpPr>
            <p:cNvPr id="49166" name="Rectangle 6">
              <a:extLst>
                <a:ext uri="{FF2B5EF4-FFF2-40B4-BE49-F238E27FC236}">
                  <a16:creationId xmlns:a16="http://schemas.microsoft.com/office/drawing/2014/main" id="{EDB4C1A9-9CD5-AE6E-F0CA-F85425285070}"/>
                </a:ext>
              </a:extLst>
            </p:cNvPr>
            <p:cNvSpPr>
              <a:spLocks noChangeArrowheads="1"/>
            </p:cNvSpPr>
            <p:nvPr/>
          </p:nvSpPr>
          <p:spPr bwMode="auto">
            <a:xfrm>
              <a:off x="3936" y="2496"/>
              <a:ext cx="1392" cy="11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pic>
          <p:nvPicPr>
            <p:cNvPr id="49167" name="Picture 7" descr="BD07195_">
              <a:extLst>
                <a:ext uri="{FF2B5EF4-FFF2-40B4-BE49-F238E27FC236}">
                  <a16:creationId xmlns:a16="http://schemas.microsoft.com/office/drawing/2014/main" id="{8A77F947-E284-8705-716D-97AEA72F7F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 y="2688"/>
              <a:ext cx="1151"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7192" name="Rectangle 8">
            <a:extLst>
              <a:ext uri="{FF2B5EF4-FFF2-40B4-BE49-F238E27FC236}">
                <a16:creationId xmlns:a16="http://schemas.microsoft.com/office/drawing/2014/main" id="{4D82BC26-F7A2-0FF9-483F-FAD04F91D2E7}"/>
              </a:ext>
            </a:extLst>
          </p:cNvPr>
          <p:cNvSpPr>
            <a:spLocks noChangeArrowheads="1"/>
          </p:cNvSpPr>
          <p:nvPr/>
        </p:nvSpPr>
        <p:spPr bwMode="auto">
          <a:xfrm>
            <a:off x="6283325" y="3595688"/>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交通事故次数</a:t>
            </a:r>
          </a:p>
        </p:txBody>
      </p:sp>
      <p:sp>
        <p:nvSpPr>
          <p:cNvPr id="1117193" name="Rectangle 9">
            <a:extLst>
              <a:ext uri="{FF2B5EF4-FFF2-40B4-BE49-F238E27FC236}">
                <a16:creationId xmlns:a16="http://schemas.microsoft.com/office/drawing/2014/main" id="{EC807B4E-E1C5-B0B1-DFBC-FF68E85B7007}"/>
              </a:ext>
            </a:extLst>
          </p:cNvPr>
          <p:cNvSpPr>
            <a:spLocks noChangeArrowheads="1"/>
          </p:cNvSpPr>
          <p:nvPr/>
        </p:nvSpPr>
        <p:spPr bwMode="auto">
          <a:xfrm>
            <a:off x="762000" y="3595688"/>
            <a:ext cx="3048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1">
                <a:latin typeface="Times New Roman" panose="02020603050405020304" pitchFamily="18" charset="0"/>
              </a:rPr>
              <a:t>商场接待的顾客数</a:t>
            </a:r>
            <a:endParaRPr kumimoji="1" lang="zh-CN" altLang="en-US" sz="2800">
              <a:latin typeface="Times New Roman" panose="02020603050405020304" pitchFamily="18" charset="0"/>
            </a:endParaRPr>
          </a:p>
        </p:txBody>
      </p:sp>
      <p:sp>
        <p:nvSpPr>
          <p:cNvPr id="49160" name="Rectangle 10">
            <a:extLst>
              <a:ext uri="{FF2B5EF4-FFF2-40B4-BE49-F238E27FC236}">
                <a16:creationId xmlns:a16="http://schemas.microsoft.com/office/drawing/2014/main" id="{1809861B-3407-F32F-0EDF-C742F0448F58}"/>
              </a:ext>
            </a:extLst>
          </p:cNvPr>
          <p:cNvSpPr>
            <a:spLocks noChangeArrowheads="1"/>
          </p:cNvSpPr>
          <p:nvPr/>
        </p:nvSpPr>
        <p:spPr bwMode="auto">
          <a:xfrm>
            <a:off x="1682750" y="8524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latin typeface="Times New Roman" panose="02020603050405020304" pitchFamily="18" charset="0"/>
              </a:rPr>
              <a:t>地震</a:t>
            </a:r>
          </a:p>
        </p:txBody>
      </p:sp>
      <p:pic>
        <p:nvPicPr>
          <p:cNvPr id="1117195" name="Picture 11" descr="洪水">
            <a:extLst>
              <a:ext uri="{FF2B5EF4-FFF2-40B4-BE49-F238E27FC236}">
                <a16:creationId xmlns:a16="http://schemas.microsoft.com/office/drawing/2014/main" id="{A0813905-F5DA-2579-8088-64781F337D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9838" y="1524000"/>
            <a:ext cx="223520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96" name="Picture 12" descr="火山喷发">
            <a:extLst>
              <a:ext uri="{FF2B5EF4-FFF2-40B4-BE49-F238E27FC236}">
                <a16:creationId xmlns:a16="http://schemas.microsoft.com/office/drawing/2014/main" id="{7C500860-1A6D-69C0-D121-17F39BED73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6788" y="1524000"/>
            <a:ext cx="258445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3" name="Picture 13" descr="地震">
            <a:extLst>
              <a:ext uri="{FF2B5EF4-FFF2-40B4-BE49-F238E27FC236}">
                <a16:creationId xmlns:a16="http://schemas.microsoft.com/office/drawing/2014/main" id="{7E98E8FA-2ED4-1BDA-B85C-E78A2C9A7C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5838" y="1524000"/>
            <a:ext cx="2292350"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7198" name="Rectangle 14">
            <a:extLst>
              <a:ext uri="{FF2B5EF4-FFF2-40B4-BE49-F238E27FC236}">
                <a16:creationId xmlns:a16="http://schemas.microsoft.com/office/drawing/2014/main" id="{90809609-1CC4-71BA-C730-33FFBA8A144C}"/>
              </a:ext>
            </a:extLst>
          </p:cNvPr>
          <p:cNvSpPr>
            <a:spLocks noChangeArrowheads="1"/>
          </p:cNvSpPr>
          <p:nvPr/>
        </p:nvSpPr>
        <p:spPr bwMode="auto">
          <a:xfrm>
            <a:off x="3992563" y="8524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rPr>
              <a:t>火山爆发</a:t>
            </a:r>
          </a:p>
        </p:txBody>
      </p:sp>
      <p:sp>
        <p:nvSpPr>
          <p:cNvPr id="1117199" name="Rectangle 15">
            <a:extLst>
              <a:ext uri="{FF2B5EF4-FFF2-40B4-BE49-F238E27FC236}">
                <a16:creationId xmlns:a16="http://schemas.microsoft.com/office/drawing/2014/main" id="{48508559-BF59-1616-F078-2D6922937FA3}"/>
              </a:ext>
            </a:extLst>
          </p:cNvPr>
          <p:cNvSpPr>
            <a:spLocks noChangeArrowheads="1"/>
          </p:cNvSpPr>
          <p:nvPr/>
        </p:nvSpPr>
        <p:spPr bwMode="auto">
          <a:xfrm>
            <a:off x="6630988" y="8382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latin typeface="Times New Roman" panose="02020603050405020304" pitchFamily="18" charset="0"/>
              </a:rPr>
              <a:t>特大洪水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7198"/>
                                        </p:tgtEl>
                                        <p:attrNameLst>
                                          <p:attrName>style.visibility</p:attrName>
                                        </p:attrNameLst>
                                      </p:cBhvr>
                                      <p:to>
                                        <p:strVal val="visible"/>
                                      </p:to>
                                    </p:set>
                                    <p:animEffect transition="in" filter="wipe(left)">
                                      <p:cBhvr>
                                        <p:cTn id="7" dur="500"/>
                                        <p:tgtEl>
                                          <p:spTgt spid="111719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17196"/>
                                        </p:tgtEl>
                                        <p:attrNameLst>
                                          <p:attrName>style.visibility</p:attrName>
                                        </p:attrNameLst>
                                      </p:cBhvr>
                                      <p:to>
                                        <p:strVal val="visible"/>
                                      </p:to>
                                    </p:set>
                                    <p:animEffect transition="in" filter="wipe(left)">
                                      <p:cBhvr>
                                        <p:cTn id="11" dur="500"/>
                                        <p:tgtEl>
                                          <p:spTgt spid="1117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17199"/>
                                        </p:tgtEl>
                                        <p:attrNameLst>
                                          <p:attrName>style.visibility</p:attrName>
                                        </p:attrNameLst>
                                      </p:cBhvr>
                                      <p:to>
                                        <p:strVal val="visible"/>
                                      </p:to>
                                    </p:set>
                                    <p:animEffect transition="in" filter="wipe(left)">
                                      <p:cBhvr>
                                        <p:cTn id="16" dur="500"/>
                                        <p:tgtEl>
                                          <p:spTgt spid="111719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1117195"/>
                                        </p:tgtEl>
                                        <p:attrNameLst>
                                          <p:attrName>style.visibility</p:attrName>
                                        </p:attrNameLst>
                                      </p:cBhvr>
                                      <p:to>
                                        <p:strVal val="visible"/>
                                      </p:to>
                                    </p:set>
                                    <p:animEffect transition="in" filter="wipe(left)">
                                      <p:cBhvr>
                                        <p:cTn id="20" dur="500"/>
                                        <p:tgtEl>
                                          <p:spTgt spid="11171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17193"/>
                                        </p:tgtEl>
                                        <p:attrNameLst>
                                          <p:attrName>style.visibility</p:attrName>
                                        </p:attrNameLst>
                                      </p:cBhvr>
                                      <p:to>
                                        <p:strVal val="visible"/>
                                      </p:to>
                                    </p:set>
                                    <p:animEffect transition="in" filter="wipe(left)">
                                      <p:cBhvr>
                                        <p:cTn id="25" dur="500"/>
                                        <p:tgtEl>
                                          <p:spTgt spid="1117193"/>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1117188"/>
                                        </p:tgtEl>
                                        <p:attrNameLst>
                                          <p:attrName>style.visibility</p:attrName>
                                        </p:attrNameLst>
                                      </p:cBhvr>
                                      <p:to>
                                        <p:strVal val="visible"/>
                                      </p:to>
                                    </p:set>
                                    <p:animEffect transition="in" filter="wipe(left)">
                                      <p:cBhvr>
                                        <p:cTn id="29" dur="500"/>
                                        <p:tgtEl>
                                          <p:spTgt spid="111718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17187"/>
                                        </p:tgtEl>
                                        <p:attrNameLst>
                                          <p:attrName>style.visibility</p:attrName>
                                        </p:attrNameLst>
                                      </p:cBhvr>
                                      <p:to>
                                        <p:strVal val="visible"/>
                                      </p:to>
                                    </p:set>
                                    <p:animEffect transition="in" filter="wipe(left)">
                                      <p:cBhvr>
                                        <p:cTn id="34" dur="500"/>
                                        <p:tgtEl>
                                          <p:spTgt spid="1117187"/>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1117186"/>
                                        </p:tgtEl>
                                        <p:attrNameLst>
                                          <p:attrName>style.visibility</p:attrName>
                                        </p:attrNameLst>
                                      </p:cBhvr>
                                      <p:to>
                                        <p:strVal val="visible"/>
                                      </p:to>
                                    </p:set>
                                    <p:animEffect transition="in" filter="wipe(left)">
                                      <p:cBhvr>
                                        <p:cTn id="38" dur="500"/>
                                        <p:tgtEl>
                                          <p:spTgt spid="111718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17192"/>
                                        </p:tgtEl>
                                        <p:attrNameLst>
                                          <p:attrName>style.visibility</p:attrName>
                                        </p:attrNameLst>
                                      </p:cBhvr>
                                      <p:to>
                                        <p:strVal val="visible"/>
                                      </p:to>
                                    </p:set>
                                    <p:animEffect transition="in" filter="wipe(left)">
                                      <p:cBhvr>
                                        <p:cTn id="43" dur="500"/>
                                        <p:tgtEl>
                                          <p:spTgt spid="1117192"/>
                                        </p:tgtEl>
                                      </p:cBhvr>
                                    </p:animEffect>
                                  </p:childTnLst>
                                </p:cTn>
                              </p:par>
                            </p:childTnLst>
                          </p:cTn>
                        </p:par>
                        <p:par>
                          <p:cTn id="44" fill="hold" nodeType="afterGroup">
                            <p:stCondLst>
                              <p:cond delay="500"/>
                            </p:stCondLst>
                            <p:childTnLst>
                              <p:par>
                                <p:cTn id="45" presetID="22" presetClass="entr" presetSubtype="8" fill="hold" nodeType="afterEffect">
                                  <p:stCondLst>
                                    <p:cond delay="0"/>
                                  </p:stCondLst>
                                  <p:childTnLst>
                                    <p:set>
                                      <p:cBhvr>
                                        <p:cTn id="46" dur="1" fill="hold">
                                          <p:stCondLst>
                                            <p:cond delay="0"/>
                                          </p:stCondLst>
                                        </p:cTn>
                                        <p:tgtEl>
                                          <p:spTgt spid="1117189"/>
                                        </p:tgtEl>
                                        <p:attrNameLst>
                                          <p:attrName>style.visibility</p:attrName>
                                        </p:attrNameLst>
                                      </p:cBhvr>
                                      <p:to>
                                        <p:strVal val="visible"/>
                                      </p:to>
                                    </p:set>
                                    <p:animEffect transition="in" filter="wipe(left)">
                                      <p:cBhvr>
                                        <p:cTn id="47" dur="500"/>
                                        <p:tgtEl>
                                          <p:spTgt spid="111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7" grpId="0" autoUpdateAnimBg="0"/>
      <p:bldP spid="1117192" grpId="0" autoUpdateAnimBg="0"/>
      <p:bldP spid="1117193" grpId="0" autoUpdateAnimBg="0"/>
      <p:bldP spid="1117198" grpId="0" autoUpdateAnimBg="0"/>
      <p:bldP spid="111719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3A5175E-B114-A387-1739-2FDB0AD9C640}"/>
              </a:ext>
            </a:extLst>
          </p:cNvPr>
          <p:cNvSpPr>
            <a:spLocks noGrp="1" noChangeArrowheads="1"/>
          </p:cNvSpPr>
          <p:nvPr>
            <p:ph type="title"/>
          </p:nvPr>
        </p:nvSpPr>
        <p:spPr>
          <a:xfrm>
            <a:off x="179388" y="1125538"/>
            <a:ext cx="8229600" cy="1143000"/>
          </a:xfrm>
          <a:noFill/>
        </p:spPr>
        <p:txBody>
          <a:bodyPr/>
          <a:lstStyle/>
          <a:p>
            <a:pPr eaLnBrk="1" hangingPunct="1"/>
            <a:r>
              <a:rPr lang="zh-CN" altLang="en-US">
                <a:latin typeface="Times New Roman" panose="02020603050405020304" pitchFamily="18" charset="0"/>
              </a:rPr>
              <a:t>第一节     随机变量</a:t>
            </a:r>
          </a:p>
        </p:txBody>
      </p:sp>
      <p:sp>
        <p:nvSpPr>
          <p:cNvPr id="21507" name="Rectangle 3">
            <a:extLst>
              <a:ext uri="{FF2B5EF4-FFF2-40B4-BE49-F238E27FC236}">
                <a16:creationId xmlns:a16="http://schemas.microsoft.com/office/drawing/2014/main" id="{1D0DF859-A1E1-DE9A-EF1D-3CAB6920618B}"/>
              </a:ext>
            </a:extLst>
          </p:cNvPr>
          <p:cNvSpPr>
            <a:spLocks noGrp="1" noChangeArrowheads="1"/>
          </p:cNvSpPr>
          <p:nvPr>
            <p:ph type="body" idx="1"/>
          </p:nvPr>
        </p:nvSpPr>
        <p:spPr>
          <a:xfrm>
            <a:off x="1763713" y="2709863"/>
            <a:ext cx="5630862" cy="1811337"/>
          </a:xfrm>
          <a:noFill/>
        </p:spPr>
        <p:txBody>
          <a:bodyPr/>
          <a:lstStyle/>
          <a:p>
            <a:pPr eaLnBrk="1" hangingPunct="1">
              <a:lnSpc>
                <a:spcPct val="120000"/>
              </a:lnSpc>
            </a:pPr>
            <a:r>
              <a:rPr lang="zh-CN" altLang="en-US" sz="3600">
                <a:solidFill>
                  <a:srgbClr val="0000FF"/>
                </a:solidFill>
              </a:rPr>
              <a:t>随机变量概念的产生</a:t>
            </a:r>
          </a:p>
          <a:p>
            <a:pPr eaLnBrk="1" hangingPunct="1">
              <a:lnSpc>
                <a:spcPct val="120000"/>
              </a:lnSpc>
            </a:pPr>
            <a:r>
              <a:rPr lang="zh-CN" altLang="en-US" sz="3600">
                <a:solidFill>
                  <a:srgbClr val="0000FF"/>
                </a:solidFill>
              </a:rPr>
              <a:t>引入随机变量的意义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5607FB51-5098-6D62-355C-8632743D3D13}"/>
              </a:ext>
            </a:extLst>
          </p:cNvPr>
          <p:cNvSpPr>
            <a:spLocks noGrp="1" noChangeArrowheads="1"/>
          </p:cNvSpPr>
          <p:nvPr>
            <p:ph type="title" idx="4294967295"/>
          </p:nvPr>
        </p:nvSpPr>
        <p:spPr>
          <a:xfrm>
            <a:off x="0" y="647700"/>
            <a:ext cx="9144000" cy="2998788"/>
          </a:xfrm>
        </p:spPr>
        <p:txBody>
          <a:bodyPr anchor="t"/>
          <a:lstStyle/>
          <a:p>
            <a:pPr algn="l" eaLnBrk="1" hangingPunct="1"/>
            <a:r>
              <a:rPr lang="zh-CN" altLang="en-US" sz="3600" b="1">
                <a:solidFill>
                  <a:schemeClr val="tx1"/>
                </a:solidFill>
              </a:rPr>
              <a:t>例</a:t>
            </a:r>
            <a:r>
              <a:rPr lang="en-US" altLang="zh-CN" sz="3600" b="1">
                <a:solidFill>
                  <a:schemeClr val="tx1"/>
                </a:solidFill>
              </a:rPr>
              <a:t>5   </a:t>
            </a:r>
            <a:r>
              <a:rPr lang="zh-CN" altLang="en-US" sz="3600" b="1">
                <a:solidFill>
                  <a:schemeClr val="tx1"/>
                </a:solidFill>
              </a:rPr>
              <a:t>计算机硬件公司制造某种特殊型号的微型芯片</a:t>
            </a:r>
            <a:r>
              <a:rPr lang="en-US" altLang="zh-CN" sz="3600" b="1">
                <a:solidFill>
                  <a:schemeClr val="tx1"/>
                </a:solidFill>
              </a:rPr>
              <a:t>,</a:t>
            </a:r>
            <a:r>
              <a:rPr lang="zh-CN" altLang="en-US" sz="3600" b="1">
                <a:solidFill>
                  <a:schemeClr val="tx1"/>
                </a:solidFill>
              </a:rPr>
              <a:t>次品率达</a:t>
            </a:r>
            <a:r>
              <a:rPr lang="en-US" altLang="zh-CN" sz="3600" b="1">
                <a:solidFill>
                  <a:schemeClr val="tx1"/>
                </a:solidFill>
              </a:rPr>
              <a:t>1%, </a:t>
            </a:r>
            <a:r>
              <a:rPr lang="zh-CN" altLang="en-US" sz="3600" b="1">
                <a:solidFill>
                  <a:schemeClr val="tx1"/>
                </a:solidFill>
              </a:rPr>
              <a:t>各芯片成为次品相互独立</a:t>
            </a:r>
            <a:r>
              <a:rPr lang="en-US" altLang="zh-CN" sz="3600" b="1">
                <a:solidFill>
                  <a:schemeClr val="tx1"/>
                </a:solidFill>
              </a:rPr>
              <a:t>. </a:t>
            </a:r>
            <a:r>
              <a:rPr lang="zh-CN" altLang="en-US" sz="3600" b="1">
                <a:solidFill>
                  <a:schemeClr val="tx1"/>
                </a:solidFill>
              </a:rPr>
              <a:t>求在</a:t>
            </a:r>
            <a:r>
              <a:rPr lang="en-US" altLang="zh-CN" sz="3600" b="1">
                <a:solidFill>
                  <a:schemeClr val="tx1"/>
                </a:solidFill>
              </a:rPr>
              <a:t>1000</a:t>
            </a:r>
            <a:r>
              <a:rPr lang="zh-CN" altLang="en-US" sz="3600" b="1">
                <a:solidFill>
                  <a:schemeClr val="tx1"/>
                </a:solidFill>
              </a:rPr>
              <a:t>只产品中至少有</a:t>
            </a:r>
            <a:r>
              <a:rPr lang="en-US" altLang="zh-CN" sz="3600" b="1">
                <a:solidFill>
                  <a:schemeClr val="tx1"/>
                </a:solidFill>
              </a:rPr>
              <a:t>2</a:t>
            </a:r>
            <a:r>
              <a:rPr lang="zh-CN" altLang="en-US" sz="3600" b="1">
                <a:solidFill>
                  <a:schemeClr val="tx1"/>
                </a:solidFill>
              </a:rPr>
              <a:t>只次品的概率</a:t>
            </a:r>
            <a:r>
              <a:rPr lang="en-US" altLang="zh-CN" sz="3600" b="1">
                <a:solidFill>
                  <a:schemeClr val="tx1"/>
                </a:solidFill>
              </a:rPr>
              <a:t>. </a:t>
            </a:r>
            <a:br>
              <a:rPr lang="en-US" altLang="zh-CN" sz="3600" b="1">
                <a:solidFill>
                  <a:schemeClr val="tx1"/>
                </a:solidFill>
              </a:rPr>
            </a:br>
            <a:r>
              <a:rPr lang="en-US" altLang="zh-CN" sz="3600" b="1">
                <a:solidFill>
                  <a:schemeClr val="tx1"/>
                </a:solidFill>
              </a:rPr>
              <a:t>     </a:t>
            </a:r>
            <a:br>
              <a:rPr lang="en-US" altLang="zh-CN" sz="3600" b="1">
                <a:solidFill>
                  <a:schemeClr val="tx1"/>
                </a:solidFill>
              </a:rPr>
            </a:br>
            <a:r>
              <a:rPr lang="en-US" altLang="zh-CN" sz="3600" b="1">
                <a:solidFill>
                  <a:schemeClr val="tx1"/>
                </a:solidFill>
              </a:rPr>
              <a:t>    </a:t>
            </a:r>
            <a:r>
              <a:rPr lang="zh-CN" altLang="en-US" sz="3600" b="1">
                <a:solidFill>
                  <a:schemeClr val="tx1"/>
                </a:solidFill>
              </a:rPr>
              <a:t>以</a:t>
            </a:r>
            <a:r>
              <a:rPr lang="en-US" altLang="zh-CN" sz="3600" b="1" i="1">
                <a:solidFill>
                  <a:schemeClr val="tx1"/>
                </a:solidFill>
                <a:latin typeface="Times New Roman" panose="02020603050405020304" pitchFamily="18" charset="0"/>
              </a:rPr>
              <a:t>X</a:t>
            </a:r>
            <a:r>
              <a:rPr lang="zh-CN" altLang="en-US" sz="3600" b="1">
                <a:solidFill>
                  <a:schemeClr val="tx1"/>
                </a:solidFill>
              </a:rPr>
              <a:t>记产品中的次品数</a:t>
            </a:r>
            <a:r>
              <a:rPr lang="en-US" altLang="zh-CN" sz="3600" b="1">
                <a:solidFill>
                  <a:schemeClr val="tx1"/>
                </a:solidFill>
              </a:rPr>
              <a:t>,     </a:t>
            </a:r>
            <a:br>
              <a:rPr lang="en-US" altLang="zh-CN" sz="3600" b="1">
                <a:solidFill>
                  <a:schemeClr val="tx1"/>
                </a:solidFill>
              </a:rPr>
            </a:br>
            <a:r>
              <a:rPr lang="en-US" altLang="zh-CN" sz="3600" b="1">
                <a:solidFill>
                  <a:schemeClr val="tx1"/>
                </a:solidFill>
              </a:rPr>
              <a:t>    </a:t>
            </a:r>
            <a:r>
              <a:rPr lang="en-US" altLang="zh-CN" sz="3600" b="1" i="1">
                <a:solidFill>
                  <a:schemeClr val="tx1"/>
                </a:solidFill>
                <a:latin typeface="Times New Roman" panose="02020603050405020304" pitchFamily="18" charset="0"/>
              </a:rPr>
              <a:t>X</a:t>
            </a:r>
            <a:r>
              <a:rPr lang="en-US" altLang="zh-CN" sz="3600" b="1">
                <a:solidFill>
                  <a:schemeClr val="tx1"/>
                </a:solidFill>
              </a:rPr>
              <a:t>~</a:t>
            </a:r>
            <a:r>
              <a:rPr lang="en-US" altLang="zh-CN" sz="3600" b="1" i="1">
                <a:solidFill>
                  <a:schemeClr val="tx1"/>
                </a:solidFill>
              </a:rPr>
              <a:t>b</a:t>
            </a:r>
            <a:r>
              <a:rPr lang="en-US" altLang="zh-CN" sz="3600" b="1">
                <a:solidFill>
                  <a:schemeClr val="tx1"/>
                </a:solidFill>
              </a:rPr>
              <a:t>(1000, 0.001).</a:t>
            </a:r>
            <a:br>
              <a:rPr lang="en-US" altLang="zh-CN" sz="3600" b="1">
                <a:solidFill>
                  <a:schemeClr val="tx1"/>
                </a:solidFill>
              </a:rPr>
            </a:br>
            <a:endParaRPr lang="en-US" altLang="zh-CN" sz="3600" b="1">
              <a:solidFill>
                <a:schemeClr val="tx1"/>
              </a:solidFill>
            </a:endParaRPr>
          </a:p>
        </p:txBody>
      </p:sp>
      <p:sp>
        <p:nvSpPr>
          <p:cNvPr id="50179" name="灯片编号占位符 2">
            <a:extLst>
              <a:ext uri="{FF2B5EF4-FFF2-40B4-BE49-F238E27FC236}">
                <a16:creationId xmlns:a16="http://schemas.microsoft.com/office/drawing/2014/main" id="{145CE115-52AC-82D3-5EC4-A360B1F1C411}"/>
              </a:ext>
            </a:extLst>
          </p:cNvPr>
          <p:cNvSpPr txBox="1">
            <a:spLocks noGrp="1"/>
          </p:cNvSpPr>
          <p:nvPr/>
        </p:nvSpPr>
        <p:spPr bwMode="auto">
          <a:xfrm>
            <a:off x="8534400" y="6554788"/>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65C74755-7F33-42A6-B592-DA9D64D88097}" type="slidenum">
              <a:rPr kumimoji="1" lang="en-US" altLang="zh-CN" sz="1400">
                <a:solidFill>
                  <a:schemeClr val="folHlink"/>
                </a:solidFill>
                <a:latin typeface="Times New Roman" panose="02020603050405020304" pitchFamily="18" charset="0"/>
              </a:rPr>
              <a:pPr algn="r" eaLnBrk="1" hangingPunct="1">
                <a:spcBef>
                  <a:spcPct val="0"/>
                </a:spcBef>
                <a:buClrTx/>
                <a:buSzTx/>
                <a:buFontTx/>
                <a:buNone/>
              </a:pPr>
              <a:t>30</a:t>
            </a:fld>
            <a:endParaRPr kumimoji="1" lang="en-US" altLang="zh-CN" sz="1400">
              <a:solidFill>
                <a:schemeClr val="folHlink"/>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B3DA7AD-DF18-B4CB-7C3E-5B7E67427020}"/>
              </a:ext>
            </a:extLst>
          </p:cNvPr>
          <p:cNvSpPr>
            <a:spLocks noChangeArrowheads="1"/>
          </p:cNvSpPr>
          <p:nvPr/>
        </p:nvSpPr>
        <p:spPr bwMode="auto">
          <a:xfrm>
            <a:off x="395288" y="692150"/>
            <a:ext cx="82296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en-US" altLang="zh-CN" sz="3200" b="0">
                <a:solidFill>
                  <a:schemeClr val="tx2"/>
                </a:solidFill>
              </a:rPr>
              <a:t>     </a:t>
            </a:r>
            <a:endParaRPr lang="en-US" altLang="zh-CN" sz="3200">
              <a:solidFill>
                <a:schemeClr val="tx2"/>
              </a:solidFill>
              <a:latin typeface="Times New Roman" panose="02020603050405020304" pitchFamily="18" charset="0"/>
            </a:endParaRPr>
          </a:p>
        </p:txBody>
      </p:sp>
      <p:sp>
        <p:nvSpPr>
          <p:cNvPr id="51203" name="Rectangle 3">
            <a:extLst>
              <a:ext uri="{FF2B5EF4-FFF2-40B4-BE49-F238E27FC236}">
                <a16:creationId xmlns:a16="http://schemas.microsoft.com/office/drawing/2014/main" id="{121DC700-7C8A-97E4-C9A4-1A446A567B6D}"/>
              </a:ext>
            </a:extLst>
          </p:cNvPr>
          <p:cNvSpPr>
            <a:spLocks noChangeArrowheads="1"/>
          </p:cNvSpPr>
          <p:nvPr/>
        </p:nvSpPr>
        <p:spPr bwMode="auto">
          <a:xfrm>
            <a:off x="1331913" y="2997200"/>
            <a:ext cx="765175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3200">
                <a:latin typeface="宋体" panose="02010600030101010101" pitchFamily="2" charset="-122"/>
              </a:rPr>
              <a:t>一、离散型随机变量的定义</a:t>
            </a:r>
            <a:endParaRPr lang="zh-CN" altLang="en-US" sz="3200">
              <a:solidFill>
                <a:schemeClr val="tx2"/>
              </a:solidFill>
              <a:latin typeface="宋体" panose="02010600030101010101" pitchFamily="2" charset="-122"/>
            </a:endParaRPr>
          </a:p>
          <a:p>
            <a:pPr eaLnBrk="1" hangingPunct="1">
              <a:lnSpc>
                <a:spcPct val="120000"/>
              </a:lnSpc>
              <a:spcBef>
                <a:spcPct val="0"/>
              </a:spcBef>
            </a:pPr>
            <a:r>
              <a:rPr lang="zh-CN" altLang="en-US" sz="3200">
                <a:latin typeface="宋体" panose="02010600030101010101" pitchFamily="2" charset="-122"/>
              </a:rPr>
              <a:t>二、离散型随机变量表示方法</a:t>
            </a:r>
          </a:p>
          <a:p>
            <a:pPr eaLnBrk="1" hangingPunct="1">
              <a:lnSpc>
                <a:spcPct val="120000"/>
              </a:lnSpc>
              <a:spcBef>
                <a:spcPct val="0"/>
              </a:spcBef>
            </a:pPr>
            <a:r>
              <a:rPr lang="zh-CN" altLang="en-US" sz="3200">
                <a:solidFill>
                  <a:schemeClr val="tx2"/>
                </a:solidFill>
                <a:latin typeface="宋体" panose="02010600030101010101" pitchFamily="2" charset="-122"/>
              </a:rPr>
              <a:t>三、几种常见分布</a:t>
            </a:r>
          </a:p>
        </p:txBody>
      </p:sp>
      <p:sp>
        <p:nvSpPr>
          <p:cNvPr id="51204" name="Rectangle 8">
            <a:extLst>
              <a:ext uri="{FF2B5EF4-FFF2-40B4-BE49-F238E27FC236}">
                <a16:creationId xmlns:a16="http://schemas.microsoft.com/office/drawing/2014/main" id="{F6107465-8E7C-03A9-CC32-BA39437D61AC}"/>
              </a:ext>
            </a:extLst>
          </p:cNvPr>
          <p:cNvSpPr>
            <a:spLocks noChangeArrowheads="1"/>
          </p:cNvSpPr>
          <p:nvPr/>
        </p:nvSpPr>
        <p:spPr bwMode="auto">
          <a:xfrm>
            <a:off x="1054100" y="2133600"/>
            <a:ext cx="727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600">
                <a:solidFill>
                  <a:schemeClr val="tx2"/>
                </a:solidFill>
                <a:latin typeface="Times New Roman" panose="02020603050405020304" pitchFamily="18" charset="0"/>
              </a:rPr>
              <a:t>第二节  离散型随机变量及其分布律</a:t>
            </a:r>
          </a:p>
        </p:txBody>
      </p:sp>
      <p:sp>
        <p:nvSpPr>
          <p:cNvPr id="51205" name="Rectangle 9">
            <a:extLst>
              <a:ext uri="{FF2B5EF4-FFF2-40B4-BE49-F238E27FC236}">
                <a16:creationId xmlns:a16="http://schemas.microsoft.com/office/drawing/2014/main" id="{7D1BB114-1AC6-1DC4-5DE2-FB374A9C1C67}"/>
              </a:ext>
            </a:extLst>
          </p:cNvPr>
          <p:cNvSpPr>
            <a:spLocks noChangeArrowheads="1"/>
          </p:cNvSpPr>
          <p:nvPr/>
        </p:nvSpPr>
        <p:spPr bwMode="auto">
          <a:xfrm>
            <a:off x="3492500" y="982663"/>
            <a:ext cx="11017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600">
                <a:solidFill>
                  <a:schemeClr val="tx2"/>
                </a:solidFill>
                <a:latin typeface="Times New Roman" panose="02020603050405020304" pitchFamily="18" charset="0"/>
              </a:rPr>
              <a:t>小结</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A25E21A-4273-C859-583A-D9D0D92611C8}"/>
              </a:ext>
            </a:extLst>
          </p:cNvPr>
          <p:cNvSpPr>
            <a:spLocks noGrp="1" noRot="1" noChangeArrowheads="1"/>
          </p:cNvSpPr>
          <p:nvPr>
            <p:ph type="body" idx="1"/>
          </p:nvPr>
        </p:nvSpPr>
        <p:spPr>
          <a:xfrm>
            <a:off x="457200" y="1630363"/>
            <a:ext cx="8229600" cy="4238625"/>
          </a:xfrm>
        </p:spPr>
        <p:txBody>
          <a:bodyPr/>
          <a:lstStyle/>
          <a:p>
            <a:pPr eaLnBrk="1" hangingPunct="1"/>
            <a:r>
              <a:rPr lang="zh-CN" altLang="en-US" sz="4000">
                <a:solidFill>
                  <a:srgbClr val="080808"/>
                </a:solidFill>
              </a:rPr>
              <a:t>作业</a:t>
            </a:r>
            <a:endParaRPr lang="zh-CN" altLang="en-US" sz="4000">
              <a:solidFill>
                <a:srgbClr val="080808"/>
              </a:solidFill>
              <a:sym typeface="Wingdings" panose="05000000000000000000" pitchFamily="2" charset="2"/>
            </a:endParaRPr>
          </a:p>
          <a:p>
            <a:pPr eaLnBrk="1" hangingPunct="1"/>
            <a:r>
              <a:rPr lang="en-US" altLang="zh-CN" sz="4000">
                <a:solidFill>
                  <a:srgbClr val="080808"/>
                </a:solidFill>
                <a:sym typeface="Wingdings" panose="05000000000000000000" pitchFamily="2" charset="2"/>
              </a:rPr>
              <a:t>55</a:t>
            </a:r>
            <a:r>
              <a:rPr lang="zh-CN" altLang="en-US" sz="4000">
                <a:solidFill>
                  <a:srgbClr val="080808"/>
                </a:solidFill>
                <a:sym typeface="Wingdings" panose="05000000000000000000" pitchFamily="2" charset="2"/>
              </a:rPr>
              <a:t>页     </a:t>
            </a:r>
            <a:r>
              <a:rPr lang="en-US" altLang="zh-CN" sz="4000">
                <a:solidFill>
                  <a:srgbClr val="080808"/>
                </a:solidFill>
                <a:sym typeface="Wingdings" panose="05000000000000000000" pitchFamily="2" charset="2"/>
              </a:rPr>
              <a:t>2; 7; 16;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a:extLst>
              <a:ext uri="{FF2B5EF4-FFF2-40B4-BE49-F238E27FC236}">
                <a16:creationId xmlns:a16="http://schemas.microsoft.com/office/drawing/2014/main" id="{4A3D3A53-13A6-9B05-1CA8-D6263B0998D3}"/>
              </a:ext>
            </a:extLst>
          </p:cNvPr>
          <p:cNvSpPr>
            <a:spLocks noGrp="1" noRot="1" noChangeArrowheads="1"/>
          </p:cNvSpPr>
          <p:nvPr>
            <p:ph type="body" idx="1"/>
          </p:nvPr>
        </p:nvSpPr>
        <p:spPr>
          <a:xfrm>
            <a:off x="301625" y="1341438"/>
            <a:ext cx="8540750" cy="4195762"/>
          </a:xfrm>
        </p:spPr>
        <p:txBody>
          <a:bodyPr/>
          <a:lstStyle/>
          <a:p>
            <a:pPr eaLnBrk="1" hangingPunct="1"/>
            <a:r>
              <a:rPr lang="zh-CN" altLang="en-US" sz="3600">
                <a:solidFill>
                  <a:srgbClr val="000C0C"/>
                </a:solidFill>
              </a:rPr>
              <a:t>分布律用来描述离散型随机变量的统计规律，那么对于非离散型随机变量呢？</a:t>
            </a:r>
          </a:p>
          <a:p>
            <a:pPr eaLnBrk="1" hangingPunct="1"/>
            <a:r>
              <a:rPr lang="zh-CN" altLang="en-US" sz="3600">
                <a:solidFill>
                  <a:srgbClr val="000C0C"/>
                </a:solidFill>
              </a:rPr>
              <a:t>关注随机变量落在某个区间的概率，如何更方便地求出？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9234">
                                            <p:txEl>
                                              <p:pRg st="1" end="1"/>
                                            </p:txEl>
                                          </p:spTgt>
                                        </p:tgtEl>
                                        <p:attrNameLst>
                                          <p:attrName>style.visibility</p:attrName>
                                        </p:attrNameLst>
                                      </p:cBhvr>
                                      <p:to>
                                        <p:strVal val="visible"/>
                                      </p:to>
                                    </p:set>
                                    <p:animEffect transition="in" filter="blinds(horizontal)">
                                      <p:cBhvr>
                                        <p:cTn id="7" dur="500"/>
                                        <p:tgtEl>
                                          <p:spTgt spid="11192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600E665D-8715-8DEE-1EE6-7DB231C5BD61}"/>
              </a:ext>
            </a:extLst>
          </p:cNvPr>
          <p:cNvSpPr>
            <a:spLocks noGrp="1" noRot="1" noChangeArrowheads="1"/>
          </p:cNvSpPr>
          <p:nvPr>
            <p:ph type="title"/>
          </p:nvPr>
        </p:nvSpPr>
        <p:spPr>
          <a:xfrm>
            <a:off x="0" y="0"/>
            <a:ext cx="9144000" cy="6548438"/>
          </a:xfrm>
        </p:spPr>
        <p:txBody>
          <a:bodyPr/>
          <a:lstStyle/>
          <a:p>
            <a:pPr algn="l" eaLnBrk="1" hangingPunct="1">
              <a:lnSpc>
                <a:spcPct val="120000"/>
              </a:lnSpc>
              <a:spcBef>
                <a:spcPct val="20000"/>
              </a:spcBef>
            </a:pPr>
            <a:r>
              <a:rPr lang="zh-CN" altLang="en-US" sz="4000" b="1">
                <a:solidFill>
                  <a:schemeClr val="hlink"/>
                </a:solidFill>
                <a:sym typeface="Symbol" panose="05050102010706020507" pitchFamily="18" charset="2"/>
              </a:rPr>
              <a:t>定义</a:t>
            </a:r>
            <a:r>
              <a:rPr lang="zh-CN" altLang="en-US" sz="4000" b="1">
                <a:solidFill>
                  <a:schemeClr val="tx1"/>
                </a:solidFill>
                <a:sym typeface="Symbol" panose="05050102010706020507" pitchFamily="18" charset="2"/>
              </a:rPr>
              <a:t> 设</a:t>
            </a:r>
            <a:r>
              <a:rPr lang="en-US" altLang="zh-CN" sz="4000" b="1" i="1">
                <a:solidFill>
                  <a:schemeClr val="tx1"/>
                </a:solidFill>
                <a:latin typeface="Times New Roman" panose="02020603050405020304" pitchFamily="18" charset="0"/>
                <a:sym typeface="Symbol" panose="05050102010706020507" pitchFamily="18" charset="2"/>
              </a:rPr>
              <a:t>X</a:t>
            </a:r>
            <a:r>
              <a:rPr lang="zh-CN" altLang="en-US" sz="4000" b="1">
                <a:solidFill>
                  <a:schemeClr val="tx1"/>
                </a:solidFill>
                <a:sym typeface="Symbol" panose="05050102010706020507" pitchFamily="18" charset="2"/>
              </a:rPr>
              <a:t>是一个随机变量</a:t>
            </a:r>
            <a:r>
              <a:rPr lang="en-US" altLang="zh-CN" sz="4000" b="1">
                <a:solidFill>
                  <a:schemeClr val="tx1"/>
                </a:solidFill>
                <a:sym typeface="Symbol" panose="05050102010706020507" pitchFamily="18" charset="2"/>
              </a:rPr>
              <a:t>, </a:t>
            </a:r>
            <a:r>
              <a:rPr lang="en-US" altLang="zh-CN" sz="4000" b="1" i="1">
                <a:solidFill>
                  <a:schemeClr val="tx1"/>
                </a:solidFill>
                <a:latin typeface="Times New Roman" panose="02020603050405020304" pitchFamily="18" charset="0"/>
                <a:sym typeface="Symbol" panose="05050102010706020507" pitchFamily="18" charset="2"/>
              </a:rPr>
              <a:t>x</a:t>
            </a:r>
            <a:r>
              <a:rPr lang="zh-CN" altLang="en-US" sz="4000" b="1">
                <a:solidFill>
                  <a:schemeClr val="tx1"/>
                </a:solidFill>
                <a:sym typeface="Symbol" panose="05050102010706020507" pitchFamily="18" charset="2"/>
              </a:rPr>
              <a:t>是</a:t>
            </a:r>
            <a:r>
              <a:rPr lang="zh-CN" altLang="en-US" sz="4000" b="1">
                <a:solidFill>
                  <a:schemeClr val="hlink"/>
                </a:solidFill>
                <a:sym typeface="Symbol" panose="05050102010706020507" pitchFamily="18" charset="2"/>
              </a:rPr>
              <a:t>任意实数</a:t>
            </a:r>
            <a:r>
              <a:rPr lang="en-US" altLang="zh-CN" sz="4000" b="1">
                <a:solidFill>
                  <a:schemeClr val="tx1"/>
                </a:solidFill>
                <a:sym typeface="Symbol" panose="05050102010706020507" pitchFamily="18" charset="2"/>
              </a:rPr>
              <a:t>. </a:t>
            </a:r>
            <a:r>
              <a:rPr lang="zh-CN" altLang="en-US" sz="4000" b="1">
                <a:solidFill>
                  <a:schemeClr val="tx1"/>
                </a:solidFill>
                <a:sym typeface="Symbol" panose="05050102010706020507" pitchFamily="18" charset="2"/>
              </a:rPr>
              <a:t>函数</a:t>
            </a:r>
            <a:r>
              <a:rPr lang="en-US" altLang="zh-CN" sz="4000" b="1" i="1">
                <a:solidFill>
                  <a:schemeClr val="tx1"/>
                </a:solidFill>
                <a:latin typeface="Times New Roman" panose="02020603050405020304" pitchFamily="18" charset="0"/>
                <a:sym typeface="Symbol" panose="05050102010706020507" pitchFamily="18" charset="2"/>
              </a:rPr>
              <a:t>F</a:t>
            </a:r>
            <a:r>
              <a:rPr lang="en-US" altLang="zh-CN" sz="4000" b="1">
                <a:solidFill>
                  <a:schemeClr val="tx1"/>
                </a:solidFill>
                <a:latin typeface="Times New Roman" panose="02020603050405020304" pitchFamily="18" charset="0"/>
                <a:sym typeface="Symbol" panose="05050102010706020507" pitchFamily="18" charset="2"/>
              </a:rPr>
              <a:t>(</a:t>
            </a:r>
            <a:r>
              <a:rPr lang="en-US" altLang="zh-CN" sz="4000" b="1" i="1">
                <a:solidFill>
                  <a:schemeClr val="tx1"/>
                </a:solidFill>
                <a:latin typeface="Times New Roman" panose="02020603050405020304" pitchFamily="18" charset="0"/>
                <a:sym typeface="Symbol" panose="05050102010706020507" pitchFamily="18" charset="2"/>
              </a:rPr>
              <a:t>x</a:t>
            </a:r>
            <a:r>
              <a:rPr lang="en-US" altLang="zh-CN" sz="4000" b="1">
                <a:solidFill>
                  <a:schemeClr val="tx1"/>
                </a:solidFill>
                <a:latin typeface="Times New Roman" panose="02020603050405020304" pitchFamily="18" charset="0"/>
                <a:sym typeface="Symbol" panose="05050102010706020507" pitchFamily="18" charset="2"/>
              </a:rPr>
              <a:t>)= </a:t>
            </a:r>
            <a:r>
              <a:rPr lang="en-US" altLang="zh-CN" sz="4000" b="1" i="1">
                <a:solidFill>
                  <a:schemeClr val="tx1"/>
                </a:solidFill>
                <a:latin typeface="Times New Roman" panose="02020603050405020304" pitchFamily="18" charset="0"/>
                <a:sym typeface="Symbol" panose="05050102010706020507" pitchFamily="18" charset="2"/>
              </a:rPr>
              <a:t>P</a:t>
            </a:r>
            <a:r>
              <a:rPr lang="en-US" altLang="zh-CN" sz="4000" b="1">
                <a:solidFill>
                  <a:schemeClr val="tx1"/>
                </a:solidFill>
                <a:latin typeface="Times New Roman" panose="02020603050405020304" pitchFamily="18" charset="0"/>
                <a:sym typeface="Symbol" panose="05050102010706020507" pitchFamily="18" charset="2"/>
              </a:rPr>
              <a:t>{</a:t>
            </a:r>
            <a:r>
              <a:rPr lang="en-US" altLang="zh-CN" sz="4000" b="1" i="1">
                <a:solidFill>
                  <a:schemeClr val="tx1"/>
                </a:solidFill>
                <a:latin typeface="Times New Roman" panose="02020603050405020304" pitchFamily="18" charset="0"/>
                <a:sym typeface="Symbol" panose="05050102010706020507" pitchFamily="18" charset="2"/>
              </a:rPr>
              <a:t>X</a:t>
            </a:r>
            <a:r>
              <a:rPr lang="en-US" altLang="zh-CN" sz="4000" b="1">
                <a:solidFill>
                  <a:schemeClr val="tx1"/>
                </a:solidFill>
                <a:latin typeface="Times New Roman" panose="02020603050405020304" pitchFamily="18" charset="0"/>
                <a:sym typeface="Symbol" panose="05050102010706020507" pitchFamily="18" charset="2"/>
              </a:rPr>
              <a:t></a:t>
            </a:r>
            <a:r>
              <a:rPr lang="en-US" altLang="zh-CN" sz="4000" b="1" i="1">
                <a:solidFill>
                  <a:schemeClr val="tx1"/>
                </a:solidFill>
                <a:latin typeface="Times New Roman" panose="02020603050405020304" pitchFamily="18" charset="0"/>
                <a:sym typeface="Symbol" panose="05050102010706020507" pitchFamily="18" charset="2"/>
              </a:rPr>
              <a:t>x</a:t>
            </a:r>
            <a:r>
              <a:rPr lang="en-US" altLang="zh-CN" sz="4000" b="1">
                <a:solidFill>
                  <a:schemeClr val="tx1"/>
                </a:solidFill>
                <a:latin typeface="Times New Roman" panose="02020603050405020304" pitchFamily="18" charset="0"/>
                <a:sym typeface="Symbol" panose="05050102010706020507" pitchFamily="18" charset="2"/>
              </a:rPr>
              <a:t>},</a:t>
            </a:r>
            <a:r>
              <a:rPr lang="zh-CN" altLang="en-US" sz="4000" b="1">
                <a:solidFill>
                  <a:schemeClr val="tx1"/>
                </a:solidFill>
                <a:sym typeface="Symbol" panose="05050102010706020507" pitchFamily="18" charset="2"/>
              </a:rPr>
              <a:t>称为</a:t>
            </a:r>
            <a:r>
              <a:rPr lang="en-US" altLang="zh-CN" sz="4000" b="1" i="1">
                <a:solidFill>
                  <a:schemeClr val="tx1"/>
                </a:solidFill>
                <a:latin typeface="Times New Roman" panose="02020603050405020304" pitchFamily="18" charset="0"/>
                <a:sym typeface="Symbol" panose="05050102010706020507" pitchFamily="18" charset="2"/>
              </a:rPr>
              <a:t>X</a:t>
            </a:r>
            <a:r>
              <a:rPr lang="zh-CN" altLang="en-US" sz="4000" b="1">
                <a:solidFill>
                  <a:schemeClr val="tx1"/>
                </a:solidFill>
                <a:sym typeface="Symbol" panose="05050102010706020507" pitchFamily="18" charset="2"/>
              </a:rPr>
              <a:t>的分布函数</a:t>
            </a:r>
            <a:r>
              <a:rPr lang="en-US" altLang="zh-CN" sz="4000" b="1">
                <a:solidFill>
                  <a:schemeClr val="tx1"/>
                </a:solidFill>
                <a:sym typeface="Symbol" panose="05050102010706020507" pitchFamily="18" charset="2"/>
              </a:rPr>
              <a:t>.</a:t>
            </a:r>
            <a:br>
              <a:rPr lang="en-US" altLang="zh-CN" sz="4000" b="1">
                <a:solidFill>
                  <a:schemeClr val="tx1"/>
                </a:solidFill>
                <a:sym typeface="Symbol" panose="05050102010706020507" pitchFamily="18" charset="2"/>
              </a:rPr>
            </a:br>
            <a:br>
              <a:rPr lang="en-US" altLang="zh-CN" sz="4000" b="1">
                <a:solidFill>
                  <a:schemeClr val="tx1"/>
                </a:solidFill>
                <a:sym typeface="Symbol" panose="05050102010706020507" pitchFamily="18" charset="2"/>
              </a:rPr>
            </a:br>
            <a:endParaRPr lang="en-US" altLang="zh-CN" sz="4000" b="1">
              <a:solidFill>
                <a:schemeClr val="tx1"/>
              </a:solidFill>
              <a:sym typeface="Symbol" panose="05050102010706020507" pitchFamily="18" charset="2"/>
            </a:endParaRPr>
          </a:p>
        </p:txBody>
      </p:sp>
      <p:sp>
        <p:nvSpPr>
          <p:cNvPr id="54275" name="Rectangle 3">
            <a:extLst>
              <a:ext uri="{FF2B5EF4-FFF2-40B4-BE49-F238E27FC236}">
                <a16:creationId xmlns:a16="http://schemas.microsoft.com/office/drawing/2014/main" id="{7639AA84-EEE6-5CAB-A0BA-61E6037644BD}"/>
              </a:ext>
            </a:extLst>
          </p:cNvPr>
          <p:cNvSpPr>
            <a:spLocks noRot="1" noChangeArrowheads="1"/>
          </p:cNvSpPr>
          <p:nvPr/>
        </p:nvSpPr>
        <p:spPr bwMode="auto">
          <a:xfrm>
            <a:off x="539750" y="260350"/>
            <a:ext cx="7772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4000" b="1">
                <a:latin typeface="Times New Roman" panose="02020603050405020304" pitchFamily="18" charset="0"/>
                <a:cs typeface="Times New Roman" panose="02020603050405020304" pitchFamily="18" charset="0"/>
              </a:rPr>
              <a:t>§3 </a:t>
            </a:r>
            <a:r>
              <a:rPr lang="zh-CN" altLang="en-US" sz="4000" b="1">
                <a:latin typeface="Times New Roman" panose="02020603050405020304" pitchFamily="18" charset="0"/>
              </a:rPr>
              <a:t>随机变量的分布函数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544F8E4-27E1-EB49-91E7-92B23DE45542}"/>
              </a:ext>
            </a:extLst>
          </p:cNvPr>
          <p:cNvSpPr>
            <a:spLocks noGrp="1" noRot="1" noChangeArrowheads="1"/>
          </p:cNvSpPr>
          <p:nvPr>
            <p:ph type="title"/>
          </p:nvPr>
        </p:nvSpPr>
        <p:spPr>
          <a:xfrm>
            <a:off x="301625" y="550863"/>
            <a:ext cx="8540750" cy="1143000"/>
          </a:xfrm>
        </p:spPr>
        <p:txBody>
          <a:bodyPr/>
          <a:lstStyle/>
          <a:p>
            <a:pPr algn="l" eaLnBrk="1" hangingPunct="1">
              <a:lnSpc>
                <a:spcPct val="120000"/>
              </a:lnSpc>
            </a:pPr>
            <a:r>
              <a:rPr lang="zh-CN" altLang="en-US" sz="3600" b="1">
                <a:solidFill>
                  <a:schemeClr val="tx1"/>
                </a:solidFill>
                <a:sym typeface="Symbol" panose="05050102010706020507" pitchFamily="18" charset="2"/>
              </a:rPr>
              <a:t>分布函数</a:t>
            </a:r>
            <a:r>
              <a:rPr lang="en-US" altLang="zh-CN" sz="3600" b="1" i="1">
                <a:solidFill>
                  <a:schemeClr val="tx1"/>
                </a:solidFill>
                <a:latin typeface="Times New Roman" panose="02020603050405020304" pitchFamily="18" charset="0"/>
                <a:sym typeface="Symbol" panose="05050102010706020507" pitchFamily="18" charset="2"/>
              </a:rPr>
              <a:t>F</a:t>
            </a:r>
            <a:r>
              <a:rPr lang="en-US" altLang="zh-CN" sz="3600" b="1">
                <a:solidFill>
                  <a:schemeClr val="tx1"/>
                </a:solidFill>
                <a:latin typeface="Times New Roman" panose="02020603050405020304" pitchFamily="18" charset="0"/>
                <a:sym typeface="Symbol" panose="05050102010706020507" pitchFamily="18" charset="2"/>
              </a:rPr>
              <a:t>(</a:t>
            </a:r>
            <a:r>
              <a:rPr lang="en-US" altLang="zh-CN" sz="3600" b="1" i="1">
                <a:solidFill>
                  <a:schemeClr val="tx1"/>
                </a:solidFill>
                <a:latin typeface="Times New Roman" panose="02020603050405020304" pitchFamily="18" charset="0"/>
                <a:sym typeface="Symbol" panose="05050102010706020507" pitchFamily="18" charset="2"/>
              </a:rPr>
              <a:t>x</a:t>
            </a:r>
            <a:r>
              <a:rPr lang="en-US" altLang="zh-CN" sz="3600" b="1">
                <a:solidFill>
                  <a:schemeClr val="tx1"/>
                </a:solidFill>
                <a:latin typeface="Times New Roman" panose="02020603050405020304" pitchFamily="18" charset="0"/>
                <a:sym typeface="Symbol" panose="05050102010706020507" pitchFamily="18" charset="2"/>
              </a:rPr>
              <a:t>)</a:t>
            </a:r>
            <a:r>
              <a:rPr lang="zh-CN" altLang="en-US" sz="3600" b="1">
                <a:solidFill>
                  <a:schemeClr val="tx1"/>
                </a:solidFill>
                <a:sym typeface="Symbol" panose="05050102010706020507" pitchFamily="18" charset="2"/>
              </a:rPr>
              <a:t>具有以下的基本性质</a:t>
            </a:r>
            <a:r>
              <a:rPr lang="en-US" altLang="zh-CN" sz="3600" b="1">
                <a:solidFill>
                  <a:schemeClr val="tx1"/>
                </a:solidFill>
                <a:sym typeface="Symbol" panose="05050102010706020507" pitchFamily="18" charset="2"/>
              </a:rPr>
              <a:t>:</a:t>
            </a:r>
            <a:br>
              <a:rPr lang="en-US" altLang="zh-CN" sz="3600" b="1">
                <a:solidFill>
                  <a:schemeClr val="tx1"/>
                </a:solidFill>
                <a:sym typeface="Symbol" panose="05050102010706020507" pitchFamily="18" charset="2"/>
              </a:rPr>
            </a:br>
            <a:r>
              <a:rPr lang="en-US" altLang="zh-CN" sz="3600" b="1">
                <a:solidFill>
                  <a:schemeClr val="tx1"/>
                </a:solidFill>
                <a:sym typeface="Symbol" panose="05050102010706020507" pitchFamily="18" charset="2"/>
              </a:rPr>
              <a:t>      1.  </a:t>
            </a:r>
            <a:r>
              <a:rPr lang="en-US" altLang="zh-CN" sz="3600" b="1" i="1">
                <a:solidFill>
                  <a:schemeClr val="tx1"/>
                </a:solidFill>
                <a:latin typeface="Times New Roman" panose="02020603050405020304" pitchFamily="18" charset="0"/>
                <a:sym typeface="Symbol" panose="05050102010706020507" pitchFamily="18" charset="2"/>
              </a:rPr>
              <a:t>F</a:t>
            </a:r>
            <a:r>
              <a:rPr lang="en-US" altLang="zh-CN" sz="3600" b="1">
                <a:solidFill>
                  <a:schemeClr val="tx1"/>
                </a:solidFill>
                <a:latin typeface="Times New Roman" panose="02020603050405020304" pitchFamily="18" charset="0"/>
                <a:sym typeface="Symbol" panose="05050102010706020507" pitchFamily="18" charset="2"/>
              </a:rPr>
              <a:t>(</a:t>
            </a:r>
            <a:r>
              <a:rPr lang="en-US" altLang="zh-CN" sz="3600" b="1" i="1">
                <a:solidFill>
                  <a:schemeClr val="tx1"/>
                </a:solidFill>
                <a:latin typeface="Times New Roman" panose="02020603050405020304" pitchFamily="18" charset="0"/>
                <a:sym typeface="Symbol" panose="05050102010706020507" pitchFamily="18" charset="2"/>
              </a:rPr>
              <a:t>x</a:t>
            </a:r>
            <a:r>
              <a:rPr lang="en-US" altLang="zh-CN" sz="3600" b="1">
                <a:solidFill>
                  <a:schemeClr val="tx1"/>
                </a:solidFill>
                <a:latin typeface="Times New Roman" panose="02020603050405020304" pitchFamily="18" charset="0"/>
                <a:sym typeface="Symbol" panose="05050102010706020507" pitchFamily="18" charset="2"/>
              </a:rPr>
              <a:t>)</a:t>
            </a:r>
            <a:r>
              <a:rPr lang="zh-CN" altLang="en-US" sz="3600" b="1">
                <a:solidFill>
                  <a:schemeClr val="tx1"/>
                </a:solidFill>
                <a:sym typeface="Symbol" panose="05050102010706020507" pitchFamily="18" charset="2"/>
              </a:rPr>
              <a:t>是一个不减函数</a:t>
            </a:r>
            <a:r>
              <a:rPr lang="en-US" altLang="zh-CN" sz="3600" b="1">
                <a:solidFill>
                  <a:schemeClr val="tx1"/>
                </a:solidFill>
                <a:sym typeface="Symbol" panose="05050102010706020507" pitchFamily="18" charset="2"/>
              </a:rPr>
              <a:t>.</a:t>
            </a:r>
          </a:p>
        </p:txBody>
      </p:sp>
      <p:graphicFrame>
        <p:nvGraphicFramePr>
          <p:cNvPr id="1122307" name="Object 3">
            <a:extLst>
              <a:ext uri="{FF2B5EF4-FFF2-40B4-BE49-F238E27FC236}">
                <a16:creationId xmlns:a16="http://schemas.microsoft.com/office/drawing/2014/main" id="{B8BFB1B7-6855-9555-004D-B95153A85EC9}"/>
              </a:ext>
            </a:extLst>
          </p:cNvPr>
          <p:cNvGraphicFramePr>
            <a:graphicFrameLocks noChangeAspect="1"/>
          </p:cNvGraphicFramePr>
          <p:nvPr>
            <p:ph idx="1"/>
          </p:nvPr>
        </p:nvGraphicFramePr>
        <p:xfrm>
          <a:off x="1763713" y="2509838"/>
          <a:ext cx="5545137" cy="1928812"/>
        </p:xfrm>
        <a:graphic>
          <a:graphicData uri="http://schemas.openxmlformats.org/presentationml/2006/ole">
            <mc:AlternateContent xmlns:mc="http://schemas.openxmlformats.org/markup-compatibility/2006">
              <mc:Choice xmlns:v="urn:schemas-microsoft-com:vml" Requires="v">
                <p:oleObj name="公式" r:id="rId2" imgW="4314735" imgH="1581271" progId="Equation.3">
                  <p:embed/>
                </p:oleObj>
              </mc:Choice>
              <mc:Fallback>
                <p:oleObj name="公式" r:id="rId2" imgW="4314735" imgH="1581271"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509838"/>
                        <a:ext cx="5545137" cy="192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2308" name="Rectangle 4">
            <a:extLst>
              <a:ext uri="{FF2B5EF4-FFF2-40B4-BE49-F238E27FC236}">
                <a16:creationId xmlns:a16="http://schemas.microsoft.com/office/drawing/2014/main" id="{7D7F6881-411E-2002-C200-8E950BF81317}"/>
              </a:ext>
            </a:extLst>
          </p:cNvPr>
          <p:cNvSpPr>
            <a:spLocks noRot="1" noChangeArrowheads="1"/>
          </p:cNvSpPr>
          <p:nvPr/>
        </p:nvSpPr>
        <p:spPr bwMode="auto">
          <a:xfrm>
            <a:off x="855663" y="41592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b="1">
                <a:sym typeface="Symbol" panose="05050102010706020507" pitchFamily="18" charset="2"/>
              </a:rPr>
              <a:t> 3.  </a:t>
            </a:r>
            <a:r>
              <a:rPr lang="en-US" altLang="zh-CN" sz="3600" b="1" i="1">
                <a:latin typeface="Times New Roman" panose="02020603050405020304" pitchFamily="18" charset="0"/>
                <a:sym typeface="Symbol" panose="05050102010706020507" pitchFamily="18" charset="2"/>
              </a:rPr>
              <a:t>F</a:t>
            </a:r>
            <a:r>
              <a:rPr lang="en-US" altLang="zh-CN" sz="3600" b="1">
                <a:latin typeface="Times New Roman" panose="02020603050405020304" pitchFamily="18" charset="0"/>
                <a:sym typeface="Symbol" panose="05050102010706020507" pitchFamily="18" charset="2"/>
              </a:rPr>
              <a:t>(</a:t>
            </a:r>
            <a:r>
              <a:rPr lang="en-US" altLang="zh-CN" sz="3600" b="1" i="1">
                <a:latin typeface="Times New Roman" panose="02020603050405020304" pitchFamily="18" charset="0"/>
                <a:sym typeface="Symbol" panose="05050102010706020507" pitchFamily="18" charset="2"/>
              </a:rPr>
              <a:t>x</a:t>
            </a:r>
            <a:r>
              <a:rPr lang="en-US" altLang="zh-CN" sz="3600" b="1">
                <a:latin typeface="Times New Roman" panose="02020603050405020304" pitchFamily="18" charset="0"/>
                <a:sym typeface="Symbol" panose="05050102010706020507" pitchFamily="18" charset="2"/>
              </a:rPr>
              <a:t>+0)=</a:t>
            </a:r>
            <a:r>
              <a:rPr lang="en-US" altLang="zh-CN" sz="3600" b="1" i="1">
                <a:latin typeface="Times New Roman" panose="02020603050405020304" pitchFamily="18" charset="0"/>
                <a:sym typeface="Symbol" panose="05050102010706020507" pitchFamily="18" charset="2"/>
              </a:rPr>
              <a:t>F</a:t>
            </a:r>
            <a:r>
              <a:rPr lang="en-US" altLang="zh-CN" sz="3600" b="1">
                <a:latin typeface="Times New Roman" panose="02020603050405020304" pitchFamily="18" charset="0"/>
                <a:sym typeface="Symbol" panose="05050102010706020507" pitchFamily="18" charset="2"/>
              </a:rPr>
              <a:t>(</a:t>
            </a:r>
            <a:r>
              <a:rPr lang="en-US" altLang="zh-CN" sz="3600" b="1" i="1">
                <a:latin typeface="Times New Roman" panose="02020603050405020304" pitchFamily="18" charset="0"/>
                <a:sym typeface="Symbol" panose="05050102010706020507" pitchFamily="18" charset="2"/>
              </a:rPr>
              <a:t>x</a:t>
            </a:r>
            <a:r>
              <a:rPr lang="en-US" altLang="zh-CN" sz="3600" b="1">
                <a:latin typeface="Times New Roman" panose="02020603050405020304" pitchFamily="18" charset="0"/>
                <a:sym typeface="Symbol" panose="05050102010706020507" pitchFamily="18" charset="2"/>
              </a:rPr>
              <a:t>),</a:t>
            </a:r>
            <a:r>
              <a:rPr lang="en-US" altLang="zh-CN" sz="3600" b="1">
                <a:sym typeface="Symbol" panose="05050102010706020507" pitchFamily="18" charset="2"/>
              </a:rPr>
              <a:t> </a:t>
            </a:r>
            <a:r>
              <a:rPr lang="zh-CN" altLang="en-US" sz="3600" b="1">
                <a:sym typeface="Symbol" panose="05050102010706020507" pitchFamily="18" charset="2"/>
              </a:rPr>
              <a:t>即</a:t>
            </a:r>
            <a:r>
              <a:rPr lang="en-US" altLang="zh-CN" sz="3600" b="1" i="1">
                <a:latin typeface="Times New Roman" panose="02020603050405020304" pitchFamily="18" charset="0"/>
                <a:sym typeface="Symbol" panose="05050102010706020507" pitchFamily="18" charset="2"/>
              </a:rPr>
              <a:t>F</a:t>
            </a:r>
            <a:r>
              <a:rPr lang="en-US" altLang="zh-CN" sz="3600" b="1">
                <a:latin typeface="Times New Roman" panose="02020603050405020304" pitchFamily="18" charset="0"/>
                <a:sym typeface="Symbol" panose="05050102010706020507" pitchFamily="18" charset="2"/>
              </a:rPr>
              <a:t>(</a:t>
            </a:r>
            <a:r>
              <a:rPr lang="en-US" altLang="zh-CN" sz="3600" b="1" i="1">
                <a:latin typeface="Times New Roman" panose="02020603050405020304" pitchFamily="18" charset="0"/>
                <a:sym typeface="Symbol" panose="05050102010706020507" pitchFamily="18" charset="2"/>
              </a:rPr>
              <a:t>x</a:t>
            </a:r>
            <a:r>
              <a:rPr lang="en-US" altLang="zh-CN" sz="3600" b="1">
                <a:latin typeface="Times New Roman" panose="02020603050405020304" pitchFamily="18" charset="0"/>
                <a:sym typeface="Symbol" panose="05050102010706020507" pitchFamily="18" charset="2"/>
              </a:rPr>
              <a:t>)</a:t>
            </a:r>
            <a:r>
              <a:rPr lang="zh-CN" altLang="en-US" sz="3600" b="1">
                <a:sym typeface="Symbol" panose="05050102010706020507" pitchFamily="18" charset="2"/>
              </a:rPr>
              <a:t>是右连续的</a:t>
            </a:r>
            <a:r>
              <a:rPr lang="en-US" altLang="zh-CN" sz="3600" b="1">
                <a:sym typeface="Symbol" panose="05050102010706020507" pitchFamily="18" charset="2"/>
              </a:rPr>
              <a:t>.</a:t>
            </a:r>
          </a:p>
        </p:txBody>
      </p:sp>
      <p:sp>
        <p:nvSpPr>
          <p:cNvPr id="55301" name="Oval 5">
            <a:extLst>
              <a:ext uri="{FF2B5EF4-FFF2-40B4-BE49-F238E27FC236}">
                <a16:creationId xmlns:a16="http://schemas.microsoft.com/office/drawing/2014/main" id="{4CBB2A24-1A55-558E-9333-26354B92D07C}"/>
              </a:ext>
            </a:extLst>
          </p:cNvPr>
          <p:cNvSpPr>
            <a:spLocks noChangeArrowheads="1"/>
          </p:cNvSpPr>
          <p:nvPr/>
        </p:nvSpPr>
        <p:spPr bwMode="auto">
          <a:xfrm>
            <a:off x="5643563" y="5765800"/>
            <a:ext cx="185737" cy="185738"/>
          </a:xfrm>
          <a:prstGeom prst="ellipse">
            <a:avLst/>
          </a:prstGeom>
          <a:solidFill>
            <a:schemeClr val="tx1"/>
          </a:solidFill>
          <a:ln>
            <a:noFill/>
          </a:ln>
          <a:effectLst/>
          <a:extLst>
            <a:ext uri="{91240B29-F687-4F45-9708-019B960494DF}">
              <a14:hiddenLine xmlns:a14="http://schemas.microsoft.com/office/drawing/2010/main" w="38100">
                <a:solidFill>
                  <a:schemeClr val="tx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2310" name="Rectangle 6">
            <a:extLst>
              <a:ext uri="{FF2B5EF4-FFF2-40B4-BE49-F238E27FC236}">
                <a16:creationId xmlns:a16="http://schemas.microsoft.com/office/drawing/2014/main" id="{0DEAF917-61A0-509C-07A5-FBD71FBF87D4}"/>
              </a:ext>
            </a:extLst>
          </p:cNvPr>
          <p:cNvSpPr>
            <a:spLocks noRot="1" noChangeArrowheads="1"/>
          </p:cNvSpPr>
          <p:nvPr/>
        </p:nvSpPr>
        <p:spPr bwMode="auto">
          <a:xfrm>
            <a:off x="1071563" y="1493838"/>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en-US" altLang="zh-CN" sz="4000" b="1"/>
              <a:t>2.  </a:t>
            </a:r>
            <a:r>
              <a:rPr lang="en-US" altLang="zh-CN" sz="4000" b="1">
                <a:latin typeface="Times New Roman" panose="02020603050405020304" pitchFamily="18" charset="0"/>
              </a:rPr>
              <a:t>0</a:t>
            </a: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sym typeface="Symbol" panose="05050102010706020507" pitchFamily="18" charset="2"/>
              </a:rPr>
              <a:t>F</a:t>
            </a:r>
            <a:r>
              <a:rPr lang="en-US" altLang="zh-CN" sz="4000" b="1">
                <a:latin typeface="Times New Roman" panose="02020603050405020304" pitchFamily="18" charset="0"/>
                <a:sym typeface="Symbol" panose="05050102010706020507" pitchFamily="18" charset="2"/>
              </a:rPr>
              <a:t>(</a:t>
            </a:r>
            <a:r>
              <a:rPr lang="en-US" altLang="zh-CN" sz="4000" b="1" i="1">
                <a:latin typeface="Times New Roman" panose="02020603050405020304" pitchFamily="18" charset="0"/>
                <a:sym typeface="Symbol" panose="05050102010706020507" pitchFamily="18" charset="2"/>
              </a:rPr>
              <a:t>x</a:t>
            </a:r>
            <a:r>
              <a:rPr lang="en-US" altLang="zh-CN" sz="4000" b="1">
                <a:latin typeface="Times New Roman" panose="02020603050405020304" pitchFamily="18" charset="0"/>
                <a:sym typeface="Symbol" panose="05050102010706020507" pitchFamily="18" charset="2"/>
              </a:rPr>
              <a:t>)1</a:t>
            </a:r>
            <a:r>
              <a:rPr lang="en-US" altLang="zh-CN" sz="4000" b="1">
                <a:sym typeface="Symbol" panose="05050102010706020507" pitchFamily="18" charset="2"/>
              </a:rPr>
              <a:t>, </a:t>
            </a:r>
            <a:r>
              <a:rPr lang="zh-CN" altLang="en-US" sz="4000" b="1">
                <a:sym typeface="Symbol" panose="05050102010706020507" pitchFamily="18" charset="2"/>
              </a:rPr>
              <a:t>且</a:t>
            </a:r>
          </a:p>
        </p:txBody>
      </p:sp>
      <p:grpSp>
        <p:nvGrpSpPr>
          <p:cNvPr id="55303" name="Group 7">
            <a:extLst>
              <a:ext uri="{FF2B5EF4-FFF2-40B4-BE49-F238E27FC236}">
                <a16:creationId xmlns:a16="http://schemas.microsoft.com/office/drawing/2014/main" id="{C7FFCE6F-224D-79AF-0744-871BDDFD6966}"/>
              </a:ext>
            </a:extLst>
          </p:cNvPr>
          <p:cNvGrpSpPr>
            <a:grpSpLocks/>
          </p:cNvGrpSpPr>
          <p:nvPr/>
        </p:nvGrpSpPr>
        <p:grpSpPr bwMode="auto">
          <a:xfrm>
            <a:off x="2627313" y="5159375"/>
            <a:ext cx="4752975" cy="1365250"/>
            <a:chOff x="1655" y="3249"/>
            <a:chExt cx="2994" cy="861"/>
          </a:xfrm>
        </p:grpSpPr>
        <p:grpSp>
          <p:nvGrpSpPr>
            <p:cNvPr id="55304" name="Group 8">
              <a:extLst>
                <a:ext uri="{FF2B5EF4-FFF2-40B4-BE49-F238E27FC236}">
                  <a16:creationId xmlns:a16="http://schemas.microsoft.com/office/drawing/2014/main" id="{6A420A6F-6C2C-CE25-703D-3F845934E3C8}"/>
                </a:ext>
              </a:extLst>
            </p:cNvPr>
            <p:cNvGrpSpPr>
              <a:grpSpLocks/>
            </p:cNvGrpSpPr>
            <p:nvPr/>
          </p:nvGrpSpPr>
          <p:grpSpPr bwMode="auto">
            <a:xfrm>
              <a:off x="1655" y="3619"/>
              <a:ext cx="2994" cy="491"/>
              <a:chOff x="1655" y="3396"/>
              <a:chExt cx="2994" cy="491"/>
            </a:xfrm>
          </p:grpSpPr>
          <p:sp>
            <p:nvSpPr>
              <p:cNvPr id="55307" name="Line 9">
                <a:extLst>
                  <a:ext uri="{FF2B5EF4-FFF2-40B4-BE49-F238E27FC236}">
                    <a16:creationId xmlns:a16="http://schemas.microsoft.com/office/drawing/2014/main" id="{7DF6BAE3-0F90-32BD-F799-E9F43B1B111D}"/>
                  </a:ext>
                </a:extLst>
              </p:cNvPr>
              <p:cNvSpPr>
                <a:spLocks noChangeShapeType="1"/>
              </p:cNvSpPr>
              <p:nvPr/>
            </p:nvSpPr>
            <p:spPr bwMode="auto">
              <a:xfrm>
                <a:off x="1655" y="3455"/>
                <a:ext cx="2994" cy="20"/>
              </a:xfrm>
              <a:prstGeom prst="line">
                <a:avLst/>
              </a:prstGeom>
              <a:noFill/>
              <a:ln w="38100">
                <a:solidFill>
                  <a:srgbClr val="80008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5308" name="Text Box 10">
                <a:extLst>
                  <a:ext uri="{FF2B5EF4-FFF2-40B4-BE49-F238E27FC236}">
                    <a16:creationId xmlns:a16="http://schemas.microsoft.com/office/drawing/2014/main" id="{75DCF86D-6822-DF22-D7D7-1FC5AA155D5B}"/>
                  </a:ext>
                </a:extLst>
              </p:cNvPr>
              <p:cNvSpPr txBox="1">
                <a:spLocks noChangeArrowheads="1"/>
              </p:cNvSpPr>
              <p:nvPr/>
            </p:nvSpPr>
            <p:spPr bwMode="auto">
              <a:xfrm>
                <a:off x="3494" y="3396"/>
                <a:ext cx="27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4000" b="1" i="1">
                    <a:latin typeface="Times New Roman" panose="02020603050405020304" pitchFamily="18" charset="0"/>
                  </a:rPr>
                  <a:t>x</a:t>
                </a:r>
              </a:p>
            </p:txBody>
          </p:sp>
          <p:sp>
            <p:nvSpPr>
              <p:cNvPr id="55309" name="Text Box 11">
                <a:extLst>
                  <a:ext uri="{FF2B5EF4-FFF2-40B4-BE49-F238E27FC236}">
                    <a16:creationId xmlns:a16="http://schemas.microsoft.com/office/drawing/2014/main" id="{3CF4231D-709C-8876-EC72-F6A3AF3AE181}"/>
                  </a:ext>
                </a:extLst>
              </p:cNvPr>
              <p:cNvSpPr txBox="1">
                <a:spLocks noChangeArrowheads="1"/>
              </p:cNvSpPr>
              <p:nvPr/>
            </p:nvSpPr>
            <p:spPr bwMode="auto">
              <a:xfrm>
                <a:off x="2591" y="3445"/>
                <a:ext cx="32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4000" b="1" i="1">
                    <a:latin typeface="Times New Roman" panose="02020603050405020304" pitchFamily="18" charset="0"/>
                  </a:rPr>
                  <a:t>X</a:t>
                </a:r>
              </a:p>
            </p:txBody>
          </p:sp>
        </p:grpSp>
        <p:sp>
          <p:nvSpPr>
            <p:cNvPr id="55305" name="Line 12">
              <a:extLst>
                <a:ext uri="{FF2B5EF4-FFF2-40B4-BE49-F238E27FC236}">
                  <a16:creationId xmlns:a16="http://schemas.microsoft.com/office/drawing/2014/main" id="{65459321-CBC2-D425-806E-51B39B8E0CD7}"/>
                </a:ext>
              </a:extLst>
            </p:cNvPr>
            <p:cNvSpPr>
              <a:spLocks noChangeShapeType="1"/>
            </p:cNvSpPr>
            <p:nvPr/>
          </p:nvSpPr>
          <p:spPr bwMode="auto">
            <a:xfrm>
              <a:off x="1701" y="3249"/>
              <a:ext cx="1905" cy="0"/>
            </a:xfrm>
            <a:prstGeom prst="line">
              <a:avLst/>
            </a:prstGeom>
            <a:noFill/>
            <a:ln w="38100">
              <a:solidFill>
                <a:srgbClr val="80008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55306" name="Line 13">
              <a:extLst>
                <a:ext uri="{FF2B5EF4-FFF2-40B4-BE49-F238E27FC236}">
                  <a16:creationId xmlns:a16="http://schemas.microsoft.com/office/drawing/2014/main" id="{9F7A4366-039E-2420-2019-099D43CD7199}"/>
                </a:ext>
              </a:extLst>
            </p:cNvPr>
            <p:cNvSpPr>
              <a:spLocks noChangeShapeType="1"/>
            </p:cNvSpPr>
            <p:nvPr/>
          </p:nvSpPr>
          <p:spPr bwMode="auto">
            <a:xfrm>
              <a:off x="3606" y="3249"/>
              <a:ext cx="0" cy="408"/>
            </a:xfrm>
            <a:prstGeom prst="line">
              <a:avLst/>
            </a:prstGeom>
            <a:noFill/>
            <a:ln w="38100">
              <a:solidFill>
                <a:srgbClr val="800080"/>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2310"/>
                                        </p:tgtEl>
                                        <p:attrNameLst>
                                          <p:attrName>style.visibility</p:attrName>
                                        </p:attrNameLst>
                                      </p:cBhvr>
                                      <p:to>
                                        <p:strVal val="visible"/>
                                      </p:to>
                                    </p:set>
                                    <p:animEffect transition="in" filter="blinds(horizontal)">
                                      <p:cBhvr>
                                        <p:cTn id="7" dur="500"/>
                                        <p:tgtEl>
                                          <p:spTgt spid="1122310"/>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122307"/>
                                        </p:tgtEl>
                                        <p:attrNameLst>
                                          <p:attrName>style.visibility</p:attrName>
                                        </p:attrNameLst>
                                      </p:cBhvr>
                                      <p:to>
                                        <p:strVal val="visible"/>
                                      </p:to>
                                    </p:set>
                                    <p:animEffect transition="in" filter="blinds(horizontal)">
                                      <p:cBhvr>
                                        <p:cTn id="11" dur="500"/>
                                        <p:tgtEl>
                                          <p:spTgt spid="11223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22308"/>
                                        </p:tgtEl>
                                        <p:attrNameLst>
                                          <p:attrName>style.visibility</p:attrName>
                                        </p:attrNameLst>
                                      </p:cBhvr>
                                      <p:to>
                                        <p:strVal val="visible"/>
                                      </p:to>
                                    </p:set>
                                    <p:animEffect transition="in" filter="blinds(horizontal)">
                                      <p:cBhvr>
                                        <p:cTn id="16" dur="500"/>
                                        <p:tgtEl>
                                          <p:spTgt spid="112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08" grpId="0"/>
      <p:bldP spid="11223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192B4A8-2B51-D29A-0FB9-694E6A1246C6}"/>
              </a:ext>
            </a:extLst>
          </p:cNvPr>
          <p:cNvSpPr>
            <a:spLocks noGrp="1" noRot="1" noChangeArrowheads="1"/>
          </p:cNvSpPr>
          <p:nvPr>
            <p:ph type="title"/>
          </p:nvPr>
        </p:nvSpPr>
        <p:spPr>
          <a:xfrm>
            <a:off x="495300" y="836613"/>
            <a:ext cx="8540750" cy="1144587"/>
          </a:xfrm>
        </p:spPr>
        <p:txBody>
          <a:bodyPr/>
          <a:lstStyle/>
          <a:p>
            <a:pPr algn="l" eaLnBrk="1" hangingPunct="1"/>
            <a:r>
              <a:rPr lang="zh-CN" altLang="en-US" sz="3600" b="1"/>
              <a:t>例</a:t>
            </a:r>
            <a:r>
              <a:rPr lang="en-US" altLang="zh-CN" sz="3600" b="1"/>
              <a:t>1 </a:t>
            </a:r>
            <a:r>
              <a:rPr lang="zh-CN" altLang="en-US" sz="3600" b="1">
                <a:solidFill>
                  <a:schemeClr val="tx1"/>
                </a:solidFill>
              </a:rPr>
              <a:t>设随机变量</a:t>
            </a:r>
            <a:r>
              <a:rPr lang="en-US" altLang="zh-CN" sz="3600" b="1" i="1">
                <a:solidFill>
                  <a:schemeClr val="tx1"/>
                </a:solidFill>
                <a:latin typeface="Times New Roman" panose="02020603050405020304" pitchFamily="18" charset="0"/>
              </a:rPr>
              <a:t>X</a:t>
            </a:r>
            <a:r>
              <a:rPr lang="zh-CN" altLang="en-US" sz="3600" b="1">
                <a:solidFill>
                  <a:schemeClr val="tx1"/>
                </a:solidFill>
              </a:rPr>
              <a:t>的分布律为</a:t>
            </a:r>
            <a:endParaRPr lang="zh-CN" altLang="en-US" sz="3600" b="1"/>
          </a:p>
        </p:txBody>
      </p:sp>
      <p:graphicFrame>
        <p:nvGraphicFramePr>
          <p:cNvPr id="1123360" name="Group 32">
            <a:extLst>
              <a:ext uri="{FF2B5EF4-FFF2-40B4-BE49-F238E27FC236}">
                <a16:creationId xmlns:a16="http://schemas.microsoft.com/office/drawing/2014/main" id="{B20554F6-3040-4A57-9377-381A5610C1E4}"/>
              </a:ext>
            </a:extLst>
          </p:cNvPr>
          <p:cNvGraphicFramePr>
            <a:graphicFrameLocks noGrp="1"/>
          </p:cNvGraphicFramePr>
          <p:nvPr/>
        </p:nvGraphicFramePr>
        <p:xfrm>
          <a:off x="873125" y="2146300"/>
          <a:ext cx="6391275" cy="1709738"/>
        </p:xfrm>
        <a:graphic>
          <a:graphicData uri="http://schemas.openxmlformats.org/drawingml/2006/table">
            <a:tbl>
              <a:tblPr/>
              <a:tblGrid>
                <a:gridCol w="1598613">
                  <a:extLst>
                    <a:ext uri="{9D8B030D-6E8A-4147-A177-3AD203B41FA5}">
                      <a16:colId xmlns:a16="http://schemas.microsoft.com/office/drawing/2014/main" val="2777712440"/>
                    </a:ext>
                  </a:extLst>
                </a:gridCol>
                <a:gridCol w="1597025">
                  <a:extLst>
                    <a:ext uri="{9D8B030D-6E8A-4147-A177-3AD203B41FA5}">
                      <a16:colId xmlns:a16="http://schemas.microsoft.com/office/drawing/2014/main" val="630458581"/>
                    </a:ext>
                  </a:extLst>
                </a:gridCol>
                <a:gridCol w="1598612">
                  <a:extLst>
                    <a:ext uri="{9D8B030D-6E8A-4147-A177-3AD203B41FA5}">
                      <a16:colId xmlns:a16="http://schemas.microsoft.com/office/drawing/2014/main" val="3995841038"/>
                    </a:ext>
                  </a:extLst>
                </a:gridCol>
                <a:gridCol w="1597025">
                  <a:extLst>
                    <a:ext uri="{9D8B030D-6E8A-4147-A177-3AD203B41FA5}">
                      <a16:colId xmlns:a16="http://schemas.microsoft.com/office/drawing/2014/main" val="3638509889"/>
                    </a:ext>
                  </a:extLst>
                </a:gridCol>
              </a:tblGrid>
              <a:tr h="855663">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marL="90000" marR="90000" marT="46800" marB="46800"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marL="90000" marR="90000" marT="46800" marB="46800"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6531591"/>
                  </a:ext>
                </a:extLst>
              </a:tr>
              <a:tr h="854075">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600" b="1" i="1"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k</a:t>
                      </a:r>
                    </a:p>
                  </a:txBody>
                  <a:tcPr marL="90000" marR="90000" marT="46800" marB="4680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90000" marR="90000" marT="46800" marB="4680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2510844967"/>
                  </a:ext>
                </a:extLst>
              </a:tr>
            </a:tbl>
          </a:graphicData>
        </a:graphic>
      </p:graphicFrame>
      <p:sp>
        <p:nvSpPr>
          <p:cNvPr id="56334" name="Rectangle 28">
            <a:extLst>
              <a:ext uri="{FF2B5EF4-FFF2-40B4-BE49-F238E27FC236}">
                <a16:creationId xmlns:a16="http://schemas.microsoft.com/office/drawing/2014/main" id="{FA432462-2F53-4D3A-4694-A7F999DF7CBD}"/>
              </a:ext>
            </a:extLst>
          </p:cNvPr>
          <p:cNvSpPr>
            <a:spLocks noRot="1" noChangeArrowheads="1"/>
          </p:cNvSpPr>
          <p:nvPr/>
        </p:nvSpPr>
        <p:spPr bwMode="auto">
          <a:xfrm>
            <a:off x="468313" y="379095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600" b="1" i="1"/>
              <a:t>求</a:t>
            </a:r>
            <a:r>
              <a:rPr lang="en-US" altLang="zh-CN" sz="3600" b="1" i="1">
                <a:latin typeface="Times New Roman" panose="02020603050405020304" pitchFamily="18" charset="0"/>
              </a:rPr>
              <a:t>X</a:t>
            </a:r>
            <a:r>
              <a:rPr lang="zh-CN" altLang="en-US" sz="3600" b="1"/>
              <a:t>的分布函数。</a:t>
            </a:r>
            <a:endParaRPr lang="zh-CN" altLang="en-US" sz="3600" b="1">
              <a:solidFill>
                <a:schemeClr val="tx2"/>
              </a:solidFill>
            </a:endParaRPr>
          </a:p>
        </p:txBody>
      </p:sp>
      <p:sp>
        <p:nvSpPr>
          <p:cNvPr id="56335" name="AutoShape 29">
            <a:hlinkClick r:id="rId2" action="ppaction://hlinksldjump" highlightClick="1"/>
            <a:extLst>
              <a:ext uri="{FF2B5EF4-FFF2-40B4-BE49-F238E27FC236}">
                <a16:creationId xmlns:a16="http://schemas.microsoft.com/office/drawing/2014/main" id="{44AC9B44-45DD-B159-14CF-63FF9DF487CB}"/>
              </a:ext>
            </a:extLst>
          </p:cNvPr>
          <p:cNvSpPr>
            <a:spLocks noChangeArrowheads="1"/>
          </p:cNvSpPr>
          <p:nvPr/>
        </p:nvSpPr>
        <p:spPr bwMode="auto">
          <a:xfrm>
            <a:off x="7380288" y="5375275"/>
            <a:ext cx="1008062" cy="792163"/>
          </a:xfrm>
          <a:prstGeom prst="actionButtonForwardNext">
            <a:avLst/>
          </a:prstGeom>
          <a:solidFill>
            <a:srgbClr val="0033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solidFill>
                  <a:schemeClr val="bg1"/>
                </a:solidFill>
              </a:rPr>
              <a:t>结果</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4354" name="Object 2">
            <a:extLst>
              <a:ext uri="{FF2B5EF4-FFF2-40B4-BE49-F238E27FC236}">
                <a16:creationId xmlns:a16="http://schemas.microsoft.com/office/drawing/2014/main" id="{9E610011-F6B0-4FAD-5163-0783C2755525}"/>
              </a:ext>
            </a:extLst>
          </p:cNvPr>
          <p:cNvGraphicFramePr>
            <a:graphicFrameLocks noChangeAspect="1"/>
          </p:cNvGraphicFramePr>
          <p:nvPr/>
        </p:nvGraphicFramePr>
        <p:xfrm>
          <a:off x="5373688" y="5267325"/>
          <a:ext cx="2006600" cy="1041400"/>
        </p:xfrm>
        <a:graphic>
          <a:graphicData uri="http://schemas.openxmlformats.org/presentationml/2006/ole">
            <mc:AlternateContent xmlns:mc="http://schemas.openxmlformats.org/markup-compatibility/2006">
              <mc:Choice xmlns:v="urn:schemas-microsoft-com:vml" Requires="v">
                <p:oleObj name="公式" r:id="rId2" imgW="2006600" imgH="1041400" progId="Equation.3">
                  <p:embed/>
                </p:oleObj>
              </mc:Choice>
              <mc:Fallback>
                <p:oleObj name="公式" r:id="rId2" imgW="2006600" imgH="1041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688" y="5267325"/>
                        <a:ext cx="20066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55" name="Object 3">
            <a:extLst>
              <a:ext uri="{FF2B5EF4-FFF2-40B4-BE49-F238E27FC236}">
                <a16:creationId xmlns:a16="http://schemas.microsoft.com/office/drawing/2014/main" id="{B392D97D-B23D-1A2A-976C-EFFE6C838906}"/>
              </a:ext>
            </a:extLst>
          </p:cNvPr>
          <p:cNvGraphicFramePr>
            <a:graphicFrameLocks noChangeAspect="1"/>
          </p:cNvGraphicFramePr>
          <p:nvPr/>
        </p:nvGraphicFramePr>
        <p:xfrm>
          <a:off x="177800" y="1414463"/>
          <a:ext cx="2146300" cy="533400"/>
        </p:xfrm>
        <a:graphic>
          <a:graphicData uri="http://schemas.openxmlformats.org/presentationml/2006/ole">
            <mc:AlternateContent xmlns:mc="http://schemas.openxmlformats.org/markup-compatibility/2006">
              <mc:Choice xmlns:v="urn:schemas-microsoft-com:vml" Requires="v">
                <p:oleObj name="公式" r:id="rId4" imgW="2146300" imgH="533400" progId="Equation.3">
                  <p:embed/>
                </p:oleObj>
              </mc:Choice>
              <mc:Fallback>
                <p:oleObj name="公式" r:id="rId4" imgW="2146300" imgH="5334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00" y="1414463"/>
                        <a:ext cx="21463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56" name="Object 4">
            <a:extLst>
              <a:ext uri="{FF2B5EF4-FFF2-40B4-BE49-F238E27FC236}">
                <a16:creationId xmlns:a16="http://schemas.microsoft.com/office/drawing/2014/main" id="{3A2FB7B3-9978-0E48-0C23-2B58A407F3DE}"/>
              </a:ext>
            </a:extLst>
          </p:cNvPr>
          <p:cNvGraphicFramePr>
            <a:graphicFrameLocks noChangeAspect="1"/>
          </p:cNvGraphicFramePr>
          <p:nvPr/>
        </p:nvGraphicFramePr>
        <p:xfrm>
          <a:off x="179388" y="2781300"/>
          <a:ext cx="2971800" cy="533400"/>
        </p:xfrm>
        <a:graphic>
          <a:graphicData uri="http://schemas.openxmlformats.org/presentationml/2006/ole">
            <mc:AlternateContent xmlns:mc="http://schemas.openxmlformats.org/markup-compatibility/2006">
              <mc:Choice xmlns:v="urn:schemas-microsoft-com:vml" Requires="v">
                <p:oleObj name="公式" r:id="rId6" imgW="2971800" imgH="533400" progId="Equation.3">
                  <p:embed/>
                </p:oleObj>
              </mc:Choice>
              <mc:Fallback>
                <p:oleObj name="公式" r:id="rId6" imgW="2971800" imgH="533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2781300"/>
                        <a:ext cx="2971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57" name="Object 5">
            <a:extLst>
              <a:ext uri="{FF2B5EF4-FFF2-40B4-BE49-F238E27FC236}">
                <a16:creationId xmlns:a16="http://schemas.microsoft.com/office/drawing/2014/main" id="{DD5E240B-745C-1F45-87F8-0AE8B1502689}"/>
              </a:ext>
            </a:extLst>
          </p:cNvPr>
          <p:cNvGraphicFramePr>
            <a:graphicFrameLocks noChangeAspect="1"/>
          </p:cNvGraphicFramePr>
          <p:nvPr/>
        </p:nvGraphicFramePr>
        <p:xfrm>
          <a:off x="900113" y="2133600"/>
          <a:ext cx="3098800" cy="482600"/>
        </p:xfrm>
        <a:graphic>
          <a:graphicData uri="http://schemas.openxmlformats.org/presentationml/2006/ole">
            <mc:AlternateContent xmlns:mc="http://schemas.openxmlformats.org/markup-compatibility/2006">
              <mc:Choice xmlns:v="urn:schemas-microsoft-com:vml" Requires="v">
                <p:oleObj name="公式" r:id="rId8" imgW="3098800" imgH="482600" progId="Equation.3">
                  <p:embed/>
                </p:oleObj>
              </mc:Choice>
              <mc:Fallback>
                <p:oleObj name="公式" r:id="rId8" imgW="3098800" imgH="4826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2133600"/>
                        <a:ext cx="3098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50" name="Line 6">
            <a:extLst>
              <a:ext uri="{FF2B5EF4-FFF2-40B4-BE49-F238E27FC236}">
                <a16:creationId xmlns:a16="http://schemas.microsoft.com/office/drawing/2014/main" id="{5F9B724F-D1E9-39DF-C84F-628B39C4D00B}"/>
              </a:ext>
            </a:extLst>
          </p:cNvPr>
          <p:cNvSpPr>
            <a:spLocks noChangeShapeType="1"/>
          </p:cNvSpPr>
          <p:nvPr/>
        </p:nvSpPr>
        <p:spPr bwMode="auto">
          <a:xfrm>
            <a:off x="2627313" y="1268413"/>
            <a:ext cx="5940425" cy="0"/>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7351" name="Object 7">
            <a:extLst>
              <a:ext uri="{FF2B5EF4-FFF2-40B4-BE49-F238E27FC236}">
                <a16:creationId xmlns:a16="http://schemas.microsoft.com/office/drawing/2014/main" id="{57AD5D8F-09D7-5C4A-007F-FBC0E1C1328F}"/>
              </a:ext>
            </a:extLst>
          </p:cNvPr>
          <p:cNvGraphicFramePr>
            <a:graphicFrameLocks noChangeAspect="1"/>
          </p:cNvGraphicFramePr>
          <p:nvPr/>
        </p:nvGraphicFramePr>
        <p:xfrm>
          <a:off x="8262938" y="1401763"/>
          <a:ext cx="266700" cy="279400"/>
        </p:xfrm>
        <a:graphic>
          <a:graphicData uri="http://schemas.openxmlformats.org/presentationml/2006/ole">
            <mc:AlternateContent xmlns:mc="http://schemas.openxmlformats.org/markup-compatibility/2006">
              <mc:Choice xmlns:v="urn:schemas-microsoft-com:vml" Requires="v">
                <p:oleObj name="公式" r:id="rId10" imgW="266584" imgH="279279" progId="Equation.3">
                  <p:embed/>
                </p:oleObj>
              </mc:Choice>
              <mc:Fallback>
                <p:oleObj name="公式" r:id="rId10" imgW="266584" imgH="279279"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62938" y="1401763"/>
                        <a:ext cx="2667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2" name="Object 8">
            <a:extLst>
              <a:ext uri="{FF2B5EF4-FFF2-40B4-BE49-F238E27FC236}">
                <a16:creationId xmlns:a16="http://schemas.microsoft.com/office/drawing/2014/main" id="{EA29B1E9-E8DD-9A1E-ECEB-A6AA8CA10F44}"/>
              </a:ext>
            </a:extLst>
          </p:cNvPr>
          <p:cNvGraphicFramePr>
            <a:graphicFrameLocks noChangeAspect="1"/>
          </p:cNvGraphicFramePr>
          <p:nvPr/>
        </p:nvGraphicFramePr>
        <p:xfrm>
          <a:off x="3708400" y="1052513"/>
          <a:ext cx="509588" cy="712787"/>
        </p:xfrm>
        <a:graphic>
          <a:graphicData uri="http://schemas.openxmlformats.org/presentationml/2006/ole">
            <mc:AlternateContent xmlns:mc="http://schemas.openxmlformats.org/markup-compatibility/2006">
              <mc:Choice xmlns:v="urn:schemas-microsoft-com:vml" Requires="v">
                <p:oleObj name="公式" r:id="rId12" imgW="508000" imgH="711200" progId="Equation.3">
                  <p:embed/>
                </p:oleObj>
              </mc:Choice>
              <mc:Fallback>
                <p:oleObj name="公式" r:id="rId12" imgW="508000" imgH="7112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8400" y="1052513"/>
                        <a:ext cx="50958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3" name="Object 9">
            <a:extLst>
              <a:ext uri="{FF2B5EF4-FFF2-40B4-BE49-F238E27FC236}">
                <a16:creationId xmlns:a16="http://schemas.microsoft.com/office/drawing/2014/main" id="{B52BAE24-8FF5-2692-0744-1E0BD45133EE}"/>
              </a:ext>
            </a:extLst>
          </p:cNvPr>
          <p:cNvGraphicFramePr>
            <a:graphicFrameLocks noChangeAspect="1"/>
          </p:cNvGraphicFramePr>
          <p:nvPr/>
        </p:nvGraphicFramePr>
        <p:xfrm>
          <a:off x="5973763" y="1052513"/>
          <a:ext cx="254000" cy="712787"/>
        </p:xfrm>
        <a:graphic>
          <a:graphicData uri="http://schemas.openxmlformats.org/presentationml/2006/ole">
            <mc:AlternateContent xmlns:mc="http://schemas.openxmlformats.org/markup-compatibility/2006">
              <mc:Choice xmlns:v="urn:schemas-microsoft-com:vml" Requires="v">
                <p:oleObj name="公式" r:id="rId14" imgW="253890" imgH="710891" progId="Equation.3">
                  <p:embed/>
                </p:oleObj>
              </mc:Choice>
              <mc:Fallback>
                <p:oleObj name="公式" r:id="rId14" imgW="253890" imgH="710891"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3763" y="1052513"/>
                        <a:ext cx="254000"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4362" name="Group 10">
            <a:extLst>
              <a:ext uri="{FF2B5EF4-FFF2-40B4-BE49-F238E27FC236}">
                <a16:creationId xmlns:a16="http://schemas.microsoft.com/office/drawing/2014/main" id="{744F9119-E7EE-DB91-67B4-8309BA5447B2}"/>
              </a:ext>
            </a:extLst>
          </p:cNvPr>
          <p:cNvGrpSpPr>
            <a:grpSpLocks/>
          </p:cNvGrpSpPr>
          <p:nvPr/>
        </p:nvGrpSpPr>
        <p:grpSpPr bwMode="auto">
          <a:xfrm>
            <a:off x="2627313" y="1192213"/>
            <a:ext cx="1219200" cy="76200"/>
            <a:chOff x="432" y="2208"/>
            <a:chExt cx="768" cy="144"/>
          </a:xfrm>
        </p:grpSpPr>
        <p:sp>
          <p:nvSpPr>
            <p:cNvPr id="57371" name="Line 11">
              <a:extLst>
                <a:ext uri="{FF2B5EF4-FFF2-40B4-BE49-F238E27FC236}">
                  <a16:creationId xmlns:a16="http://schemas.microsoft.com/office/drawing/2014/main" id="{47D2AA25-36FF-EAA2-A804-CBB0575AED8D}"/>
                </a:ext>
              </a:extLst>
            </p:cNvPr>
            <p:cNvSpPr>
              <a:spLocks noChangeShapeType="1"/>
            </p:cNvSpPr>
            <p:nvPr/>
          </p:nvSpPr>
          <p:spPr bwMode="auto">
            <a:xfrm>
              <a:off x="1200" y="2208"/>
              <a:ext cx="0" cy="144"/>
            </a:xfrm>
            <a:prstGeom prst="line">
              <a:avLst/>
            </a:prstGeom>
            <a:noFill/>
            <a:ln w="28575">
              <a:solidFill>
                <a:srgbClr val="FF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72" name="Line 12">
              <a:extLst>
                <a:ext uri="{FF2B5EF4-FFF2-40B4-BE49-F238E27FC236}">
                  <a16:creationId xmlns:a16="http://schemas.microsoft.com/office/drawing/2014/main" id="{48958C85-AF6A-CD1A-4CC0-B8D8F4167857}"/>
                </a:ext>
              </a:extLst>
            </p:cNvPr>
            <p:cNvSpPr>
              <a:spLocks noChangeShapeType="1"/>
            </p:cNvSpPr>
            <p:nvPr/>
          </p:nvSpPr>
          <p:spPr bwMode="auto">
            <a:xfrm flipH="1">
              <a:off x="432" y="2208"/>
              <a:ext cx="768" cy="0"/>
            </a:xfrm>
            <a:prstGeom prst="line">
              <a:avLst/>
            </a:prstGeom>
            <a:noFill/>
            <a:ln w="28575">
              <a:solidFill>
                <a:srgbClr val="FF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124365" name="Group 13">
            <a:extLst>
              <a:ext uri="{FF2B5EF4-FFF2-40B4-BE49-F238E27FC236}">
                <a16:creationId xmlns:a16="http://schemas.microsoft.com/office/drawing/2014/main" id="{6ED2D9D0-A79D-54CB-2636-53AD327BC6A4}"/>
              </a:ext>
            </a:extLst>
          </p:cNvPr>
          <p:cNvGrpSpPr>
            <a:grpSpLocks/>
          </p:cNvGrpSpPr>
          <p:nvPr/>
        </p:nvGrpSpPr>
        <p:grpSpPr bwMode="auto">
          <a:xfrm>
            <a:off x="2627313" y="1052513"/>
            <a:ext cx="2257425" cy="215900"/>
            <a:chOff x="432" y="2208"/>
            <a:chExt cx="768" cy="144"/>
          </a:xfrm>
        </p:grpSpPr>
        <p:sp>
          <p:nvSpPr>
            <p:cNvPr id="57369" name="Line 14">
              <a:extLst>
                <a:ext uri="{FF2B5EF4-FFF2-40B4-BE49-F238E27FC236}">
                  <a16:creationId xmlns:a16="http://schemas.microsoft.com/office/drawing/2014/main" id="{0E9E91E2-4C09-309A-0111-A8D4685061CA}"/>
                </a:ext>
              </a:extLst>
            </p:cNvPr>
            <p:cNvSpPr>
              <a:spLocks noChangeShapeType="1"/>
            </p:cNvSpPr>
            <p:nvPr/>
          </p:nvSpPr>
          <p:spPr bwMode="auto">
            <a:xfrm>
              <a:off x="1200" y="2208"/>
              <a:ext cx="0" cy="144"/>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70" name="Line 15">
              <a:extLst>
                <a:ext uri="{FF2B5EF4-FFF2-40B4-BE49-F238E27FC236}">
                  <a16:creationId xmlns:a16="http://schemas.microsoft.com/office/drawing/2014/main" id="{DA49FD4E-4F82-505C-5E2E-CD9779528252}"/>
                </a:ext>
              </a:extLst>
            </p:cNvPr>
            <p:cNvSpPr>
              <a:spLocks noChangeShapeType="1"/>
            </p:cNvSpPr>
            <p:nvPr/>
          </p:nvSpPr>
          <p:spPr bwMode="auto">
            <a:xfrm flipH="1">
              <a:off x="432" y="2208"/>
              <a:ext cx="768" cy="0"/>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124368" name="Object 16">
            <a:extLst>
              <a:ext uri="{FF2B5EF4-FFF2-40B4-BE49-F238E27FC236}">
                <a16:creationId xmlns:a16="http://schemas.microsoft.com/office/drawing/2014/main" id="{70C00A24-E406-98D8-5203-5ABB2CBBA551}"/>
              </a:ext>
            </a:extLst>
          </p:cNvPr>
          <p:cNvGraphicFramePr>
            <a:graphicFrameLocks noChangeAspect="1"/>
          </p:cNvGraphicFramePr>
          <p:nvPr/>
        </p:nvGraphicFramePr>
        <p:xfrm>
          <a:off x="676275" y="3500438"/>
          <a:ext cx="2800350" cy="482600"/>
        </p:xfrm>
        <a:graphic>
          <a:graphicData uri="http://schemas.openxmlformats.org/presentationml/2006/ole">
            <mc:AlternateContent xmlns:mc="http://schemas.openxmlformats.org/markup-compatibility/2006">
              <mc:Choice xmlns:v="urn:schemas-microsoft-com:vml" Requires="v">
                <p:oleObj name="公式" r:id="rId16" imgW="3098800" imgH="482600" progId="Equation.3">
                  <p:embed/>
                </p:oleObj>
              </mc:Choice>
              <mc:Fallback>
                <p:oleObj name="公式" r:id="rId16" imgW="3098800" imgH="482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6275" y="3500438"/>
                        <a:ext cx="2800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69" name="Object 17">
            <a:extLst>
              <a:ext uri="{FF2B5EF4-FFF2-40B4-BE49-F238E27FC236}">
                <a16:creationId xmlns:a16="http://schemas.microsoft.com/office/drawing/2014/main" id="{3D87720F-92F7-8EE9-5580-A99B76EF3CC8}"/>
              </a:ext>
            </a:extLst>
          </p:cNvPr>
          <p:cNvGraphicFramePr>
            <a:graphicFrameLocks noChangeAspect="1"/>
          </p:cNvGraphicFramePr>
          <p:nvPr/>
        </p:nvGraphicFramePr>
        <p:xfrm>
          <a:off x="3492500" y="3500438"/>
          <a:ext cx="2087563" cy="482600"/>
        </p:xfrm>
        <a:graphic>
          <a:graphicData uri="http://schemas.openxmlformats.org/presentationml/2006/ole">
            <mc:AlternateContent xmlns:mc="http://schemas.openxmlformats.org/markup-compatibility/2006">
              <mc:Choice xmlns:v="urn:schemas-microsoft-com:vml" Requires="v">
                <p:oleObj name="公式" r:id="rId18" imgW="2311400" imgH="482600" progId="Equation.3">
                  <p:embed/>
                </p:oleObj>
              </mc:Choice>
              <mc:Fallback>
                <p:oleObj name="公式" r:id="rId18" imgW="2311400" imgH="482600" progId="Equation.3">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92500" y="3500438"/>
                        <a:ext cx="208756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0" name="Object 18">
            <a:extLst>
              <a:ext uri="{FF2B5EF4-FFF2-40B4-BE49-F238E27FC236}">
                <a16:creationId xmlns:a16="http://schemas.microsoft.com/office/drawing/2014/main" id="{B759381C-EB81-0900-6F20-4933B4B51A54}"/>
              </a:ext>
            </a:extLst>
          </p:cNvPr>
          <p:cNvGraphicFramePr>
            <a:graphicFrameLocks noChangeAspect="1"/>
          </p:cNvGraphicFramePr>
          <p:nvPr/>
        </p:nvGraphicFramePr>
        <p:xfrm>
          <a:off x="5595938" y="3211513"/>
          <a:ext cx="1946275" cy="1154112"/>
        </p:xfrm>
        <a:graphic>
          <a:graphicData uri="http://schemas.openxmlformats.org/presentationml/2006/ole">
            <mc:AlternateContent xmlns:mc="http://schemas.openxmlformats.org/markup-compatibility/2006">
              <mc:Choice xmlns:v="urn:schemas-microsoft-com:vml" Requires="v">
                <p:oleObj name="Equation" r:id="rId20" imgW="2159000" imgH="1155700" progId="Equation.DSMT4">
                  <p:embed/>
                </p:oleObj>
              </mc:Choice>
              <mc:Fallback>
                <p:oleObj name="Equation" r:id="rId20" imgW="2159000" imgH="1155700" progId="Equation.DSMT4">
                  <p:embed/>
                  <p:pic>
                    <p:nvPicPr>
                      <p:cNvPr id="0"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95938" y="3211513"/>
                        <a:ext cx="1946275" cy="1154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1" name="Object 19">
            <a:extLst>
              <a:ext uri="{FF2B5EF4-FFF2-40B4-BE49-F238E27FC236}">
                <a16:creationId xmlns:a16="http://schemas.microsoft.com/office/drawing/2014/main" id="{C339B766-9DA5-DB72-0DF9-D4666DB3D76D}"/>
              </a:ext>
            </a:extLst>
          </p:cNvPr>
          <p:cNvGraphicFramePr>
            <a:graphicFrameLocks noChangeAspect="1"/>
          </p:cNvGraphicFramePr>
          <p:nvPr/>
        </p:nvGraphicFramePr>
        <p:xfrm>
          <a:off x="827088" y="4797425"/>
          <a:ext cx="3098800" cy="450850"/>
        </p:xfrm>
        <a:graphic>
          <a:graphicData uri="http://schemas.openxmlformats.org/presentationml/2006/ole">
            <mc:AlternateContent xmlns:mc="http://schemas.openxmlformats.org/markup-compatibility/2006">
              <mc:Choice xmlns:v="urn:schemas-microsoft-com:vml" Requires="v">
                <p:oleObj name="公式" r:id="rId22" imgW="3098800" imgH="482600" progId="Equation.3">
                  <p:embed/>
                </p:oleObj>
              </mc:Choice>
              <mc:Fallback>
                <p:oleObj name="公式" r:id="rId22" imgW="3098800" imgH="482600" progId="Equation.3">
                  <p:embed/>
                  <p:pic>
                    <p:nvPicPr>
                      <p:cNvPr id="0" name="Object 1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7088" y="4797425"/>
                        <a:ext cx="30988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2" name="Object 20">
            <a:extLst>
              <a:ext uri="{FF2B5EF4-FFF2-40B4-BE49-F238E27FC236}">
                <a16:creationId xmlns:a16="http://schemas.microsoft.com/office/drawing/2014/main" id="{1411B1A1-E6A7-648A-7173-42FAF0A68651}"/>
              </a:ext>
            </a:extLst>
          </p:cNvPr>
          <p:cNvGraphicFramePr>
            <a:graphicFrameLocks noChangeAspect="1"/>
          </p:cNvGraphicFramePr>
          <p:nvPr/>
        </p:nvGraphicFramePr>
        <p:xfrm>
          <a:off x="3924300" y="5507038"/>
          <a:ext cx="1308100" cy="876300"/>
        </p:xfrm>
        <a:graphic>
          <a:graphicData uri="http://schemas.openxmlformats.org/presentationml/2006/ole">
            <mc:AlternateContent xmlns:mc="http://schemas.openxmlformats.org/markup-compatibility/2006">
              <mc:Choice xmlns:v="urn:schemas-microsoft-com:vml" Requires="v">
                <p:oleObj name="公式" r:id="rId24" imgW="1308100" imgH="876300" progId="Equation.3">
                  <p:embed/>
                </p:oleObj>
              </mc:Choice>
              <mc:Fallback>
                <p:oleObj name="公式" r:id="rId24" imgW="1308100" imgH="876300" progId="Equation.3">
                  <p:embed/>
                  <p:pic>
                    <p:nvPicPr>
                      <p:cNvPr id="0" name="Object 2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24300" y="5507038"/>
                        <a:ext cx="13081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3" name="Object 21">
            <a:extLst>
              <a:ext uri="{FF2B5EF4-FFF2-40B4-BE49-F238E27FC236}">
                <a16:creationId xmlns:a16="http://schemas.microsoft.com/office/drawing/2014/main" id="{A41396B2-2918-7E24-6781-0FCA582AA96F}"/>
              </a:ext>
            </a:extLst>
          </p:cNvPr>
          <p:cNvGraphicFramePr>
            <a:graphicFrameLocks noChangeAspect="1"/>
          </p:cNvGraphicFramePr>
          <p:nvPr/>
        </p:nvGraphicFramePr>
        <p:xfrm>
          <a:off x="3921125" y="4819650"/>
          <a:ext cx="2090738" cy="482600"/>
        </p:xfrm>
        <a:graphic>
          <a:graphicData uri="http://schemas.openxmlformats.org/presentationml/2006/ole">
            <mc:AlternateContent xmlns:mc="http://schemas.openxmlformats.org/markup-compatibility/2006">
              <mc:Choice xmlns:v="urn:schemas-microsoft-com:vml" Requires="v">
                <p:oleObj name="公式" r:id="rId26" imgW="2311400" imgH="482600" progId="Equation.3">
                  <p:embed/>
                </p:oleObj>
              </mc:Choice>
              <mc:Fallback>
                <p:oleObj name="公式" r:id="rId26" imgW="2311400" imgH="482600" progId="Equation.3">
                  <p:embed/>
                  <p:pic>
                    <p:nvPicPr>
                      <p:cNvPr id="0" name="Object 2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21125" y="4819650"/>
                        <a:ext cx="20907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4" name="Object 22">
            <a:extLst>
              <a:ext uri="{FF2B5EF4-FFF2-40B4-BE49-F238E27FC236}">
                <a16:creationId xmlns:a16="http://schemas.microsoft.com/office/drawing/2014/main" id="{C44E4422-923A-E653-9D9E-E8E8FA0EF217}"/>
              </a:ext>
            </a:extLst>
          </p:cNvPr>
          <p:cNvGraphicFramePr>
            <a:graphicFrameLocks noChangeAspect="1"/>
          </p:cNvGraphicFramePr>
          <p:nvPr/>
        </p:nvGraphicFramePr>
        <p:xfrm>
          <a:off x="6089650" y="4819650"/>
          <a:ext cx="2082800" cy="482600"/>
        </p:xfrm>
        <a:graphic>
          <a:graphicData uri="http://schemas.openxmlformats.org/presentationml/2006/ole">
            <mc:AlternateContent xmlns:mc="http://schemas.openxmlformats.org/markup-compatibility/2006">
              <mc:Choice xmlns:v="urn:schemas-microsoft-com:vml" Requires="v">
                <p:oleObj name="公式" r:id="rId28" imgW="2082800" imgH="482600" progId="Equation.3">
                  <p:embed/>
                </p:oleObj>
              </mc:Choice>
              <mc:Fallback>
                <p:oleObj name="公式" r:id="rId28" imgW="2082800" imgH="482600" progId="Equation.3">
                  <p:embed/>
                  <p:pic>
                    <p:nvPicPr>
                      <p:cNvPr id="0" name="Object 2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89650" y="4819650"/>
                        <a:ext cx="2082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4375" name="Group 23">
            <a:extLst>
              <a:ext uri="{FF2B5EF4-FFF2-40B4-BE49-F238E27FC236}">
                <a16:creationId xmlns:a16="http://schemas.microsoft.com/office/drawing/2014/main" id="{BFE5CD12-C64B-B76A-0735-64E09B5FD6AB}"/>
              </a:ext>
            </a:extLst>
          </p:cNvPr>
          <p:cNvGrpSpPr>
            <a:grpSpLocks/>
          </p:cNvGrpSpPr>
          <p:nvPr/>
        </p:nvGrpSpPr>
        <p:grpSpPr bwMode="auto">
          <a:xfrm>
            <a:off x="2627313" y="893763"/>
            <a:ext cx="3738562" cy="374650"/>
            <a:chOff x="432" y="2208"/>
            <a:chExt cx="768" cy="144"/>
          </a:xfrm>
        </p:grpSpPr>
        <p:sp>
          <p:nvSpPr>
            <p:cNvPr id="57367" name="Line 24">
              <a:extLst>
                <a:ext uri="{FF2B5EF4-FFF2-40B4-BE49-F238E27FC236}">
                  <a16:creationId xmlns:a16="http://schemas.microsoft.com/office/drawing/2014/main" id="{2398F07F-42D7-1570-66E5-44F041DBD9D1}"/>
                </a:ext>
              </a:extLst>
            </p:cNvPr>
            <p:cNvSpPr>
              <a:spLocks noChangeShapeType="1"/>
            </p:cNvSpPr>
            <p:nvPr/>
          </p:nvSpPr>
          <p:spPr bwMode="auto">
            <a:xfrm>
              <a:off x="1200" y="2208"/>
              <a:ext cx="0" cy="144"/>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368" name="Line 25">
              <a:extLst>
                <a:ext uri="{FF2B5EF4-FFF2-40B4-BE49-F238E27FC236}">
                  <a16:creationId xmlns:a16="http://schemas.microsoft.com/office/drawing/2014/main" id="{DEA35C6E-A158-5781-610C-5E0903CF05E4}"/>
                </a:ext>
              </a:extLst>
            </p:cNvPr>
            <p:cNvSpPr>
              <a:spLocks noChangeShapeType="1"/>
            </p:cNvSpPr>
            <p:nvPr/>
          </p:nvSpPr>
          <p:spPr bwMode="auto">
            <a:xfrm flipH="1">
              <a:off x="432" y="2208"/>
              <a:ext cx="768" cy="0"/>
            </a:xfrm>
            <a:prstGeom prst="line">
              <a:avLst/>
            </a:prstGeom>
            <a:noFill/>
            <a:ln w="28575">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124378" name="Object 26">
            <a:extLst>
              <a:ext uri="{FF2B5EF4-FFF2-40B4-BE49-F238E27FC236}">
                <a16:creationId xmlns:a16="http://schemas.microsoft.com/office/drawing/2014/main" id="{9B50F4A9-9A1D-7843-DB25-2C56EC0950CC}"/>
              </a:ext>
            </a:extLst>
          </p:cNvPr>
          <p:cNvGraphicFramePr>
            <a:graphicFrameLocks noChangeAspect="1"/>
          </p:cNvGraphicFramePr>
          <p:nvPr/>
        </p:nvGraphicFramePr>
        <p:xfrm>
          <a:off x="4067175" y="2179638"/>
          <a:ext cx="711200" cy="457200"/>
        </p:xfrm>
        <a:graphic>
          <a:graphicData uri="http://schemas.openxmlformats.org/presentationml/2006/ole">
            <mc:AlternateContent xmlns:mc="http://schemas.openxmlformats.org/markup-compatibility/2006">
              <mc:Choice xmlns:v="urn:schemas-microsoft-com:vml" Requires="v">
                <p:oleObj name="公式" r:id="rId30" imgW="711200" imgH="457200" progId="Equation.3">
                  <p:embed/>
                </p:oleObj>
              </mc:Choice>
              <mc:Fallback>
                <p:oleObj name="公式" r:id="rId30" imgW="711200" imgH="457200" progId="Equation.3">
                  <p:embed/>
                  <p:pic>
                    <p:nvPicPr>
                      <p:cNvPr id="0" name="Object 2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67175" y="2179638"/>
                        <a:ext cx="71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4379" name="Object 27">
            <a:extLst>
              <a:ext uri="{FF2B5EF4-FFF2-40B4-BE49-F238E27FC236}">
                <a16:creationId xmlns:a16="http://schemas.microsoft.com/office/drawing/2014/main" id="{ED82A469-4B4B-9BA2-FF99-E4F48BB48994}"/>
              </a:ext>
            </a:extLst>
          </p:cNvPr>
          <p:cNvGraphicFramePr>
            <a:graphicFrameLocks noChangeAspect="1"/>
          </p:cNvGraphicFramePr>
          <p:nvPr/>
        </p:nvGraphicFramePr>
        <p:xfrm>
          <a:off x="138113" y="4149725"/>
          <a:ext cx="2705100" cy="533400"/>
        </p:xfrm>
        <a:graphic>
          <a:graphicData uri="http://schemas.openxmlformats.org/presentationml/2006/ole">
            <mc:AlternateContent xmlns:mc="http://schemas.openxmlformats.org/markup-compatibility/2006">
              <mc:Choice xmlns:v="urn:schemas-microsoft-com:vml" Requires="v">
                <p:oleObj name="公式" r:id="rId32" imgW="2705100" imgH="533400" progId="Equation.3">
                  <p:embed/>
                </p:oleObj>
              </mc:Choice>
              <mc:Fallback>
                <p:oleObj name="公式" r:id="rId32" imgW="2705100" imgH="533400" progId="Equation.3">
                  <p:embed/>
                  <p:pic>
                    <p:nvPicPr>
                      <p:cNvPr id="0" name="Object 2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38113" y="4149725"/>
                        <a:ext cx="27051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66" name="Object 28">
            <a:extLst>
              <a:ext uri="{FF2B5EF4-FFF2-40B4-BE49-F238E27FC236}">
                <a16:creationId xmlns:a16="http://schemas.microsoft.com/office/drawing/2014/main" id="{C71F27DB-9BA4-3C04-E36A-A4BBFACD5EE8}"/>
              </a:ext>
            </a:extLst>
          </p:cNvPr>
          <p:cNvGraphicFramePr>
            <a:graphicFrameLocks noChangeAspect="1"/>
          </p:cNvGraphicFramePr>
          <p:nvPr/>
        </p:nvGraphicFramePr>
        <p:xfrm>
          <a:off x="6864350" y="1052513"/>
          <a:ext cx="228600" cy="725487"/>
        </p:xfrm>
        <a:graphic>
          <a:graphicData uri="http://schemas.openxmlformats.org/presentationml/2006/ole">
            <mc:AlternateContent xmlns:mc="http://schemas.openxmlformats.org/markup-compatibility/2006">
              <mc:Choice xmlns:v="urn:schemas-microsoft-com:vml" Requires="v">
                <p:oleObj name="公式" r:id="rId34" imgW="228501" imgH="723586" progId="Equation.3">
                  <p:embed/>
                </p:oleObj>
              </mc:Choice>
              <mc:Fallback>
                <p:oleObj name="公式" r:id="rId34" imgW="228501" imgH="723586" progId="Equation.3">
                  <p:embed/>
                  <p:pic>
                    <p:nvPicPr>
                      <p:cNvPr id="0" name="Object 2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864350" y="1052513"/>
                        <a:ext cx="228600"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4355"/>
                                        </p:tgtEl>
                                        <p:attrNameLst>
                                          <p:attrName>style.visibility</p:attrName>
                                        </p:attrNameLst>
                                      </p:cBhvr>
                                      <p:to>
                                        <p:strVal val="visible"/>
                                      </p:to>
                                    </p:set>
                                    <p:animEffect transition="in" filter="wipe(left)">
                                      <p:cBhvr>
                                        <p:cTn id="7" dur="500"/>
                                        <p:tgtEl>
                                          <p:spTgt spid="1124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4357"/>
                                        </p:tgtEl>
                                        <p:attrNameLst>
                                          <p:attrName>style.visibility</p:attrName>
                                        </p:attrNameLst>
                                      </p:cBhvr>
                                      <p:to>
                                        <p:strVal val="visible"/>
                                      </p:to>
                                    </p:set>
                                    <p:animEffect transition="in" filter="wipe(left)">
                                      <p:cBhvr>
                                        <p:cTn id="12" dur="500"/>
                                        <p:tgtEl>
                                          <p:spTgt spid="1124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124362"/>
                                        </p:tgtEl>
                                        <p:attrNameLst>
                                          <p:attrName>style.visibility</p:attrName>
                                        </p:attrNameLst>
                                      </p:cBhvr>
                                      <p:to>
                                        <p:strVal val="visible"/>
                                      </p:to>
                                    </p:set>
                                    <p:animEffect transition="in" filter="wipe(right)">
                                      <p:cBhvr>
                                        <p:cTn id="17" dur="500"/>
                                        <p:tgtEl>
                                          <p:spTgt spid="1124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4378"/>
                                        </p:tgtEl>
                                        <p:attrNameLst>
                                          <p:attrName>style.visibility</p:attrName>
                                        </p:attrNameLst>
                                      </p:cBhvr>
                                      <p:to>
                                        <p:strVal val="visible"/>
                                      </p:to>
                                    </p:set>
                                    <p:animEffect transition="in" filter="wipe(left)">
                                      <p:cBhvr>
                                        <p:cTn id="22" dur="500"/>
                                        <p:tgtEl>
                                          <p:spTgt spid="11243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4356"/>
                                        </p:tgtEl>
                                        <p:attrNameLst>
                                          <p:attrName>style.visibility</p:attrName>
                                        </p:attrNameLst>
                                      </p:cBhvr>
                                      <p:to>
                                        <p:strVal val="visible"/>
                                      </p:to>
                                    </p:set>
                                    <p:animEffect transition="in" filter="wipe(left)">
                                      <p:cBhvr>
                                        <p:cTn id="27" dur="500"/>
                                        <p:tgtEl>
                                          <p:spTgt spid="11243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24368"/>
                                        </p:tgtEl>
                                        <p:attrNameLst>
                                          <p:attrName>style.visibility</p:attrName>
                                        </p:attrNameLst>
                                      </p:cBhvr>
                                      <p:to>
                                        <p:strVal val="visible"/>
                                      </p:to>
                                    </p:set>
                                    <p:animEffect transition="in" filter="wipe(left)">
                                      <p:cBhvr>
                                        <p:cTn id="32" dur="500"/>
                                        <p:tgtEl>
                                          <p:spTgt spid="11243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124365"/>
                                        </p:tgtEl>
                                        <p:attrNameLst>
                                          <p:attrName>style.visibility</p:attrName>
                                        </p:attrNameLst>
                                      </p:cBhvr>
                                      <p:to>
                                        <p:strVal val="visible"/>
                                      </p:to>
                                    </p:set>
                                    <p:animEffect transition="in" filter="wipe(right)">
                                      <p:cBhvr>
                                        <p:cTn id="37" dur="500"/>
                                        <p:tgtEl>
                                          <p:spTgt spid="11243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24369"/>
                                        </p:tgtEl>
                                        <p:attrNameLst>
                                          <p:attrName>style.visibility</p:attrName>
                                        </p:attrNameLst>
                                      </p:cBhvr>
                                      <p:to>
                                        <p:strVal val="visible"/>
                                      </p:to>
                                    </p:set>
                                    <p:animEffect transition="in" filter="wipe(left)">
                                      <p:cBhvr>
                                        <p:cTn id="42" dur="500"/>
                                        <p:tgtEl>
                                          <p:spTgt spid="11243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124370"/>
                                        </p:tgtEl>
                                        <p:attrNameLst>
                                          <p:attrName>style.visibility</p:attrName>
                                        </p:attrNameLst>
                                      </p:cBhvr>
                                      <p:to>
                                        <p:strVal val="visible"/>
                                      </p:to>
                                    </p:set>
                                    <p:animEffect transition="in" filter="wipe(left)">
                                      <p:cBhvr>
                                        <p:cTn id="47" dur="500"/>
                                        <p:tgtEl>
                                          <p:spTgt spid="112437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124379"/>
                                        </p:tgtEl>
                                        <p:attrNameLst>
                                          <p:attrName>style.visibility</p:attrName>
                                        </p:attrNameLst>
                                      </p:cBhvr>
                                      <p:to>
                                        <p:strVal val="visible"/>
                                      </p:to>
                                    </p:set>
                                    <p:animEffect transition="in" filter="wipe(left)">
                                      <p:cBhvr>
                                        <p:cTn id="52" dur="500"/>
                                        <p:tgtEl>
                                          <p:spTgt spid="11243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124371"/>
                                        </p:tgtEl>
                                        <p:attrNameLst>
                                          <p:attrName>style.visibility</p:attrName>
                                        </p:attrNameLst>
                                      </p:cBhvr>
                                      <p:to>
                                        <p:strVal val="visible"/>
                                      </p:to>
                                    </p:set>
                                    <p:animEffect transition="in" filter="wipe(left)">
                                      <p:cBhvr>
                                        <p:cTn id="57" dur="500"/>
                                        <p:tgtEl>
                                          <p:spTgt spid="112437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1124375"/>
                                        </p:tgtEl>
                                        <p:attrNameLst>
                                          <p:attrName>style.visibility</p:attrName>
                                        </p:attrNameLst>
                                      </p:cBhvr>
                                      <p:to>
                                        <p:strVal val="visible"/>
                                      </p:to>
                                    </p:set>
                                    <p:animEffect transition="in" filter="wipe(right)">
                                      <p:cBhvr>
                                        <p:cTn id="62" dur="500"/>
                                        <p:tgtEl>
                                          <p:spTgt spid="112437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124373"/>
                                        </p:tgtEl>
                                        <p:attrNameLst>
                                          <p:attrName>style.visibility</p:attrName>
                                        </p:attrNameLst>
                                      </p:cBhvr>
                                      <p:to>
                                        <p:strVal val="visible"/>
                                      </p:to>
                                    </p:set>
                                    <p:animEffect transition="in" filter="wipe(left)">
                                      <p:cBhvr>
                                        <p:cTn id="67" dur="500"/>
                                        <p:tgtEl>
                                          <p:spTgt spid="1124373"/>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1124374"/>
                                        </p:tgtEl>
                                        <p:attrNameLst>
                                          <p:attrName>style.visibility</p:attrName>
                                        </p:attrNameLst>
                                      </p:cBhvr>
                                      <p:to>
                                        <p:strVal val="visible"/>
                                      </p:to>
                                    </p:set>
                                    <p:animEffect transition="in" filter="wipe(left)">
                                      <p:cBhvr>
                                        <p:cTn id="71" dur="500"/>
                                        <p:tgtEl>
                                          <p:spTgt spid="112437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1124372"/>
                                        </p:tgtEl>
                                        <p:attrNameLst>
                                          <p:attrName>style.visibility</p:attrName>
                                        </p:attrNameLst>
                                      </p:cBhvr>
                                      <p:to>
                                        <p:strVal val="visible"/>
                                      </p:to>
                                    </p:set>
                                    <p:animEffect transition="in" filter="wipe(left)">
                                      <p:cBhvr>
                                        <p:cTn id="76" dur="500"/>
                                        <p:tgtEl>
                                          <p:spTgt spid="112437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124354"/>
                                        </p:tgtEl>
                                        <p:attrNameLst>
                                          <p:attrName>style.visibility</p:attrName>
                                        </p:attrNameLst>
                                      </p:cBhvr>
                                      <p:to>
                                        <p:strVal val="visible"/>
                                      </p:to>
                                    </p:set>
                                    <p:animEffect transition="in" filter="wipe(left)">
                                      <p:cBhvr>
                                        <p:cTn id="81" dur="500"/>
                                        <p:tgtEl>
                                          <p:spTgt spid="1124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5378" name="Object 2">
            <a:extLst>
              <a:ext uri="{FF2B5EF4-FFF2-40B4-BE49-F238E27FC236}">
                <a16:creationId xmlns:a16="http://schemas.microsoft.com/office/drawing/2014/main" id="{A18F1579-32F7-8C08-C98A-CFA6F9DC8E83}"/>
              </a:ext>
            </a:extLst>
          </p:cNvPr>
          <p:cNvGraphicFramePr>
            <a:graphicFrameLocks noChangeAspect="1"/>
          </p:cNvGraphicFramePr>
          <p:nvPr/>
        </p:nvGraphicFramePr>
        <p:xfrm>
          <a:off x="795338" y="1700213"/>
          <a:ext cx="1911350" cy="534987"/>
        </p:xfrm>
        <a:graphic>
          <a:graphicData uri="http://schemas.openxmlformats.org/presentationml/2006/ole">
            <mc:AlternateContent xmlns:mc="http://schemas.openxmlformats.org/markup-compatibility/2006">
              <mc:Choice xmlns:v="urn:schemas-microsoft-com:vml" Requires="v">
                <p:oleObj name="公式" r:id="rId2" imgW="1905000" imgH="533400" progId="Equation.3">
                  <p:embed/>
                </p:oleObj>
              </mc:Choice>
              <mc:Fallback>
                <p:oleObj name="公式" r:id="rId2" imgW="1905000" imgH="533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1700213"/>
                        <a:ext cx="1911350"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5379" name="Object 3">
            <a:extLst>
              <a:ext uri="{FF2B5EF4-FFF2-40B4-BE49-F238E27FC236}">
                <a16:creationId xmlns:a16="http://schemas.microsoft.com/office/drawing/2014/main" id="{9AB11E8F-0D5B-7374-9326-CBC90364CB59}"/>
              </a:ext>
            </a:extLst>
          </p:cNvPr>
          <p:cNvGraphicFramePr>
            <a:graphicFrameLocks noChangeAspect="1"/>
          </p:cNvGraphicFramePr>
          <p:nvPr/>
        </p:nvGraphicFramePr>
        <p:xfrm>
          <a:off x="827088" y="2493963"/>
          <a:ext cx="3098800" cy="482600"/>
        </p:xfrm>
        <a:graphic>
          <a:graphicData uri="http://schemas.openxmlformats.org/presentationml/2006/ole">
            <mc:AlternateContent xmlns:mc="http://schemas.openxmlformats.org/markup-compatibility/2006">
              <mc:Choice xmlns:v="urn:schemas-microsoft-com:vml" Requires="v">
                <p:oleObj name="公式" r:id="rId4" imgW="3098800" imgH="482600" progId="Equation.3">
                  <p:embed/>
                </p:oleObj>
              </mc:Choice>
              <mc:Fallback>
                <p:oleObj name="公式" r:id="rId4" imgW="30988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493963"/>
                        <a:ext cx="3098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72" name="Line 4">
            <a:extLst>
              <a:ext uri="{FF2B5EF4-FFF2-40B4-BE49-F238E27FC236}">
                <a16:creationId xmlns:a16="http://schemas.microsoft.com/office/drawing/2014/main" id="{41702AC1-3640-6210-36DB-0C6DC22C5FFB}"/>
              </a:ext>
            </a:extLst>
          </p:cNvPr>
          <p:cNvSpPr>
            <a:spLocks noChangeShapeType="1"/>
          </p:cNvSpPr>
          <p:nvPr/>
        </p:nvSpPr>
        <p:spPr bwMode="auto">
          <a:xfrm>
            <a:off x="3117850" y="1238250"/>
            <a:ext cx="5486400" cy="0"/>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58373" name="Object 5">
            <a:extLst>
              <a:ext uri="{FF2B5EF4-FFF2-40B4-BE49-F238E27FC236}">
                <a16:creationId xmlns:a16="http://schemas.microsoft.com/office/drawing/2014/main" id="{21A96721-9E32-264E-3C44-2401BC269FDB}"/>
              </a:ext>
            </a:extLst>
          </p:cNvPr>
          <p:cNvGraphicFramePr>
            <a:graphicFrameLocks noChangeAspect="1"/>
          </p:cNvGraphicFramePr>
          <p:nvPr/>
        </p:nvGraphicFramePr>
        <p:xfrm>
          <a:off x="8299450" y="1390650"/>
          <a:ext cx="266700" cy="254000"/>
        </p:xfrm>
        <a:graphic>
          <a:graphicData uri="http://schemas.openxmlformats.org/presentationml/2006/ole">
            <mc:AlternateContent xmlns:mc="http://schemas.openxmlformats.org/markup-compatibility/2006">
              <mc:Choice xmlns:v="urn:schemas-microsoft-com:vml" Requires="v">
                <p:oleObj name="Equation" r:id="rId6" imgW="266469" imgH="253780" progId="Equation.3">
                  <p:embed/>
                </p:oleObj>
              </mc:Choice>
              <mc:Fallback>
                <p:oleObj name="Equation" r:id="rId6" imgW="266469" imgH="2537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9450" y="1390650"/>
                        <a:ext cx="2667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4" name="Object 6">
            <a:extLst>
              <a:ext uri="{FF2B5EF4-FFF2-40B4-BE49-F238E27FC236}">
                <a16:creationId xmlns:a16="http://schemas.microsoft.com/office/drawing/2014/main" id="{88B00494-3B88-D7D6-8C37-E3999F0C7C1C}"/>
              </a:ext>
            </a:extLst>
          </p:cNvPr>
          <p:cNvGraphicFramePr>
            <a:graphicFrameLocks noChangeAspect="1"/>
          </p:cNvGraphicFramePr>
          <p:nvPr/>
        </p:nvGraphicFramePr>
        <p:xfrm>
          <a:off x="3892550" y="1085850"/>
          <a:ext cx="508000" cy="711200"/>
        </p:xfrm>
        <a:graphic>
          <a:graphicData uri="http://schemas.openxmlformats.org/presentationml/2006/ole">
            <mc:AlternateContent xmlns:mc="http://schemas.openxmlformats.org/markup-compatibility/2006">
              <mc:Choice xmlns:v="urn:schemas-microsoft-com:vml" Requires="v">
                <p:oleObj name="公式" r:id="rId8" imgW="508000" imgH="711200" progId="Equation.3">
                  <p:embed/>
                </p:oleObj>
              </mc:Choice>
              <mc:Fallback>
                <p:oleObj name="公式" r:id="rId8" imgW="508000" imgH="711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92550" y="1085850"/>
                        <a:ext cx="508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5" name="Object 7">
            <a:extLst>
              <a:ext uri="{FF2B5EF4-FFF2-40B4-BE49-F238E27FC236}">
                <a16:creationId xmlns:a16="http://schemas.microsoft.com/office/drawing/2014/main" id="{669C5CD7-25BA-9978-33E0-9A92A40FC67F}"/>
              </a:ext>
            </a:extLst>
          </p:cNvPr>
          <p:cNvGraphicFramePr>
            <a:graphicFrameLocks noChangeAspect="1"/>
          </p:cNvGraphicFramePr>
          <p:nvPr/>
        </p:nvGraphicFramePr>
        <p:xfrm>
          <a:off x="6223000" y="1073150"/>
          <a:ext cx="254000" cy="711200"/>
        </p:xfrm>
        <a:graphic>
          <a:graphicData uri="http://schemas.openxmlformats.org/presentationml/2006/ole">
            <mc:AlternateContent xmlns:mc="http://schemas.openxmlformats.org/markup-compatibility/2006">
              <mc:Choice xmlns:v="urn:schemas-microsoft-com:vml" Requires="v">
                <p:oleObj name="公式" r:id="rId10" imgW="253890" imgH="710891" progId="Equation.3">
                  <p:embed/>
                </p:oleObj>
              </mc:Choice>
              <mc:Fallback>
                <p:oleObj name="公式" r:id="rId10" imgW="253890" imgH="710891"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3000" y="1073150"/>
                        <a:ext cx="254000"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8">
            <a:extLst>
              <a:ext uri="{FF2B5EF4-FFF2-40B4-BE49-F238E27FC236}">
                <a16:creationId xmlns:a16="http://schemas.microsoft.com/office/drawing/2014/main" id="{935C09A1-7FFA-AEA6-3705-545D3398BFB9}"/>
              </a:ext>
            </a:extLst>
          </p:cNvPr>
          <p:cNvGraphicFramePr>
            <a:graphicFrameLocks noChangeAspect="1"/>
          </p:cNvGraphicFramePr>
          <p:nvPr/>
        </p:nvGraphicFramePr>
        <p:xfrm>
          <a:off x="7302500" y="1073150"/>
          <a:ext cx="228600" cy="723900"/>
        </p:xfrm>
        <a:graphic>
          <a:graphicData uri="http://schemas.openxmlformats.org/presentationml/2006/ole">
            <mc:AlternateContent xmlns:mc="http://schemas.openxmlformats.org/markup-compatibility/2006">
              <mc:Choice xmlns:v="urn:schemas-microsoft-com:vml" Requires="v">
                <p:oleObj name="公式" r:id="rId12" imgW="228501" imgH="723586" progId="Equation.3">
                  <p:embed/>
                </p:oleObj>
              </mc:Choice>
              <mc:Fallback>
                <p:oleObj name="公式" r:id="rId12" imgW="228501" imgH="723586"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02500" y="1073150"/>
                        <a:ext cx="228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5385" name="Object 9">
            <a:extLst>
              <a:ext uri="{FF2B5EF4-FFF2-40B4-BE49-F238E27FC236}">
                <a16:creationId xmlns:a16="http://schemas.microsoft.com/office/drawing/2014/main" id="{91E419A0-4D28-8974-4E59-5FD973D4B3C2}"/>
              </a:ext>
            </a:extLst>
          </p:cNvPr>
          <p:cNvGraphicFramePr>
            <a:graphicFrameLocks noChangeAspect="1"/>
          </p:cNvGraphicFramePr>
          <p:nvPr/>
        </p:nvGraphicFramePr>
        <p:xfrm>
          <a:off x="1792288" y="3790950"/>
          <a:ext cx="1493837" cy="1017588"/>
        </p:xfrm>
        <a:graphic>
          <a:graphicData uri="http://schemas.openxmlformats.org/presentationml/2006/ole">
            <mc:AlternateContent xmlns:mc="http://schemas.openxmlformats.org/markup-compatibility/2006">
              <mc:Choice xmlns:v="urn:schemas-microsoft-com:vml" Requires="v">
                <p:oleObj name="公式" r:id="rId14" imgW="1308100" imgH="876300" progId="Equation.3">
                  <p:embed/>
                </p:oleObj>
              </mc:Choice>
              <mc:Fallback>
                <p:oleObj name="公式" r:id="rId14" imgW="1308100" imgH="8763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2288" y="3790950"/>
                        <a:ext cx="1493837"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5386" name="Object 10">
            <a:extLst>
              <a:ext uri="{FF2B5EF4-FFF2-40B4-BE49-F238E27FC236}">
                <a16:creationId xmlns:a16="http://schemas.microsoft.com/office/drawing/2014/main" id="{533B2BAA-6E60-49A8-51E5-7E66BF309EFB}"/>
              </a:ext>
            </a:extLst>
          </p:cNvPr>
          <p:cNvGraphicFramePr>
            <a:graphicFrameLocks noChangeAspect="1"/>
          </p:cNvGraphicFramePr>
          <p:nvPr/>
        </p:nvGraphicFramePr>
        <p:xfrm>
          <a:off x="1835150" y="3068638"/>
          <a:ext cx="2054225" cy="482600"/>
        </p:xfrm>
        <a:graphic>
          <a:graphicData uri="http://schemas.openxmlformats.org/presentationml/2006/ole">
            <mc:AlternateContent xmlns:mc="http://schemas.openxmlformats.org/markup-compatibility/2006">
              <mc:Choice xmlns:v="urn:schemas-microsoft-com:vml" Requires="v">
                <p:oleObj name="公式" r:id="rId16" imgW="2311400" imgH="482600" progId="Equation.3">
                  <p:embed/>
                </p:oleObj>
              </mc:Choice>
              <mc:Fallback>
                <p:oleObj name="公式" r:id="rId16" imgW="2311400" imgH="48260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35150" y="3068638"/>
                        <a:ext cx="20542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5387" name="Object 11">
            <a:extLst>
              <a:ext uri="{FF2B5EF4-FFF2-40B4-BE49-F238E27FC236}">
                <a16:creationId xmlns:a16="http://schemas.microsoft.com/office/drawing/2014/main" id="{F2671050-8C74-8AC7-1AB9-9B61FFF7F555}"/>
              </a:ext>
            </a:extLst>
          </p:cNvPr>
          <p:cNvGraphicFramePr>
            <a:graphicFrameLocks noChangeAspect="1"/>
          </p:cNvGraphicFramePr>
          <p:nvPr/>
        </p:nvGraphicFramePr>
        <p:xfrm>
          <a:off x="3960813" y="3068638"/>
          <a:ext cx="2051050" cy="482600"/>
        </p:xfrm>
        <a:graphic>
          <a:graphicData uri="http://schemas.openxmlformats.org/presentationml/2006/ole">
            <mc:AlternateContent xmlns:mc="http://schemas.openxmlformats.org/markup-compatibility/2006">
              <mc:Choice xmlns:v="urn:schemas-microsoft-com:vml" Requires="v">
                <p:oleObj name="公式" r:id="rId18" imgW="2082800" imgH="482600" progId="Equation.3">
                  <p:embed/>
                </p:oleObj>
              </mc:Choice>
              <mc:Fallback>
                <p:oleObj name="公式" r:id="rId18" imgW="2082800" imgH="482600" progId="Equation.3">
                  <p:embed/>
                  <p:pic>
                    <p:nvPicPr>
                      <p:cNvPr id="0"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60813" y="3068638"/>
                        <a:ext cx="20510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5388" name="Object 12">
            <a:extLst>
              <a:ext uri="{FF2B5EF4-FFF2-40B4-BE49-F238E27FC236}">
                <a16:creationId xmlns:a16="http://schemas.microsoft.com/office/drawing/2014/main" id="{AD3BC67F-A00C-3009-74EB-936113918F82}"/>
              </a:ext>
            </a:extLst>
          </p:cNvPr>
          <p:cNvGraphicFramePr>
            <a:graphicFrameLocks noChangeAspect="1"/>
          </p:cNvGraphicFramePr>
          <p:nvPr/>
        </p:nvGraphicFramePr>
        <p:xfrm>
          <a:off x="6084888" y="3068638"/>
          <a:ext cx="2024062" cy="482600"/>
        </p:xfrm>
        <a:graphic>
          <a:graphicData uri="http://schemas.openxmlformats.org/presentationml/2006/ole">
            <mc:AlternateContent xmlns:mc="http://schemas.openxmlformats.org/markup-compatibility/2006">
              <mc:Choice xmlns:v="urn:schemas-microsoft-com:vml" Requires="v">
                <p:oleObj name="公式" r:id="rId20" imgW="2057400" imgH="482600" progId="Equation.3">
                  <p:embed/>
                </p:oleObj>
              </mc:Choice>
              <mc:Fallback>
                <p:oleObj name="公式" r:id="rId20" imgW="2057400" imgH="482600" progId="Equation.3">
                  <p:embed/>
                  <p:pic>
                    <p:nvPicPr>
                      <p:cNvPr id="0" name="Object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84888" y="3068638"/>
                        <a:ext cx="20240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5389" name="Group 13">
            <a:extLst>
              <a:ext uri="{FF2B5EF4-FFF2-40B4-BE49-F238E27FC236}">
                <a16:creationId xmlns:a16="http://schemas.microsoft.com/office/drawing/2014/main" id="{4C3F0EC3-E2ED-FBE0-63F9-42204BD14BC1}"/>
              </a:ext>
            </a:extLst>
          </p:cNvPr>
          <p:cNvGrpSpPr>
            <a:grpSpLocks/>
          </p:cNvGrpSpPr>
          <p:nvPr/>
        </p:nvGrpSpPr>
        <p:grpSpPr bwMode="auto">
          <a:xfrm>
            <a:off x="5099050" y="952500"/>
            <a:ext cx="2514600" cy="304800"/>
            <a:chOff x="432" y="2208"/>
            <a:chExt cx="768" cy="144"/>
          </a:xfrm>
        </p:grpSpPr>
        <p:sp>
          <p:nvSpPr>
            <p:cNvPr id="58383" name="Line 14">
              <a:extLst>
                <a:ext uri="{FF2B5EF4-FFF2-40B4-BE49-F238E27FC236}">
                  <a16:creationId xmlns:a16="http://schemas.microsoft.com/office/drawing/2014/main" id="{3227CDF0-0BDF-606A-5360-F1FA7E272635}"/>
                </a:ext>
              </a:extLst>
            </p:cNvPr>
            <p:cNvSpPr>
              <a:spLocks noChangeShapeType="1"/>
            </p:cNvSpPr>
            <p:nvPr/>
          </p:nvSpPr>
          <p:spPr bwMode="auto">
            <a:xfrm>
              <a:off x="1200" y="2208"/>
              <a:ext cx="0" cy="144"/>
            </a:xfrm>
            <a:prstGeom prst="line">
              <a:avLst/>
            </a:prstGeom>
            <a:noFill/>
            <a:ln w="28575">
              <a:solidFill>
                <a:srgbClr val="DA0A2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384" name="Line 15">
              <a:extLst>
                <a:ext uri="{FF2B5EF4-FFF2-40B4-BE49-F238E27FC236}">
                  <a16:creationId xmlns:a16="http://schemas.microsoft.com/office/drawing/2014/main" id="{719A328A-1704-83D9-3BE2-86D3D12EA877}"/>
                </a:ext>
              </a:extLst>
            </p:cNvPr>
            <p:cNvSpPr>
              <a:spLocks noChangeShapeType="1"/>
            </p:cNvSpPr>
            <p:nvPr/>
          </p:nvSpPr>
          <p:spPr bwMode="auto">
            <a:xfrm flipH="1">
              <a:off x="432" y="2208"/>
              <a:ext cx="768" cy="0"/>
            </a:xfrm>
            <a:prstGeom prst="line">
              <a:avLst/>
            </a:prstGeom>
            <a:noFill/>
            <a:ln w="28575">
              <a:solidFill>
                <a:srgbClr val="DA0A2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1125392" name="Object 16">
            <a:extLst>
              <a:ext uri="{FF2B5EF4-FFF2-40B4-BE49-F238E27FC236}">
                <a16:creationId xmlns:a16="http://schemas.microsoft.com/office/drawing/2014/main" id="{4049D818-98C1-87A4-B752-DD265B473BD8}"/>
              </a:ext>
            </a:extLst>
          </p:cNvPr>
          <p:cNvGraphicFramePr>
            <a:graphicFrameLocks noChangeAspect="1"/>
          </p:cNvGraphicFramePr>
          <p:nvPr/>
        </p:nvGraphicFramePr>
        <p:xfrm>
          <a:off x="1790700" y="4738688"/>
          <a:ext cx="2925763" cy="1212850"/>
        </p:xfrm>
        <a:graphic>
          <a:graphicData uri="http://schemas.openxmlformats.org/presentationml/2006/ole">
            <mc:AlternateContent xmlns:mc="http://schemas.openxmlformats.org/markup-compatibility/2006">
              <mc:Choice xmlns:v="urn:schemas-microsoft-com:vml" Requires="v">
                <p:oleObj name="公式" r:id="rId22" imgW="2565400" imgH="1041400" progId="Equation.3">
                  <p:embed/>
                </p:oleObj>
              </mc:Choice>
              <mc:Fallback>
                <p:oleObj name="公式" r:id="rId22" imgW="2565400" imgH="104140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90700" y="4738688"/>
                        <a:ext cx="2925763"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5378"/>
                                        </p:tgtEl>
                                        <p:attrNameLst>
                                          <p:attrName>style.visibility</p:attrName>
                                        </p:attrNameLst>
                                      </p:cBhvr>
                                      <p:to>
                                        <p:strVal val="visible"/>
                                      </p:to>
                                    </p:set>
                                    <p:animEffect transition="in" filter="wipe(left)">
                                      <p:cBhvr>
                                        <p:cTn id="7" dur="500"/>
                                        <p:tgtEl>
                                          <p:spTgt spid="1125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5379"/>
                                        </p:tgtEl>
                                        <p:attrNameLst>
                                          <p:attrName>style.visibility</p:attrName>
                                        </p:attrNameLst>
                                      </p:cBhvr>
                                      <p:to>
                                        <p:strVal val="visible"/>
                                      </p:to>
                                    </p:set>
                                    <p:animEffect transition="in" filter="wipe(left)">
                                      <p:cBhvr>
                                        <p:cTn id="12" dur="500"/>
                                        <p:tgtEl>
                                          <p:spTgt spid="11253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125389"/>
                                        </p:tgtEl>
                                        <p:attrNameLst>
                                          <p:attrName>style.visibility</p:attrName>
                                        </p:attrNameLst>
                                      </p:cBhvr>
                                      <p:to>
                                        <p:strVal val="visible"/>
                                      </p:to>
                                    </p:set>
                                    <p:animEffect transition="in" filter="wipe(right)">
                                      <p:cBhvr>
                                        <p:cTn id="17" dur="500"/>
                                        <p:tgtEl>
                                          <p:spTgt spid="1125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5386"/>
                                        </p:tgtEl>
                                        <p:attrNameLst>
                                          <p:attrName>style.visibility</p:attrName>
                                        </p:attrNameLst>
                                      </p:cBhvr>
                                      <p:to>
                                        <p:strVal val="visible"/>
                                      </p:to>
                                    </p:set>
                                    <p:animEffect transition="in" filter="blinds(horizontal)">
                                      <p:cBhvr>
                                        <p:cTn id="22" dur="500"/>
                                        <p:tgtEl>
                                          <p:spTgt spid="1125386"/>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1125387"/>
                                        </p:tgtEl>
                                        <p:attrNameLst>
                                          <p:attrName>style.visibility</p:attrName>
                                        </p:attrNameLst>
                                      </p:cBhvr>
                                      <p:to>
                                        <p:strVal val="visible"/>
                                      </p:to>
                                    </p:set>
                                    <p:animEffect transition="in" filter="blinds(horizontal)">
                                      <p:cBhvr>
                                        <p:cTn id="26" dur="500"/>
                                        <p:tgtEl>
                                          <p:spTgt spid="1125387"/>
                                        </p:tgtEl>
                                      </p:cBhvr>
                                    </p:animEffect>
                                  </p:childTnLst>
                                </p:cTn>
                              </p:par>
                            </p:childTnLst>
                          </p:cTn>
                        </p:par>
                        <p:par>
                          <p:cTn id="27" fill="hold" nodeType="afterGroup">
                            <p:stCondLst>
                              <p:cond delay="1000"/>
                            </p:stCondLst>
                            <p:childTnLst>
                              <p:par>
                                <p:cTn id="28" presetID="3" presetClass="entr" presetSubtype="10" fill="hold" nodeType="afterEffect">
                                  <p:stCondLst>
                                    <p:cond delay="0"/>
                                  </p:stCondLst>
                                  <p:childTnLst>
                                    <p:set>
                                      <p:cBhvr>
                                        <p:cTn id="29" dur="1" fill="hold">
                                          <p:stCondLst>
                                            <p:cond delay="0"/>
                                          </p:stCondLst>
                                        </p:cTn>
                                        <p:tgtEl>
                                          <p:spTgt spid="1125388"/>
                                        </p:tgtEl>
                                        <p:attrNameLst>
                                          <p:attrName>style.visibility</p:attrName>
                                        </p:attrNameLst>
                                      </p:cBhvr>
                                      <p:to>
                                        <p:strVal val="visible"/>
                                      </p:to>
                                    </p:set>
                                    <p:animEffect transition="in" filter="blinds(horizontal)">
                                      <p:cBhvr>
                                        <p:cTn id="30" dur="500"/>
                                        <p:tgtEl>
                                          <p:spTgt spid="112538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25385"/>
                                        </p:tgtEl>
                                        <p:attrNameLst>
                                          <p:attrName>style.visibility</p:attrName>
                                        </p:attrNameLst>
                                      </p:cBhvr>
                                      <p:to>
                                        <p:strVal val="visible"/>
                                      </p:to>
                                    </p:set>
                                    <p:animEffect transition="in" filter="blinds(horizontal)">
                                      <p:cBhvr>
                                        <p:cTn id="35" dur="500"/>
                                        <p:tgtEl>
                                          <p:spTgt spid="112538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125392"/>
                                        </p:tgtEl>
                                        <p:attrNameLst>
                                          <p:attrName>style.visibility</p:attrName>
                                        </p:attrNameLst>
                                      </p:cBhvr>
                                      <p:to>
                                        <p:strVal val="visible"/>
                                      </p:to>
                                    </p:set>
                                    <p:animEffect transition="in" filter="blinds(horizontal)">
                                      <p:cBhvr>
                                        <p:cTn id="40" dur="500"/>
                                        <p:tgtEl>
                                          <p:spTgt spid="1125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val 2">
            <a:extLst>
              <a:ext uri="{FF2B5EF4-FFF2-40B4-BE49-F238E27FC236}">
                <a16:creationId xmlns:a16="http://schemas.microsoft.com/office/drawing/2014/main" id="{2BD7E5F5-6167-0A18-6076-68C0AE35D1F0}"/>
              </a:ext>
            </a:extLst>
          </p:cNvPr>
          <p:cNvSpPr>
            <a:spLocks noChangeArrowheads="1"/>
          </p:cNvSpPr>
          <p:nvPr/>
        </p:nvSpPr>
        <p:spPr bwMode="auto">
          <a:xfrm>
            <a:off x="1403350" y="5159375"/>
            <a:ext cx="73025" cy="114300"/>
          </a:xfrm>
          <a:prstGeom prst="ellipse">
            <a:avLst/>
          </a:prstGeom>
          <a:solidFill>
            <a:srgbClr val="800000">
              <a:alpha val="54117"/>
            </a:srgbClr>
          </a:solidFill>
          <a:ln w="9525" algn="ctr">
            <a:solidFill>
              <a:srgbClr val="800000"/>
            </a:solidFill>
            <a:round/>
            <a:headEnd/>
            <a:tailEnd/>
          </a:ln>
          <a:effectLst>
            <a:outerShdw dist="107763" dir="2700000" algn="ctr" rotWithShape="0">
              <a:schemeClr val="bg2">
                <a:alpha val="50000"/>
              </a:schemeClr>
            </a:outerShdw>
          </a:effec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9395" name="Oval 3">
            <a:extLst>
              <a:ext uri="{FF2B5EF4-FFF2-40B4-BE49-F238E27FC236}">
                <a16:creationId xmlns:a16="http://schemas.microsoft.com/office/drawing/2014/main" id="{EA48C81B-03C8-524B-6512-4756796E205F}"/>
              </a:ext>
            </a:extLst>
          </p:cNvPr>
          <p:cNvSpPr>
            <a:spLocks noChangeArrowheads="1"/>
          </p:cNvSpPr>
          <p:nvPr/>
        </p:nvSpPr>
        <p:spPr bwMode="auto">
          <a:xfrm>
            <a:off x="5724525" y="3544888"/>
            <a:ext cx="73025" cy="114300"/>
          </a:xfrm>
          <a:prstGeom prst="ellipse">
            <a:avLst/>
          </a:prstGeom>
          <a:solidFill>
            <a:srgbClr val="800000">
              <a:alpha val="54117"/>
            </a:srgbClr>
          </a:solidFill>
          <a:ln w="9525" algn="ctr">
            <a:solidFill>
              <a:srgbClr val="800000"/>
            </a:solidFill>
            <a:round/>
            <a:headEnd/>
            <a:tailEnd/>
          </a:ln>
          <a:effectLst>
            <a:outerShdw dist="107763" dir="2700000" algn="ctr" rotWithShape="0">
              <a:schemeClr val="bg2">
                <a:alpha val="50000"/>
              </a:schemeClr>
            </a:outerShdw>
          </a:effec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9396" name="Oval 4">
            <a:extLst>
              <a:ext uri="{FF2B5EF4-FFF2-40B4-BE49-F238E27FC236}">
                <a16:creationId xmlns:a16="http://schemas.microsoft.com/office/drawing/2014/main" id="{9587B0FB-0BF9-2600-8907-E5D34D4092B9}"/>
              </a:ext>
            </a:extLst>
          </p:cNvPr>
          <p:cNvSpPr>
            <a:spLocks noChangeArrowheads="1"/>
          </p:cNvSpPr>
          <p:nvPr/>
        </p:nvSpPr>
        <p:spPr bwMode="auto">
          <a:xfrm>
            <a:off x="4643438" y="4078288"/>
            <a:ext cx="73025" cy="114300"/>
          </a:xfrm>
          <a:prstGeom prst="ellipse">
            <a:avLst/>
          </a:prstGeom>
          <a:solidFill>
            <a:srgbClr val="800000">
              <a:alpha val="54117"/>
            </a:srgbClr>
          </a:solidFill>
          <a:ln w="9525" algn="ctr">
            <a:solidFill>
              <a:srgbClr val="800000"/>
            </a:solidFill>
            <a:round/>
            <a:headEnd/>
            <a:tailEnd/>
          </a:ln>
          <a:effectLst>
            <a:outerShdw dist="107763" dir="2700000" algn="ctr" rotWithShape="0">
              <a:schemeClr val="bg2">
                <a:alpha val="50000"/>
              </a:schemeClr>
            </a:outerShdw>
          </a:effec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59397" name="Object 5">
            <a:extLst>
              <a:ext uri="{FF2B5EF4-FFF2-40B4-BE49-F238E27FC236}">
                <a16:creationId xmlns:a16="http://schemas.microsoft.com/office/drawing/2014/main" id="{6B3B7A13-FFBF-1966-F3BB-78A8E1644514}"/>
              </a:ext>
            </a:extLst>
          </p:cNvPr>
          <p:cNvGraphicFramePr>
            <a:graphicFrameLocks noChangeAspect="1"/>
          </p:cNvGraphicFramePr>
          <p:nvPr>
            <p:ph idx="1"/>
          </p:nvPr>
        </p:nvGraphicFramePr>
        <p:xfrm>
          <a:off x="3635375" y="404813"/>
          <a:ext cx="5211763" cy="2774950"/>
        </p:xfrm>
        <a:graphic>
          <a:graphicData uri="http://schemas.openxmlformats.org/presentationml/2006/ole">
            <mc:AlternateContent xmlns:mc="http://schemas.openxmlformats.org/markup-compatibility/2006">
              <mc:Choice xmlns:v="urn:schemas-microsoft-com:vml" Requires="v">
                <p:oleObj name="Equation" r:id="rId2" imgW="1619375" imgH="771470" progId="Equation.3">
                  <p:embed/>
                </p:oleObj>
              </mc:Choice>
              <mc:Fallback>
                <p:oleObj name="Equation" r:id="rId2" imgW="1619375" imgH="77147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404813"/>
                        <a:ext cx="5211763" cy="2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Line 6">
            <a:extLst>
              <a:ext uri="{FF2B5EF4-FFF2-40B4-BE49-F238E27FC236}">
                <a16:creationId xmlns:a16="http://schemas.microsoft.com/office/drawing/2014/main" id="{5D524F3A-6665-F539-B369-B9635AABE265}"/>
              </a:ext>
            </a:extLst>
          </p:cNvPr>
          <p:cNvSpPr>
            <a:spLocks noChangeShapeType="1"/>
          </p:cNvSpPr>
          <p:nvPr/>
        </p:nvSpPr>
        <p:spPr bwMode="auto">
          <a:xfrm>
            <a:off x="893763" y="5759450"/>
            <a:ext cx="6213475"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399" name="Line 7">
            <a:extLst>
              <a:ext uri="{FF2B5EF4-FFF2-40B4-BE49-F238E27FC236}">
                <a16:creationId xmlns:a16="http://schemas.microsoft.com/office/drawing/2014/main" id="{F515847C-31AB-DBB5-91C3-A2EA3C8B5BDB}"/>
              </a:ext>
            </a:extLst>
          </p:cNvPr>
          <p:cNvSpPr>
            <a:spLocks noChangeShapeType="1"/>
          </p:cNvSpPr>
          <p:nvPr/>
        </p:nvSpPr>
        <p:spPr bwMode="auto">
          <a:xfrm flipV="1">
            <a:off x="1438275" y="5610225"/>
            <a:ext cx="0" cy="144463"/>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0" name="Line 8">
            <a:extLst>
              <a:ext uri="{FF2B5EF4-FFF2-40B4-BE49-F238E27FC236}">
                <a16:creationId xmlns:a16="http://schemas.microsoft.com/office/drawing/2014/main" id="{0F6FE16C-4636-D19F-F45A-5F96C85023B1}"/>
              </a:ext>
            </a:extLst>
          </p:cNvPr>
          <p:cNvSpPr>
            <a:spLocks noChangeShapeType="1"/>
          </p:cNvSpPr>
          <p:nvPr/>
        </p:nvSpPr>
        <p:spPr bwMode="auto">
          <a:xfrm flipV="1">
            <a:off x="2517775" y="3074988"/>
            <a:ext cx="0" cy="301625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1" name="Line 9">
            <a:extLst>
              <a:ext uri="{FF2B5EF4-FFF2-40B4-BE49-F238E27FC236}">
                <a16:creationId xmlns:a16="http://schemas.microsoft.com/office/drawing/2014/main" id="{BB4382A6-EF3E-AEDC-2C6D-6065BF5F214B}"/>
              </a:ext>
            </a:extLst>
          </p:cNvPr>
          <p:cNvSpPr>
            <a:spLocks noChangeShapeType="1"/>
          </p:cNvSpPr>
          <p:nvPr/>
        </p:nvSpPr>
        <p:spPr bwMode="auto">
          <a:xfrm flipV="1">
            <a:off x="3598863" y="5610225"/>
            <a:ext cx="0" cy="14446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2" name="Line 10">
            <a:extLst>
              <a:ext uri="{FF2B5EF4-FFF2-40B4-BE49-F238E27FC236}">
                <a16:creationId xmlns:a16="http://schemas.microsoft.com/office/drawing/2014/main" id="{38D50AC8-463A-FD35-0F8C-19726E2E5866}"/>
              </a:ext>
            </a:extLst>
          </p:cNvPr>
          <p:cNvSpPr>
            <a:spLocks noChangeShapeType="1"/>
          </p:cNvSpPr>
          <p:nvPr/>
        </p:nvSpPr>
        <p:spPr bwMode="auto">
          <a:xfrm flipV="1">
            <a:off x="4678363" y="5610225"/>
            <a:ext cx="0" cy="14446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3" name="Line 11">
            <a:extLst>
              <a:ext uri="{FF2B5EF4-FFF2-40B4-BE49-F238E27FC236}">
                <a16:creationId xmlns:a16="http://schemas.microsoft.com/office/drawing/2014/main" id="{C7706C62-A330-A487-69AB-316458C2D0A4}"/>
              </a:ext>
            </a:extLst>
          </p:cNvPr>
          <p:cNvSpPr>
            <a:spLocks noChangeShapeType="1"/>
          </p:cNvSpPr>
          <p:nvPr/>
        </p:nvSpPr>
        <p:spPr bwMode="auto">
          <a:xfrm flipV="1">
            <a:off x="5757863" y="5610225"/>
            <a:ext cx="0" cy="144463"/>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4" name="Line 12">
            <a:extLst>
              <a:ext uri="{FF2B5EF4-FFF2-40B4-BE49-F238E27FC236}">
                <a16:creationId xmlns:a16="http://schemas.microsoft.com/office/drawing/2014/main" id="{4A35ABEC-2E5D-7EBA-D816-AD557F2FCBA6}"/>
              </a:ext>
            </a:extLst>
          </p:cNvPr>
          <p:cNvSpPr>
            <a:spLocks noChangeShapeType="1"/>
          </p:cNvSpPr>
          <p:nvPr/>
        </p:nvSpPr>
        <p:spPr bwMode="auto">
          <a:xfrm>
            <a:off x="2492375" y="3600450"/>
            <a:ext cx="14446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9405" name="Line 13">
            <a:extLst>
              <a:ext uri="{FF2B5EF4-FFF2-40B4-BE49-F238E27FC236}">
                <a16:creationId xmlns:a16="http://schemas.microsoft.com/office/drawing/2014/main" id="{0CAAC4E8-646E-18D3-DC42-7A47FC937F67}"/>
              </a:ext>
            </a:extLst>
          </p:cNvPr>
          <p:cNvSpPr>
            <a:spLocks noChangeShapeType="1"/>
          </p:cNvSpPr>
          <p:nvPr/>
        </p:nvSpPr>
        <p:spPr bwMode="auto">
          <a:xfrm>
            <a:off x="2492375" y="4140200"/>
            <a:ext cx="14446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9406" name="Line 14">
            <a:extLst>
              <a:ext uri="{FF2B5EF4-FFF2-40B4-BE49-F238E27FC236}">
                <a16:creationId xmlns:a16="http://schemas.microsoft.com/office/drawing/2014/main" id="{F5BA7503-0A4D-545D-FC65-A006DE3B6BDB}"/>
              </a:ext>
            </a:extLst>
          </p:cNvPr>
          <p:cNvSpPr>
            <a:spLocks noChangeShapeType="1"/>
          </p:cNvSpPr>
          <p:nvPr/>
        </p:nvSpPr>
        <p:spPr bwMode="auto">
          <a:xfrm>
            <a:off x="2492375" y="4679950"/>
            <a:ext cx="14446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9407" name="Line 15">
            <a:extLst>
              <a:ext uri="{FF2B5EF4-FFF2-40B4-BE49-F238E27FC236}">
                <a16:creationId xmlns:a16="http://schemas.microsoft.com/office/drawing/2014/main" id="{E6561117-4B91-5218-F23D-D00F2850648F}"/>
              </a:ext>
            </a:extLst>
          </p:cNvPr>
          <p:cNvSpPr>
            <a:spLocks noChangeShapeType="1"/>
          </p:cNvSpPr>
          <p:nvPr/>
        </p:nvSpPr>
        <p:spPr bwMode="auto">
          <a:xfrm>
            <a:off x="2501900" y="5219700"/>
            <a:ext cx="14446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9408" name="Line 16">
            <a:extLst>
              <a:ext uri="{FF2B5EF4-FFF2-40B4-BE49-F238E27FC236}">
                <a16:creationId xmlns:a16="http://schemas.microsoft.com/office/drawing/2014/main" id="{39711D72-FC68-7170-6E7A-206E55B191CC}"/>
              </a:ext>
            </a:extLst>
          </p:cNvPr>
          <p:cNvSpPr>
            <a:spLocks noChangeShapeType="1"/>
          </p:cNvSpPr>
          <p:nvPr/>
        </p:nvSpPr>
        <p:spPr bwMode="auto">
          <a:xfrm flipH="1">
            <a:off x="866775" y="5754688"/>
            <a:ext cx="5715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09" name="Line 17">
            <a:extLst>
              <a:ext uri="{FF2B5EF4-FFF2-40B4-BE49-F238E27FC236}">
                <a16:creationId xmlns:a16="http://schemas.microsoft.com/office/drawing/2014/main" id="{DEE0A915-17EF-4E52-C12B-A82E8FF8299F}"/>
              </a:ext>
            </a:extLst>
          </p:cNvPr>
          <p:cNvSpPr>
            <a:spLocks noChangeShapeType="1"/>
          </p:cNvSpPr>
          <p:nvPr/>
        </p:nvSpPr>
        <p:spPr bwMode="auto">
          <a:xfrm>
            <a:off x="1438275" y="5221288"/>
            <a:ext cx="32385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10" name="Line 18">
            <a:extLst>
              <a:ext uri="{FF2B5EF4-FFF2-40B4-BE49-F238E27FC236}">
                <a16:creationId xmlns:a16="http://schemas.microsoft.com/office/drawing/2014/main" id="{36CC8D59-555D-1641-26A3-C15488E3725D}"/>
              </a:ext>
            </a:extLst>
          </p:cNvPr>
          <p:cNvSpPr>
            <a:spLocks noChangeShapeType="1"/>
          </p:cNvSpPr>
          <p:nvPr/>
        </p:nvSpPr>
        <p:spPr bwMode="auto">
          <a:xfrm>
            <a:off x="4676775" y="4140200"/>
            <a:ext cx="1076325"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11" name="Line 19">
            <a:extLst>
              <a:ext uri="{FF2B5EF4-FFF2-40B4-BE49-F238E27FC236}">
                <a16:creationId xmlns:a16="http://schemas.microsoft.com/office/drawing/2014/main" id="{1CF0BCAC-2745-C77A-A4B3-97572AC3AAF1}"/>
              </a:ext>
            </a:extLst>
          </p:cNvPr>
          <p:cNvSpPr>
            <a:spLocks noChangeShapeType="1"/>
          </p:cNvSpPr>
          <p:nvPr/>
        </p:nvSpPr>
        <p:spPr bwMode="auto">
          <a:xfrm>
            <a:off x="5743575" y="3600450"/>
            <a:ext cx="1028700" cy="0"/>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59412" name="Text Box 20">
            <a:extLst>
              <a:ext uri="{FF2B5EF4-FFF2-40B4-BE49-F238E27FC236}">
                <a16:creationId xmlns:a16="http://schemas.microsoft.com/office/drawing/2014/main" id="{E0A86392-51EF-CB23-E25B-4532191684EC}"/>
              </a:ext>
            </a:extLst>
          </p:cNvPr>
          <p:cNvSpPr txBox="1">
            <a:spLocks noChangeArrowheads="1"/>
          </p:cNvSpPr>
          <p:nvPr/>
        </p:nvSpPr>
        <p:spPr bwMode="auto">
          <a:xfrm>
            <a:off x="1123950" y="5654675"/>
            <a:ext cx="660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Symbol" panose="05050102010706020507" pitchFamily="18" charset="2"/>
              </a:rPr>
              <a:t>-</a:t>
            </a:r>
            <a:r>
              <a:rPr kumimoji="1" lang="en-US" altLang="zh-CN" sz="3600">
                <a:latin typeface="Times New Roman" panose="02020603050405020304" pitchFamily="18" charset="0"/>
              </a:rPr>
              <a:t>1</a:t>
            </a:r>
          </a:p>
        </p:txBody>
      </p:sp>
      <p:sp>
        <p:nvSpPr>
          <p:cNvPr id="59413" name="Text Box 21">
            <a:extLst>
              <a:ext uri="{FF2B5EF4-FFF2-40B4-BE49-F238E27FC236}">
                <a16:creationId xmlns:a16="http://schemas.microsoft.com/office/drawing/2014/main" id="{B667588F-7A3A-3A34-D24E-6D31D5E8075F}"/>
              </a:ext>
            </a:extLst>
          </p:cNvPr>
          <p:cNvSpPr txBox="1">
            <a:spLocks noChangeArrowheads="1"/>
          </p:cNvSpPr>
          <p:nvPr/>
        </p:nvSpPr>
        <p:spPr bwMode="auto">
          <a:xfrm>
            <a:off x="2508250" y="5665788"/>
            <a:ext cx="5111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O</a:t>
            </a:r>
          </a:p>
        </p:txBody>
      </p:sp>
      <p:sp>
        <p:nvSpPr>
          <p:cNvPr id="59414" name="Text Box 22">
            <a:extLst>
              <a:ext uri="{FF2B5EF4-FFF2-40B4-BE49-F238E27FC236}">
                <a16:creationId xmlns:a16="http://schemas.microsoft.com/office/drawing/2014/main" id="{63CFFCB7-382F-D9DC-3DA1-07B58DF5C2CC}"/>
              </a:ext>
            </a:extLst>
          </p:cNvPr>
          <p:cNvSpPr txBox="1">
            <a:spLocks noChangeArrowheads="1"/>
          </p:cNvSpPr>
          <p:nvPr/>
        </p:nvSpPr>
        <p:spPr bwMode="auto">
          <a:xfrm>
            <a:off x="3419475" y="5661025"/>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1</a:t>
            </a:r>
          </a:p>
        </p:txBody>
      </p:sp>
      <p:sp>
        <p:nvSpPr>
          <p:cNvPr id="59415" name="Text Box 23">
            <a:extLst>
              <a:ext uri="{FF2B5EF4-FFF2-40B4-BE49-F238E27FC236}">
                <a16:creationId xmlns:a16="http://schemas.microsoft.com/office/drawing/2014/main" id="{6D54C7FB-142D-8E88-3495-CEAC0CBBF9CA}"/>
              </a:ext>
            </a:extLst>
          </p:cNvPr>
          <p:cNvSpPr txBox="1">
            <a:spLocks noChangeArrowheads="1"/>
          </p:cNvSpPr>
          <p:nvPr/>
        </p:nvSpPr>
        <p:spPr bwMode="auto">
          <a:xfrm>
            <a:off x="4500563" y="5661025"/>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2</a:t>
            </a:r>
          </a:p>
        </p:txBody>
      </p:sp>
      <p:sp>
        <p:nvSpPr>
          <p:cNvPr id="59416" name="Text Box 24">
            <a:extLst>
              <a:ext uri="{FF2B5EF4-FFF2-40B4-BE49-F238E27FC236}">
                <a16:creationId xmlns:a16="http://schemas.microsoft.com/office/drawing/2014/main" id="{52614BD7-C03D-22BB-38E2-95E1D7F7EABE}"/>
              </a:ext>
            </a:extLst>
          </p:cNvPr>
          <p:cNvSpPr txBox="1">
            <a:spLocks noChangeArrowheads="1"/>
          </p:cNvSpPr>
          <p:nvPr/>
        </p:nvSpPr>
        <p:spPr bwMode="auto">
          <a:xfrm>
            <a:off x="5592763" y="5661025"/>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3</a:t>
            </a:r>
          </a:p>
        </p:txBody>
      </p:sp>
      <p:sp>
        <p:nvSpPr>
          <p:cNvPr id="59417" name="Text Box 25">
            <a:extLst>
              <a:ext uri="{FF2B5EF4-FFF2-40B4-BE49-F238E27FC236}">
                <a16:creationId xmlns:a16="http://schemas.microsoft.com/office/drawing/2014/main" id="{34AA0B67-3790-31DB-6262-3542B74C5B0F}"/>
              </a:ext>
            </a:extLst>
          </p:cNvPr>
          <p:cNvSpPr txBox="1">
            <a:spLocks noChangeArrowheads="1"/>
          </p:cNvSpPr>
          <p:nvPr/>
        </p:nvSpPr>
        <p:spPr bwMode="auto">
          <a:xfrm>
            <a:off x="6811963" y="5641975"/>
            <a:ext cx="3841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x</a:t>
            </a:r>
          </a:p>
        </p:txBody>
      </p:sp>
      <p:sp>
        <p:nvSpPr>
          <p:cNvPr id="59418" name="Text Box 26">
            <a:extLst>
              <a:ext uri="{FF2B5EF4-FFF2-40B4-BE49-F238E27FC236}">
                <a16:creationId xmlns:a16="http://schemas.microsoft.com/office/drawing/2014/main" id="{35FF7074-EF14-1DEA-082E-5A530258F97E}"/>
              </a:ext>
            </a:extLst>
          </p:cNvPr>
          <p:cNvSpPr txBox="1">
            <a:spLocks noChangeArrowheads="1"/>
          </p:cNvSpPr>
          <p:nvPr/>
        </p:nvSpPr>
        <p:spPr bwMode="auto">
          <a:xfrm>
            <a:off x="2184400" y="3251200"/>
            <a:ext cx="4095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1</a:t>
            </a:r>
          </a:p>
        </p:txBody>
      </p:sp>
      <p:sp>
        <p:nvSpPr>
          <p:cNvPr id="59419" name="Text Box 27">
            <a:extLst>
              <a:ext uri="{FF2B5EF4-FFF2-40B4-BE49-F238E27FC236}">
                <a16:creationId xmlns:a16="http://schemas.microsoft.com/office/drawing/2014/main" id="{1892D168-521A-CCBA-AA0F-EED6AF5FCC3B}"/>
              </a:ext>
            </a:extLst>
          </p:cNvPr>
          <p:cNvSpPr txBox="1">
            <a:spLocks noChangeArrowheads="1"/>
          </p:cNvSpPr>
          <p:nvPr/>
        </p:nvSpPr>
        <p:spPr bwMode="auto">
          <a:xfrm>
            <a:off x="2627313" y="3213100"/>
            <a:ext cx="9683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F</a:t>
            </a:r>
            <a:r>
              <a:rPr kumimoji="1" lang="en-US" altLang="zh-CN" sz="3600">
                <a:latin typeface="Times New Roman" panose="02020603050405020304" pitchFamily="18" charset="0"/>
              </a:rPr>
              <a:t>(</a:t>
            </a:r>
            <a:r>
              <a:rPr kumimoji="1" lang="en-US" altLang="zh-CN" sz="3600" i="1">
                <a:latin typeface="Times New Roman" panose="02020603050405020304" pitchFamily="18" charset="0"/>
              </a:rPr>
              <a:t>x</a:t>
            </a:r>
            <a:r>
              <a:rPr kumimoji="1" lang="en-US" altLang="zh-CN" sz="3600">
                <a:latin typeface="Times New Roman" panose="02020603050405020304" pitchFamily="18" charset="0"/>
              </a:rPr>
              <a:t>)</a:t>
            </a:r>
          </a:p>
        </p:txBody>
      </p:sp>
      <p:sp>
        <p:nvSpPr>
          <p:cNvPr id="1126428" name="Rectangle 28">
            <a:extLst>
              <a:ext uri="{FF2B5EF4-FFF2-40B4-BE49-F238E27FC236}">
                <a16:creationId xmlns:a16="http://schemas.microsoft.com/office/drawing/2014/main" id="{558096AF-ADC4-B118-3B80-24B7967BE9B8}"/>
              </a:ext>
            </a:extLst>
          </p:cNvPr>
          <p:cNvSpPr>
            <a:spLocks noChangeArrowheads="1"/>
          </p:cNvSpPr>
          <p:nvPr/>
        </p:nvSpPr>
        <p:spPr bwMode="auto">
          <a:xfrm>
            <a:off x="179388" y="3068638"/>
            <a:ext cx="8964612" cy="3455987"/>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126428"/>
                                        </p:tgtEl>
                                      </p:cBhvr>
                                    </p:animEffect>
                                    <p:set>
                                      <p:cBhvr>
                                        <p:cTn id="7" dur="1" fill="hold">
                                          <p:stCondLst>
                                            <p:cond delay="499"/>
                                          </p:stCondLst>
                                        </p:cTn>
                                        <p:tgtEl>
                                          <p:spTgt spid="11264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8214032-EFE3-E850-2F3A-D3F3295294F5}"/>
              </a:ext>
            </a:extLst>
          </p:cNvPr>
          <p:cNvSpPr>
            <a:spLocks noChangeArrowheads="1"/>
          </p:cNvSpPr>
          <p:nvPr/>
        </p:nvSpPr>
        <p:spPr bwMode="auto">
          <a:xfrm>
            <a:off x="179388" y="982663"/>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      1</a:t>
            </a:r>
            <a:r>
              <a:rPr kumimoji="1" lang="zh-CN" altLang="en-US" sz="2800" b="1">
                <a:latin typeface="Times New Roman" panose="02020603050405020304" pitchFamily="18" charset="0"/>
              </a:rPr>
              <a:t>、有些试验结果本身与数值有关（本身就是一个数）</a:t>
            </a:r>
            <a:r>
              <a:rPr kumimoji="1" lang="en-US" altLang="zh-CN" sz="2800" b="1">
                <a:latin typeface="Times New Roman" panose="02020603050405020304" pitchFamily="18" charset="0"/>
              </a:rPr>
              <a:t>.</a:t>
            </a:r>
          </a:p>
        </p:txBody>
      </p:sp>
      <p:sp>
        <p:nvSpPr>
          <p:cNvPr id="22531" name="Rectangle 3">
            <a:extLst>
              <a:ext uri="{FF2B5EF4-FFF2-40B4-BE49-F238E27FC236}">
                <a16:creationId xmlns:a16="http://schemas.microsoft.com/office/drawing/2014/main" id="{8C9BD26D-8E38-E034-4470-43C7A313F49A}"/>
              </a:ext>
            </a:extLst>
          </p:cNvPr>
          <p:cNvSpPr>
            <a:spLocks noChangeArrowheads="1"/>
          </p:cNvSpPr>
          <p:nvPr/>
        </p:nvSpPr>
        <p:spPr bwMode="auto">
          <a:xfrm>
            <a:off x="468313" y="2205038"/>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例如，掷一颗骰子出现的点数；</a:t>
            </a:r>
            <a:endParaRPr kumimoji="1" lang="zh-CN" altLang="en-US" sz="2800" b="1">
              <a:solidFill>
                <a:schemeClr val="accent2"/>
              </a:solidFill>
              <a:latin typeface="Times New Roman" panose="02020603050405020304" pitchFamily="18" charset="0"/>
            </a:endParaRPr>
          </a:p>
        </p:txBody>
      </p:sp>
      <p:graphicFrame>
        <p:nvGraphicFramePr>
          <p:cNvPr id="22532" name="Object 5">
            <a:extLst>
              <a:ext uri="{FF2B5EF4-FFF2-40B4-BE49-F238E27FC236}">
                <a16:creationId xmlns:a16="http://schemas.microsoft.com/office/drawing/2014/main" id="{7005711A-215F-AF01-7108-A930E0813B59}"/>
              </a:ext>
            </a:extLst>
          </p:cNvPr>
          <p:cNvGraphicFramePr>
            <a:graphicFrameLocks noChangeAspect="1"/>
          </p:cNvGraphicFramePr>
          <p:nvPr/>
        </p:nvGraphicFramePr>
        <p:xfrm>
          <a:off x="1187450" y="3933825"/>
          <a:ext cx="622300" cy="265113"/>
        </p:xfrm>
        <a:graphic>
          <a:graphicData uri="http://schemas.openxmlformats.org/presentationml/2006/ole">
            <mc:AlternateContent xmlns:mc="http://schemas.openxmlformats.org/markup-compatibility/2006">
              <mc:Choice xmlns:v="urn:schemas-microsoft-com:vml" Requires="v">
                <p:oleObj name="公式" r:id="rId3" imgW="161965" imgH="57226" progId="Equation.3">
                  <p:embed/>
                </p:oleObj>
              </mc:Choice>
              <mc:Fallback>
                <p:oleObj name="公式" r:id="rId3" imgW="161965" imgH="57226"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933825"/>
                        <a:ext cx="622300"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3" name="Picture 6" descr="COMMUTE">
            <a:extLst>
              <a:ext uri="{FF2B5EF4-FFF2-40B4-BE49-F238E27FC236}">
                <a16:creationId xmlns:a16="http://schemas.microsoft.com/office/drawing/2014/main" id="{1E819CB1-9962-A67B-B159-8D2A77CC5A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3500438"/>
            <a:ext cx="2743200"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7" descr="dice5">
            <a:extLst>
              <a:ext uri="{FF2B5EF4-FFF2-40B4-BE49-F238E27FC236}">
                <a16:creationId xmlns:a16="http://schemas.microsoft.com/office/drawing/2014/main" id="{0A186548-E0ED-42E8-6FE0-CEE21342BFC8}"/>
              </a:ext>
            </a:extLst>
          </p:cNvPr>
          <p:cNvPicPr>
            <a:picLocks noChangeAspect="1" noChangeArrowheads="1"/>
          </p:cNvPicPr>
          <p:nvPr/>
        </p:nvPicPr>
        <p:blipFill>
          <a:blip r:embed="rId6">
            <a:clrChange>
              <a:clrFrom>
                <a:srgbClr val="050D5E"/>
              </a:clrFrom>
              <a:clrTo>
                <a:srgbClr val="050D5E">
                  <a:alpha val="0"/>
                </a:srgbClr>
              </a:clrTo>
            </a:clrChange>
            <a:extLst>
              <a:ext uri="{28A0092B-C50C-407E-A947-70E740481C1C}">
                <a14:useLocalDpi xmlns:a14="http://schemas.microsoft.com/office/drawing/2010/main" val="0"/>
              </a:ext>
            </a:extLst>
          </a:blip>
          <a:srcRect/>
          <a:stretch>
            <a:fillRect/>
          </a:stretch>
        </p:blipFill>
        <p:spPr bwMode="auto">
          <a:xfrm>
            <a:off x="7092950" y="2133600"/>
            <a:ext cx="9779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8">
            <a:extLst>
              <a:ext uri="{FF2B5EF4-FFF2-40B4-BE49-F238E27FC236}">
                <a16:creationId xmlns:a16="http://schemas.microsoft.com/office/drawing/2014/main" id="{3B761CBA-00FF-D82D-0BB5-7E56D236C3B3}"/>
              </a:ext>
            </a:extLst>
          </p:cNvPr>
          <p:cNvSpPr>
            <a:spLocks noChangeArrowheads="1"/>
          </p:cNvSpPr>
          <p:nvPr/>
        </p:nvSpPr>
        <p:spPr bwMode="auto">
          <a:xfrm>
            <a:off x="971550" y="2997200"/>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每天进入一号楼的人数；</a:t>
            </a:r>
          </a:p>
        </p:txBody>
      </p:sp>
      <p:sp>
        <p:nvSpPr>
          <p:cNvPr id="22536" name="Text Box 12">
            <a:extLst>
              <a:ext uri="{FF2B5EF4-FFF2-40B4-BE49-F238E27FC236}">
                <a16:creationId xmlns:a16="http://schemas.microsoft.com/office/drawing/2014/main" id="{821CCA7A-F870-8203-658A-65F6D89248AC}"/>
              </a:ext>
            </a:extLst>
          </p:cNvPr>
          <p:cNvSpPr txBox="1">
            <a:spLocks noChangeArrowheads="1"/>
          </p:cNvSpPr>
          <p:nvPr/>
        </p:nvSpPr>
        <p:spPr bwMode="auto">
          <a:xfrm>
            <a:off x="250825" y="334963"/>
            <a:ext cx="53228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1">
                <a:solidFill>
                  <a:srgbClr val="0000FF"/>
                </a:solidFill>
                <a:latin typeface="黑体" panose="02010609060101010101" pitchFamily="49" charset="-122"/>
                <a:ea typeface="黑体" panose="02010609060101010101" pitchFamily="49" charset="-122"/>
              </a:rPr>
              <a:t>一、随机变量概念的产生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1998C84-82E6-C1B9-5885-F8108824AE38}"/>
              </a:ext>
            </a:extLst>
          </p:cNvPr>
          <p:cNvSpPr>
            <a:spLocks noGrp="1" noRot="1" noChangeArrowheads="1"/>
          </p:cNvSpPr>
          <p:nvPr>
            <p:ph type="title"/>
          </p:nvPr>
        </p:nvSpPr>
        <p:spPr>
          <a:xfrm>
            <a:off x="0" y="654050"/>
            <a:ext cx="9144000" cy="1766888"/>
          </a:xfrm>
        </p:spPr>
        <p:txBody>
          <a:bodyPr/>
          <a:lstStyle/>
          <a:p>
            <a:pPr algn="l" eaLnBrk="1" hangingPunct="1">
              <a:lnSpc>
                <a:spcPct val="120000"/>
              </a:lnSpc>
            </a:pPr>
            <a:r>
              <a:rPr lang="en-US" altLang="zh-CN" sz="3200">
                <a:solidFill>
                  <a:schemeClr val="tx1"/>
                </a:solidFill>
                <a:latin typeface="Times New Roman" panose="02020603050405020304" pitchFamily="18" charset="0"/>
              </a:rPr>
              <a:t>      </a:t>
            </a:r>
            <a:r>
              <a:rPr lang="zh-CN" altLang="en-US" sz="3600" b="1">
                <a:solidFill>
                  <a:schemeClr val="hlink"/>
                </a:solidFill>
                <a:latin typeface="Times New Roman" panose="02020603050405020304" pitchFamily="18" charset="0"/>
              </a:rPr>
              <a:t>一般</a:t>
            </a:r>
            <a:r>
              <a:rPr lang="en-US" altLang="zh-CN" sz="3600" b="1">
                <a:solidFill>
                  <a:schemeClr val="hlink"/>
                </a:solidFill>
                <a:latin typeface="Times New Roman" panose="02020603050405020304" pitchFamily="18" charset="0"/>
              </a:rPr>
              <a:t>, </a:t>
            </a:r>
            <a:r>
              <a:rPr lang="zh-CN" altLang="en-US" sz="3600" b="1">
                <a:solidFill>
                  <a:schemeClr val="hlink"/>
                </a:solidFill>
                <a:latin typeface="Times New Roman" panose="02020603050405020304" pitchFamily="18" charset="0"/>
              </a:rPr>
              <a:t>设离散型随机变量</a:t>
            </a:r>
            <a:r>
              <a:rPr lang="en-US" altLang="zh-CN" sz="3600" b="1" i="1">
                <a:solidFill>
                  <a:schemeClr val="hlink"/>
                </a:solidFill>
                <a:latin typeface="Times New Roman" panose="02020603050405020304" pitchFamily="18" charset="0"/>
              </a:rPr>
              <a:t>X</a:t>
            </a:r>
            <a:r>
              <a:rPr lang="zh-CN" altLang="en-US" sz="3600" b="1">
                <a:solidFill>
                  <a:schemeClr val="hlink"/>
                </a:solidFill>
                <a:latin typeface="Times New Roman" panose="02020603050405020304" pitchFamily="18" charset="0"/>
              </a:rPr>
              <a:t>的分布律为</a:t>
            </a:r>
            <a:br>
              <a:rPr lang="zh-CN" altLang="en-US" sz="3600" b="1">
                <a:solidFill>
                  <a:schemeClr val="hlink"/>
                </a:solidFill>
                <a:latin typeface="Times New Roman" panose="02020603050405020304" pitchFamily="18" charset="0"/>
              </a:rPr>
            </a:br>
            <a:r>
              <a:rPr lang="zh-CN" altLang="en-US" sz="3600" b="1">
                <a:solidFill>
                  <a:schemeClr val="hlink"/>
                </a:solidFill>
                <a:latin typeface="Times New Roman" panose="02020603050405020304" pitchFamily="18" charset="0"/>
              </a:rPr>
              <a:t>	</a:t>
            </a:r>
            <a:r>
              <a:rPr lang="en-US" altLang="zh-CN" sz="3600" b="1" i="1">
                <a:solidFill>
                  <a:schemeClr val="hlink"/>
                </a:solidFill>
                <a:latin typeface="Times New Roman" panose="02020603050405020304" pitchFamily="18" charset="0"/>
              </a:rPr>
              <a:t>P</a:t>
            </a:r>
            <a:r>
              <a:rPr lang="en-US" altLang="zh-CN" sz="3600" b="1">
                <a:solidFill>
                  <a:schemeClr val="hlink"/>
                </a:solidFill>
                <a:latin typeface="Times New Roman" panose="02020603050405020304" pitchFamily="18" charset="0"/>
              </a:rPr>
              <a:t>{</a:t>
            </a:r>
            <a:r>
              <a:rPr lang="en-US" altLang="zh-CN" sz="3600" b="1" i="1">
                <a:solidFill>
                  <a:schemeClr val="hlink"/>
                </a:solidFill>
                <a:latin typeface="Times New Roman" panose="02020603050405020304" pitchFamily="18" charset="0"/>
              </a:rPr>
              <a:t>X</a:t>
            </a:r>
            <a:r>
              <a:rPr lang="en-US" altLang="zh-CN" sz="3600" b="1">
                <a:solidFill>
                  <a:schemeClr val="hlink"/>
                </a:solidFill>
                <a:latin typeface="Times New Roman" panose="02020603050405020304" pitchFamily="18" charset="0"/>
              </a:rPr>
              <a:t>=</a:t>
            </a:r>
            <a:r>
              <a:rPr lang="en-US" altLang="zh-CN" sz="3600" b="1" i="1">
                <a:solidFill>
                  <a:schemeClr val="hlink"/>
                </a:solidFill>
                <a:latin typeface="Times New Roman" panose="02020603050405020304" pitchFamily="18" charset="0"/>
              </a:rPr>
              <a:t>x</a:t>
            </a:r>
            <a:r>
              <a:rPr lang="en-US" altLang="zh-CN" sz="3600" b="1" i="1" baseline="-25000">
                <a:solidFill>
                  <a:schemeClr val="hlink"/>
                </a:solidFill>
                <a:latin typeface="Times New Roman" panose="02020603050405020304" pitchFamily="18" charset="0"/>
              </a:rPr>
              <a:t>k</a:t>
            </a:r>
            <a:r>
              <a:rPr lang="en-US" altLang="zh-CN" sz="3600" b="1">
                <a:solidFill>
                  <a:schemeClr val="hlink"/>
                </a:solidFill>
                <a:latin typeface="Times New Roman" panose="02020603050405020304" pitchFamily="18" charset="0"/>
              </a:rPr>
              <a:t>}=</a:t>
            </a:r>
            <a:r>
              <a:rPr lang="en-US" altLang="zh-CN" sz="3600" b="1" i="1">
                <a:solidFill>
                  <a:schemeClr val="hlink"/>
                </a:solidFill>
                <a:latin typeface="Times New Roman" panose="02020603050405020304" pitchFamily="18" charset="0"/>
              </a:rPr>
              <a:t>p</a:t>
            </a:r>
            <a:r>
              <a:rPr lang="en-US" altLang="zh-CN" sz="3600" b="1" i="1" baseline="-25000">
                <a:solidFill>
                  <a:schemeClr val="hlink"/>
                </a:solidFill>
                <a:latin typeface="Times New Roman" panose="02020603050405020304" pitchFamily="18" charset="0"/>
              </a:rPr>
              <a:t>k</a:t>
            </a:r>
            <a:r>
              <a:rPr lang="en-US" altLang="zh-CN" sz="3600" b="1">
                <a:solidFill>
                  <a:schemeClr val="hlink"/>
                </a:solidFill>
                <a:latin typeface="Times New Roman" panose="02020603050405020304" pitchFamily="18" charset="0"/>
              </a:rPr>
              <a:t>,  </a:t>
            </a:r>
            <a:r>
              <a:rPr lang="en-US" altLang="zh-CN" sz="3600" b="1" i="1">
                <a:solidFill>
                  <a:schemeClr val="hlink"/>
                </a:solidFill>
                <a:latin typeface="Times New Roman" panose="02020603050405020304" pitchFamily="18" charset="0"/>
              </a:rPr>
              <a:t>k</a:t>
            </a:r>
            <a:r>
              <a:rPr lang="en-US" altLang="zh-CN" sz="3600" b="1">
                <a:solidFill>
                  <a:schemeClr val="hlink"/>
                </a:solidFill>
                <a:latin typeface="Times New Roman" panose="02020603050405020304" pitchFamily="18" charset="0"/>
              </a:rPr>
              <a:t>=1,2,....</a:t>
            </a:r>
            <a:br>
              <a:rPr lang="en-US" altLang="zh-CN" sz="3600" b="1">
                <a:solidFill>
                  <a:schemeClr val="hlink"/>
                </a:solidFill>
                <a:latin typeface="Times New Roman" panose="02020603050405020304" pitchFamily="18" charset="0"/>
              </a:rPr>
            </a:br>
            <a:r>
              <a:rPr lang="zh-CN" altLang="en-US" sz="3600" b="1">
                <a:solidFill>
                  <a:schemeClr val="tx1"/>
                </a:solidFill>
                <a:latin typeface="Times New Roman" panose="02020603050405020304" pitchFamily="18" charset="0"/>
              </a:rPr>
              <a:t>则</a:t>
            </a:r>
            <a:r>
              <a:rPr lang="en-US" altLang="zh-CN" sz="3600" b="1" i="1">
                <a:solidFill>
                  <a:schemeClr val="tx1"/>
                </a:solidFill>
                <a:latin typeface="Times New Roman" panose="02020603050405020304" pitchFamily="18" charset="0"/>
              </a:rPr>
              <a:t>X</a:t>
            </a:r>
            <a:r>
              <a:rPr lang="zh-CN" altLang="en-US" sz="3600" b="1">
                <a:solidFill>
                  <a:schemeClr val="tx1"/>
                </a:solidFill>
                <a:latin typeface="Times New Roman" panose="02020603050405020304" pitchFamily="18" charset="0"/>
              </a:rPr>
              <a:t>的分布函数为</a:t>
            </a:r>
          </a:p>
        </p:txBody>
      </p:sp>
      <p:graphicFrame>
        <p:nvGraphicFramePr>
          <p:cNvPr id="60419" name="Object 3">
            <a:extLst>
              <a:ext uri="{FF2B5EF4-FFF2-40B4-BE49-F238E27FC236}">
                <a16:creationId xmlns:a16="http://schemas.microsoft.com/office/drawing/2014/main" id="{A1AC6337-5400-10DD-F0E0-BFE7FA740781}"/>
              </a:ext>
            </a:extLst>
          </p:cNvPr>
          <p:cNvGraphicFramePr>
            <a:graphicFrameLocks noChangeAspect="1"/>
          </p:cNvGraphicFramePr>
          <p:nvPr>
            <p:ph sz="half" idx="1"/>
          </p:nvPr>
        </p:nvGraphicFramePr>
        <p:xfrm>
          <a:off x="1949450" y="3113088"/>
          <a:ext cx="5003800" cy="1566862"/>
        </p:xfrm>
        <a:graphic>
          <a:graphicData uri="http://schemas.openxmlformats.org/presentationml/2006/ole">
            <mc:AlternateContent xmlns:mc="http://schemas.openxmlformats.org/markup-compatibility/2006">
              <mc:Choice xmlns:v="urn:schemas-microsoft-com:vml" Requires="v">
                <p:oleObj name="公式" r:id="rId2" imgW="6067461" imgH="1886026" progId="Equation.3">
                  <p:embed/>
                </p:oleObj>
              </mc:Choice>
              <mc:Fallback>
                <p:oleObj name="公式" r:id="rId2" imgW="6067461" imgH="1886026"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450" y="3113088"/>
                        <a:ext cx="5003800" cy="156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8452" name="Rectangle 4">
            <a:extLst>
              <a:ext uri="{FF2B5EF4-FFF2-40B4-BE49-F238E27FC236}">
                <a16:creationId xmlns:a16="http://schemas.microsoft.com/office/drawing/2014/main" id="{9B6EEBDA-71BD-D590-CE13-6F3908315626}"/>
              </a:ext>
            </a:extLst>
          </p:cNvPr>
          <p:cNvSpPr>
            <a:spLocks noGrp="1" noRot="1" noChangeArrowheads="1"/>
          </p:cNvSpPr>
          <p:nvPr>
            <p:ph type="body" sz="half" idx="2"/>
          </p:nvPr>
        </p:nvSpPr>
        <p:spPr>
          <a:xfrm>
            <a:off x="361950" y="5018088"/>
            <a:ext cx="8602663" cy="1652587"/>
          </a:xfrm>
        </p:spPr>
        <p:txBody>
          <a:bodyPr/>
          <a:lstStyle/>
          <a:p>
            <a:pPr eaLnBrk="1" hangingPunct="1">
              <a:buFont typeface="Wingdings" panose="05000000000000000000" pitchFamily="2" charset="2"/>
              <a:buNone/>
            </a:pPr>
            <a:r>
              <a:rPr lang="en-US" altLang="zh-CN" sz="3600" b="1">
                <a:solidFill>
                  <a:schemeClr val="hlink"/>
                </a:solidFill>
                <a:latin typeface="Times New Roman" panose="02020603050405020304" pitchFamily="18" charset="0"/>
                <a:sym typeface="Symbol" panose="05050102010706020507" pitchFamily="18" charset="2"/>
              </a:rPr>
              <a:t>        </a:t>
            </a:r>
            <a:r>
              <a:rPr lang="zh-CN" altLang="en-US" sz="3600" b="1">
                <a:solidFill>
                  <a:schemeClr val="hlink"/>
                </a:solidFill>
                <a:latin typeface="Times New Roman" panose="02020603050405020304" pitchFamily="18" charset="0"/>
                <a:sym typeface="Symbol" panose="05050102010706020507" pitchFamily="18" charset="2"/>
              </a:rPr>
              <a:t>分布函数</a:t>
            </a:r>
            <a:r>
              <a:rPr lang="en-US" altLang="zh-CN" sz="3600" b="1" i="1">
                <a:solidFill>
                  <a:schemeClr val="hlink"/>
                </a:solidFill>
                <a:latin typeface="Times New Roman" panose="02020603050405020304" pitchFamily="18" charset="0"/>
                <a:sym typeface="Symbol" panose="05050102010706020507" pitchFamily="18" charset="2"/>
              </a:rPr>
              <a:t>F</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x</a:t>
            </a:r>
            <a:r>
              <a:rPr lang="en-US" altLang="zh-CN" sz="3600" b="1">
                <a:solidFill>
                  <a:schemeClr val="hlink"/>
                </a:solidFill>
                <a:latin typeface="Times New Roman" panose="02020603050405020304" pitchFamily="18" charset="0"/>
                <a:sym typeface="Symbol" panose="05050102010706020507" pitchFamily="18" charset="2"/>
              </a:rPr>
              <a:t>)</a:t>
            </a:r>
            <a:r>
              <a:rPr lang="zh-CN" altLang="en-US" sz="3600" b="1">
                <a:solidFill>
                  <a:schemeClr val="hlink"/>
                </a:solidFill>
                <a:latin typeface="Times New Roman" panose="02020603050405020304" pitchFamily="18" charset="0"/>
                <a:sym typeface="Symbol" panose="05050102010706020507" pitchFamily="18" charset="2"/>
              </a:rPr>
              <a:t>在</a:t>
            </a:r>
            <a:r>
              <a:rPr lang="en-US" altLang="zh-CN" sz="3600" b="1" i="1">
                <a:solidFill>
                  <a:schemeClr val="hlink"/>
                </a:solidFill>
                <a:latin typeface="Times New Roman" panose="02020603050405020304" pitchFamily="18" charset="0"/>
                <a:sym typeface="Symbol" panose="05050102010706020507" pitchFamily="18" charset="2"/>
              </a:rPr>
              <a:t>x</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x</a:t>
            </a:r>
            <a:r>
              <a:rPr lang="en-US" altLang="zh-CN" sz="3600" b="1" i="1" baseline="-25000">
                <a:solidFill>
                  <a:schemeClr val="hlink"/>
                </a:solidFill>
                <a:latin typeface="Times New Roman" panose="02020603050405020304" pitchFamily="18" charset="0"/>
                <a:sym typeface="Symbol" panose="05050102010706020507" pitchFamily="18" charset="2"/>
              </a:rPr>
              <a:t>k</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k</a:t>
            </a:r>
            <a:r>
              <a:rPr lang="en-US" altLang="zh-CN" sz="3600" b="1">
                <a:solidFill>
                  <a:schemeClr val="hlink"/>
                </a:solidFill>
                <a:latin typeface="Times New Roman" panose="02020603050405020304" pitchFamily="18" charset="0"/>
                <a:sym typeface="Symbol" panose="05050102010706020507" pitchFamily="18" charset="2"/>
              </a:rPr>
              <a:t>=1,2,...)</a:t>
            </a:r>
            <a:r>
              <a:rPr lang="zh-CN" altLang="en-US" sz="3600" b="1">
                <a:solidFill>
                  <a:schemeClr val="hlink"/>
                </a:solidFill>
                <a:latin typeface="Times New Roman" panose="02020603050405020304" pitchFamily="18" charset="0"/>
                <a:sym typeface="Symbol" panose="05050102010706020507" pitchFamily="18" charset="2"/>
              </a:rPr>
              <a:t>处有跳跃</a:t>
            </a:r>
            <a:r>
              <a:rPr lang="en-US" altLang="zh-CN" sz="3600" b="1">
                <a:solidFill>
                  <a:schemeClr val="hlink"/>
                </a:solidFill>
                <a:latin typeface="Times New Roman" panose="02020603050405020304" pitchFamily="18" charset="0"/>
                <a:sym typeface="Symbol" panose="05050102010706020507" pitchFamily="18" charset="2"/>
              </a:rPr>
              <a:t>, </a:t>
            </a:r>
            <a:r>
              <a:rPr lang="zh-CN" altLang="en-US" sz="3600" b="1">
                <a:solidFill>
                  <a:schemeClr val="hlink"/>
                </a:solidFill>
                <a:latin typeface="Times New Roman" panose="02020603050405020304" pitchFamily="18" charset="0"/>
                <a:sym typeface="Symbol" panose="05050102010706020507" pitchFamily="18" charset="2"/>
              </a:rPr>
              <a:t>其跳跃值为</a:t>
            </a:r>
            <a:r>
              <a:rPr lang="en-US" altLang="zh-CN" sz="3600" b="1" i="1">
                <a:solidFill>
                  <a:schemeClr val="hlink"/>
                </a:solidFill>
                <a:latin typeface="Times New Roman" panose="02020603050405020304" pitchFamily="18" charset="0"/>
                <a:sym typeface="Symbol" panose="05050102010706020507" pitchFamily="18" charset="2"/>
              </a:rPr>
              <a:t>p</a:t>
            </a:r>
            <a:r>
              <a:rPr lang="en-US" altLang="zh-CN" sz="3600" b="1" i="1" baseline="-25000">
                <a:solidFill>
                  <a:schemeClr val="hlink"/>
                </a:solidFill>
                <a:latin typeface="Times New Roman" panose="02020603050405020304" pitchFamily="18" charset="0"/>
                <a:sym typeface="Symbol" panose="05050102010706020507" pitchFamily="18" charset="2"/>
              </a:rPr>
              <a:t>k</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P</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X</a:t>
            </a:r>
            <a:r>
              <a:rPr lang="en-US" altLang="zh-CN" sz="3600" b="1">
                <a:solidFill>
                  <a:schemeClr val="hlink"/>
                </a:solidFill>
                <a:latin typeface="Times New Roman" panose="02020603050405020304" pitchFamily="18" charset="0"/>
                <a:sym typeface="Symbol" panose="05050102010706020507" pitchFamily="18" charset="2"/>
              </a:rPr>
              <a:t>=</a:t>
            </a:r>
            <a:r>
              <a:rPr lang="en-US" altLang="zh-CN" sz="3600" b="1" i="1">
                <a:solidFill>
                  <a:schemeClr val="hlink"/>
                </a:solidFill>
                <a:latin typeface="Times New Roman" panose="02020603050405020304" pitchFamily="18" charset="0"/>
                <a:sym typeface="Symbol" panose="05050102010706020507" pitchFamily="18" charset="2"/>
              </a:rPr>
              <a:t>x</a:t>
            </a:r>
            <a:r>
              <a:rPr lang="en-US" altLang="zh-CN" sz="3600" b="1" i="1" baseline="-25000">
                <a:solidFill>
                  <a:schemeClr val="hlink"/>
                </a:solidFill>
                <a:latin typeface="Times New Roman" panose="02020603050405020304" pitchFamily="18" charset="0"/>
                <a:sym typeface="Symbol" panose="05050102010706020507" pitchFamily="18" charset="2"/>
              </a:rPr>
              <a:t>k</a:t>
            </a:r>
            <a:r>
              <a:rPr lang="en-US" altLang="zh-CN" sz="3600" b="1">
                <a:solidFill>
                  <a:schemeClr val="hlink"/>
                </a:solidFill>
                <a:latin typeface="Times New Roman" panose="02020603050405020304" pitchFamily="18" charset="0"/>
                <a:sym typeface="Symbol" panose="05050102010706020507" pitchFamily="18" charset="2"/>
              </a:rPr>
              <a:t>}.</a:t>
            </a:r>
            <a:endParaRPr lang="en-US" altLang="zh-CN" sz="3600" b="1">
              <a:solidFill>
                <a:schemeClr val="hlink"/>
              </a:solidFill>
              <a:latin typeface="Times New Roman" panose="02020603050405020304" pitchFamily="18" charset="0"/>
            </a:endParaRPr>
          </a:p>
        </p:txBody>
      </p:sp>
      <p:sp>
        <p:nvSpPr>
          <p:cNvPr id="1128453" name="AutoShape 5">
            <a:extLst>
              <a:ext uri="{FF2B5EF4-FFF2-40B4-BE49-F238E27FC236}">
                <a16:creationId xmlns:a16="http://schemas.microsoft.com/office/drawing/2014/main" id="{D0ABB912-2D92-9087-3AD4-25F2B60053B3}"/>
              </a:ext>
            </a:extLst>
          </p:cNvPr>
          <p:cNvSpPr>
            <a:spLocks noChangeArrowheads="1"/>
          </p:cNvSpPr>
          <p:nvPr/>
        </p:nvSpPr>
        <p:spPr bwMode="auto">
          <a:xfrm>
            <a:off x="179388" y="1341438"/>
            <a:ext cx="719137" cy="2449512"/>
          </a:xfrm>
          <a:prstGeom prst="curvedRightArrow">
            <a:avLst>
              <a:gd name="adj1" fmla="val 68124"/>
              <a:gd name="adj2" fmla="val 136247"/>
              <a:gd name="adj3" fmla="val 33333"/>
            </a:avLst>
          </a:prstGeom>
          <a:solidFill>
            <a:schemeClr val="tx1">
              <a:alpha val="54117"/>
            </a:schemeClr>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8454" name="AutoShape 6">
            <a:extLst>
              <a:ext uri="{FF2B5EF4-FFF2-40B4-BE49-F238E27FC236}">
                <a16:creationId xmlns:a16="http://schemas.microsoft.com/office/drawing/2014/main" id="{BA8F7244-E6D4-211D-EEA5-27734722C1A9}"/>
              </a:ext>
            </a:extLst>
          </p:cNvPr>
          <p:cNvSpPr>
            <a:spLocks noChangeArrowheads="1"/>
          </p:cNvSpPr>
          <p:nvPr/>
        </p:nvSpPr>
        <p:spPr bwMode="auto">
          <a:xfrm>
            <a:off x="107950" y="3646488"/>
            <a:ext cx="719138" cy="2446337"/>
          </a:xfrm>
          <a:prstGeom prst="curvedRightArrow">
            <a:avLst>
              <a:gd name="adj1" fmla="val 68035"/>
              <a:gd name="adj2" fmla="val 136071"/>
              <a:gd name="adj3" fmla="val 33333"/>
            </a:avLst>
          </a:prstGeom>
          <a:solidFill>
            <a:schemeClr val="tx1">
              <a:alpha val="54117"/>
            </a:schemeClr>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8453"/>
                                        </p:tgtEl>
                                        <p:attrNameLst>
                                          <p:attrName>style.visibility</p:attrName>
                                        </p:attrNameLst>
                                      </p:cBhvr>
                                      <p:to>
                                        <p:strVal val="visible"/>
                                      </p:to>
                                    </p:set>
                                    <p:animEffect transition="in" filter="blinds(horizontal)">
                                      <p:cBhvr>
                                        <p:cTn id="7" dur="500"/>
                                        <p:tgtEl>
                                          <p:spTgt spid="112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8452">
                                            <p:txEl>
                                              <p:pRg st="0" end="0"/>
                                            </p:txEl>
                                          </p:spTgt>
                                        </p:tgtEl>
                                        <p:attrNameLst>
                                          <p:attrName>style.visibility</p:attrName>
                                        </p:attrNameLst>
                                      </p:cBhvr>
                                      <p:to>
                                        <p:strVal val="visible"/>
                                      </p:to>
                                    </p:set>
                                    <p:animEffect transition="in" filter="blinds(horizontal)">
                                      <p:cBhvr>
                                        <p:cTn id="12" dur="500"/>
                                        <p:tgtEl>
                                          <p:spTgt spid="112845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28454"/>
                                        </p:tgtEl>
                                        <p:attrNameLst>
                                          <p:attrName>style.visibility</p:attrName>
                                        </p:attrNameLst>
                                      </p:cBhvr>
                                      <p:to>
                                        <p:strVal val="visible"/>
                                      </p:to>
                                    </p:set>
                                    <p:animEffect transition="in" filter="blinds(horizontal)">
                                      <p:cBhvr>
                                        <p:cTn id="17" dur="500"/>
                                        <p:tgtEl>
                                          <p:spTgt spid="1128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997B397-89A0-4E61-50DD-FF4FB1EA52C4}"/>
              </a:ext>
            </a:extLst>
          </p:cNvPr>
          <p:cNvSpPr>
            <a:spLocks noChangeArrowheads="1"/>
          </p:cNvSpPr>
          <p:nvPr/>
        </p:nvSpPr>
        <p:spPr bwMode="auto">
          <a:xfrm>
            <a:off x="684213" y="1630363"/>
            <a:ext cx="76327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600">
                <a:solidFill>
                  <a:schemeClr val="tx2"/>
                </a:solidFill>
                <a:latin typeface="Times New Roman" panose="02020603050405020304" pitchFamily="18" charset="0"/>
              </a:rPr>
              <a:t>第三节   随机变量的分布函数</a:t>
            </a:r>
          </a:p>
        </p:txBody>
      </p:sp>
      <p:sp>
        <p:nvSpPr>
          <p:cNvPr id="61443" name="Rectangle 3">
            <a:extLst>
              <a:ext uri="{FF2B5EF4-FFF2-40B4-BE49-F238E27FC236}">
                <a16:creationId xmlns:a16="http://schemas.microsoft.com/office/drawing/2014/main" id="{F544FD9E-0D45-54D3-9485-543584CAFAE2}"/>
              </a:ext>
            </a:extLst>
          </p:cNvPr>
          <p:cNvSpPr>
            <a:spLocks noChangeArrowheads="1"/>
          </p:cNvSpPr>
          <p:nvPr/>
        </p:nvSpPr>
        <p:spPr bwMode="auto">
          <a:xfrm>
            <a:off x="1692275" y="2997200"/>
            <a:ext cx="6275388"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200">
                <a:latin typeface="Times New Roman" panose="02020603050405020304" pitchFamily="18" charset="0"/>
              </a:rPr>
              <a:t>一、随机变量分布函数的定义</a:t>
            </a:r>
            <a:endParaRPr lang="zh-CN" altLang="en-US" sz="3200">
              <a:solidFill>
                <a:schemeClr val="tx2"/>
              </a:solidFill>
              <a:latin typeface="Times New Roman" panose="02020603050405020304" pitchFamily="18" charset="0"/>
            </a:endParaRPr>
          </a:p>
          <a:p>
            <a:pPr eaLnBrk="1" hangingPunct="1">
              <a:lnSpc>
                <a:spcPct val="150000"/>
              </a:lnSpc>
              <a:spcBef>
                <a:spcPct val="0"/>
              </a:spcBef>
            </a:pPr>
            <a:r>
              <a:rPr lang="zh-CN" altLang="en-US" sz="3200">
                <a:latin typeface="Times New Roman" panose="02020603050405020304" pitchFamily="18" charset="0"/>
              </a:rPr>
              <a:t>二、分布函数的性质</a:t>
            </a:r>
          </a:p>
          <a:p>
            <a:pPr eaLnBrk="1" hangingPunct="1">
              <a:lnSpc>
                <a:spcPct val="150000"/>
              </a:lnSpc>
              <a:spcBef>
                <a:spcPct val="0"/>
              </a:spcBef>
            </a:pPr>
            <a:r>
              <a:rPr lang="zh-CN" altLang="en-US" sz="3200">
                <a:solidFill>
                  <a:schemeClr val="tx2"/>
                </a:solidFill>
                <a:latin typeface="Times New Roman" panose="02020603050405020304" pitchFamily="18" charset="0"/>
              </a:rPr>
              <a:t>三、离散型随机变量的分布函数</a:t>
            </a:r>
          </a:p>
        </p:txBody>
      </p:sp>
      <p:sp>
        <p:nvSpPr>
          <p:cNvPr id="61444" name="Rectangle 7">
            <a:extLst>
              <a:ext uri="{FF2B5EF4-FFF2-40B4-BE49-F238E27FC236}">
                <a16:creationId xmlns:a16="http://schemas.microsoft.com/office/drawing/2014/main" id="{ADDDD25F-0614-F32E-2306-279FB9D2D8B2}"/>
              </a:ext>
            </a:extLst>
          </p:cNvPr>
          <p:cNvSpPr>
            <a:spLocks noChangeArrowheads="1"/>
          </p:cNvSpPr>
          <p:nvPr/>
        </p:nvSpPr>
        <p:spPr bwMode="auto">
          <a:xfrm>
            <a:off x="755650" y="620713"/>
            <a:ext cx="76327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600">
                <a:solidFill>
                  <a:schemeClr val="tx2"/>
                </a:solidFill>
                <a:latin typeface="Times New Roman" panose="02020603050405020304" pitchFamily="18" charset="0"/>
              </a:rPr>
              <a:t>小结</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49FA740-A834-BC16-3E81-F73FA6EDB54D}"/>
              </a:ext>
            </a:extLst>
          </p:cNvPr>
          <p:cNvSpPr>
            <a:spLocks noChangeArrowheads="1"/>
          </p:cNvSpPr>
          <p:nvPr/>
        </p:nvSpPr>
        <p:spPr bwMode="auto">
          <a:xfrm>
            <a:off x="1619250" y="1630363"/>
            <a:ext cx="5616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lang="zh-CN" altLang="en-US" sz="3600">
                <a:solidFill>
                  <a:schemeClr val="tx2"/>
                </a:solidFill>
                <a:latin typeface="Times New Roman" panose="02020603050405020304" pitchFamily="18" charset="0"/>
              </a:rPr>
              <a:t>作业：</a:t>
            </a:r>
          </a:p>
        </p:txBody>
      </p:sp>
      <p:sp>
        <p:nvSpPr>
          <p:cNvPr id="62467" name="Rectangle 3">
            <a:extLst>
              <a:ext uri="{FF2B5EF4-FFF2-40B4-BE49-F238E27FC236}">
                <a16:creationId xmlns:a16="http://schemas.microsoft.com/office/drawing/2014/main" id="{74301C17-B851-031C-DD3A-1607365E5A3A}"/>
              </a:ext>
            </a:extLst>
          </p:cNvPr>
          <p:cNvSpPr>
            <a:spLocks noChangeArrowheads="1"/>
          </p:cNvSpPr>
          <p:nvPr/>
        </p:nvSpPr>
        <p:spPr bwMode="auto">
          <a:xfrm>
            <a:off x="2555875" y="2925763"/>
            <a:ext cx="6275388" cy="22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3200">
                <a:solidFill>
                  <a:schemeClr val="tx2"/>
                </a:solidFill>
                <a:latin typeface="Times New Roman" panose="02020603050405020304" pitchFamily="18" charset="0"/>
              </a:rPr>
              <a:t>57</a:t>
            </a:r>
            <a:r>
              <a:rPr lang="zh-CN" altLang="en-US" sz="3200">
                <a:solidFill>
                  <a:schemeClr val="tx2"/>
                </a:solidFill>
                <a:latin typeface="Times New Roman" panose="02020603050405020304" pitchFamily="18" charset="0"/>
              </a:rPr>
              <a:t>页   </a:t>
            </a:r>
            <a:r>
              <a:rPr lang="en-US" altLang="zh-CN" sz="3200">
                <a:solidFill>
                  <a:schemeClr val="tx2"/>
                </a:solidFill>
                <a:latin typeface="Times New Roman" panose="02020603050405020304" pitchFamily="18" charset="0"/>
              </a:rPr>
              <a:t>17</a:t>
            </a:r>
            <a:r>
              <a:rPr lang="zh-CN" altLang="en-US" sz="3200">
                <a:solidFill>
                  <a:schemeClr val="tx2"/>
                </a:solidFill>
                <a:latin typeface="Times New Roman" panose="02020603050405020304" pitchFamily="18" charset="0"/>
              </a:rPr>
              <a:t>题</a:t>
            </a:r>
          </a:p>
        </p:txBody>
      </p:sp>
      <p:sp>
        <p:nvSpPr>
          <p:cNvPr id="62468" name="Rectangle 4">
            <a:extLst>
              <a:ext uri="{FF2B5EF4-FFF2-40B4-BE49-F238E27FC236}">
                <a16:creationId xmlns:a16="http://schemas.microsoft.com/office/drawing/2014/main" id="{91D4A712-4076-A32D-2C67-2EE1F4EA874B}"/>
              </a:ext>
            </a:extLst>
          </p:cNvPr>
          <p:cNvSpPr>
            <a:spLocks noChangeArrowheads="1"/>
          </p:cNvSpPr>
          <p:nvPr/>
        </p:nvSpPr>
        <p:spPr bwMode="auto">
          <a:xfrm>
            <a:off x="395288" y="620713"/>
            <a:ext cx="76327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endParaRPr lang="zh-CN" altLang="zh-CN" sz="3600">
              <a:solidFill>
                <a:schemeClr val="tx2"/>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4035" name="Rectangle 3">
            <a:extLst>
              <a:ext uri="{FF2B5EF4-FFF2-40B4-BE49-F238E27FC236}">
                <a16:creationId xmlns:a16="http://schemas.microsoft.com/office/drawing/2014/main" id="{9FABDC1F-452C-85B2-38BB-5AED85B9E658}"/>
              </a:ext>
            </a:extLst>
          </p:cNvPr>
          <p:cNvSpPr>
            <a:spLocks noGrp="1" noChangeArrowheads="1"/>
          </p:cNvSpPr>
          <p:nvPr>
            <p:ph type="body" idx="1"/>
          </p:nvPr>
        </p:nvSpPr>
        <p:spPr>
          <a:xfrm>
            <a:off x="755650" y="2062163"/>
            <a:ext cx="8001000" cy="3330575"/>
          </a:xfrm>
          <a:noFill/>
          <a:extLst>
            <a:ext uri="{91240B29-F687-4F45-9708-019B960494DF}">
              <a14:hiddenLine xmlns:a14="http://schemas.microsoft.com/office/drawing/2010/main" w="38100" cmpd="sng">
                <a:solidFill>
                  <a:srgbClr val="FFFF00"/>
                </a:solidFill>
                <a:miter lim="800000"/>
                <a:headEnd/>
                <a:tailEnd/>
              </a14:hiddenLine>
            </a:ext>
          </a:extLst>
        </p:spPr>
        <p:txBody>
          <a:bodyPr/>
          <a:lstStyle/>
          <a:p>
            <a:pPr marL="425450" indent="-425450">
              <a:lnSpc>
                <a:spcPct val="160000"/>
              </a:lnSpc>
              <a:spcBef>
                <a:spcPct val="0"/>
              </a:spcBef>
              <a:buClr>
                <a:srgbClr val="00FF00"/>
              </a:buClr>
              <a:buSzTx/>
              <a:buFont typeface="Wingdings" panose="05000000000000000000" pitchFamily="2" charset="2"/>
              <a:buChar char="Ø"/>
            </a:pPr>
            <a:r>
              <a:rPr lang="zh-CN" altLang="en-US" sz="3600">
                <a:solidFill>
                  <a:srgbClr val="000000"/>
                </a:solidFill>
                <a:latin typeface="楷体_GB2312" pitchFamily="49" charset="-122"/>
                <a:ea typeface="楷体_GB2312" pitchFamily="49" charset="-122"/>
              </a:rPr>
              <a:t>某些随机变量</a:t>
            </a:r>
            <a:r>
              <a:rPr lang="en-US" altLang="zh-CN" sz="3600" i="1">
                <a:solidFill>
                  <a:srgbClr val="000000"/>
                </a:solidFill>
                <a:latin typeface="Times New Roman" panose="02020603050405020304" pitchFamily="18" charset="0"/>
                <a:ea typeface="楷体_GB2312" pitchFamily="49" charset="-122"/>
              </a:rPr>
              <a:t>X</a:t>
            </a:r>
            <a:r>
              <a:rPr lang="zh-CN" altLang="en-US" sz="3600">
                <a:solidFill>
                  <a:srgbClr val="000000"/>
                </a:solidFill>
                <a:ea typeface="楷体_GB2312" pitchFamily="49" charset="-122"/>
              </a:rPr>
              <a:t>的可能取值充满某个区间 </a:t>
            </a:r>
            <a:r>
              <a:rPr lang="en-US" altLang="zh-CN" sz="3600">
                <a:solidFill>
                  <a:srgbClr val="000000"/>
                </a:solidFill>
                <a:latin typeface="Times New Roman" panose="02020603050405020304" pitchFamily="18" charset="0"/>
                <a:ea typeface="楷体_GB2312" pitchFamily="49" charset="-122"/>
              </a:rPr>
              <a:t>(</a:t>
            </a:r>
            <a:r>
              <a:rPr lang="en-US" altLang="zh-CN" sz="3600" i="1">
                <a:solidFill>
                  <a:srgbClr val="000000"/>
                </a:solidFill>
                <a:latin typeface="Times New Roman" panose="02020603050405020304" pitchFamily="18" charset="0"/>
                <a:ea typeface="楷体_GB2312" pitchFamily="49" charset="-122"/>
              </a:rPr>
              <a:t>a</a:t>
            </a:r>
            <a:r>
              <a:rPr lang="en-US" altLang="zh-CN" sz="3600">
                <a:solidFill>
                  <a:srgbClr val="000000"/>
                </a:solidFill>
                <a:latin typeface="Times New Roman" panose="02020603050405020304" pitchFamily="18" charset="0"/>
                <a:ea typeface="楷体_GB2312" pitchFamily="49" charset="-122"/>
              </a:rPr>
              <a:t>, </a:t>
            </a:r>
            <a:r>
              <a:rPr lang="en-US" altLang="zh-CN" sz="3600" i="1">
                <a:solidFill>
                  <a:srgbClr val="000000"/>
                </a:solidFill>
                <a:latin typeface="Times New Roman" panose="02020603050405020304" pitchFamily="18" charset="0"/>
                <a:ea typeface="楷体_GB2312" pitchFamily="49" charset="-122"/>
              </a:rPr>
              <a:t>b</a:t>
            </a:r>
            <a:r>
              <a:rPr lang="en-US" altLang="zh-CN" sz="3600">
                <a:solidFill>
                  <a:srgbClr val="000000"/>
                </a:solidFill>
                <a:latin typeface="Times New Roman" panose="02020603050405020304" pitchFamily="18" charset="0"/>
                <a:ea typeface="楷体_GB2312" pitchFamily="49" charset="-122"/>
              </a:rPr>
              <a:t>).</a:t>
            </a:r>
          </a:p>
          <a:p>
            <a:pPr marL="425450" indent="-425450" eaLnBrk="1" hangingPunct="1">
              <a:lnSpc>
                <a:spcPct val="130000"/>
              </a:lnSpc>
              <a:spcBef>
                <a:spcPct val="0"/>
              </a:spcBef>
              <a:buClr>
                <a:srgbClr val="00FF00"/>
              </a:buClr>
              <a:buSzTx/>
              <a:buFont typeface="Wingdings" panose="05000000000000000000" pitchFamily="2" charset="2"/>
              <a:buNone/>
            </a:pPr>
            <a:endParaRPr lang="en-US" altLang="zh-CN" sz="3600">
              <a:solidFill>
                <a:srgbClr val="000000"/>
              </a:solidFill>
            </a:endParaRPr>
          </a:p>
        </p:txBody>
      </p:sp>
      <p:sp>
        <p:nvSpPr>
          <p:cNvPr id="63491" name="Rectangle 5">
            <a:extLst>
              <a:ext uri="{FF2B5EF4-FFF2-40B4-BE49-F238E27FC236}">
                <a16:creationId xmlns:a16="http://schemas.microsoft.com/office/drawing/2014/main" id="{ABA0F4D6-240B-BC93-9E7E-565CCA4FB1A4}"/>
              </a:ext>
            </a:extLst>
          </p:cNvPr>
          <p:cNvSpPr>
            <a:spLocks noGrp="1" noRot="1" noChangeArrowheads="1"/>
          </p:cNvSpPr>
          <p:nvPr>
            <p:ph type="title"/>
          </p:nvPr>
        </p:nvSpPr>
        <p:spPr>
          <a:xfrm>
            <a:off x="323850" y="620713"/>
            <a:ext cx="8540750" cy="1143000"/>
          </a:xfrm>
        </p:spPr>
        <p:txBody>
          <a:bodyPr/>
          <a:lstStyle/>
          <a:p>
            <a:pPr eaLnBrk="1" hangingPunct="1"/>
            <a:endParaRPr lang="zh-CN" altLang="zh-CN"/>
          </a:p>
        </p:txBody>
      </p:sp>
      <p:sp>
        <p:nvSpPr>
          <p:cNvPr id="63492" name="Rectangle 6">
            <a:extLst>
              <a:ext uri="{FF2B5EF4-FFF2-40B4-BE49-F238E27FC236}">
                <a16:creationId xmlns:a16="http://schemas.microsoft.com/office/drawing/2014/main" id="{DB89F12A-24AC-E7F3-5E80-27FA0F02DB4A}"/>
              </a:ext>
            </a:extLst>
          </p:cNvPr>
          <p:cNvSpPr>
            <a:spLocks noChangeArrowheads="1"/>
          </p:cNvSpPr>
          <p:nvPr/>
        </p:nvSpPr>
        <p:spPr bwMode="auto">
          <a:xfrm>
            <a:off x="323850" y="769938"/>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4000" b="1">
                <a:solidFill>
                  <a:srgbClr val="000C0C"/>
                </a:solidFill>
                <a:cs typeface="Times New Roman" panose="02020603050405020304" pitchFamily="18" charset="0"/>
              </a:rPr>
              <a:t>§4 </a:t>
            </a:r>
            <a:r>
              <a:rPr lang="zh-CN" altLang="en-US" sz="4000" b="1">
                <a:solidFill>
                  <a:srgbClr val="000C0C"/>
                </a:solidFill>
                <a:latin typeface="黑体" panose="02010609060101010101" pitchFamily="49" charset="-122"/>
              </a:rPr>
              <a:t>连续型随机变量及其概率密度</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4035">
                                            <p:txEl>
                                              <p:pRg st="0" end="0"/>
                                            </p:txEl>
                                          </p:spTgt>
                                        </p:tgtEl>
                                        <p:attrNameLst>
                                          <p:attrName>style.visibility</p:attrName>
                                        </p:attrNameLst>
                                      </p:cBhvr>
                                      <p:to>
                                        <p:strVal val="visible"/>
                                      </p:to>
                                    </p:set>
                                    <p:animEffect transition="in" filter="wipe(left)">
                                      <p:cBhvr>
                                        <p:cTn id="7" dur="500"/>
                                        <p:tgtEl>
                                          <p:spTgt spid="1324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40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88194" name="Rectangle 2">
            <a:extLst>
              <a:ext uri="{FF2B5EF4-FFF2-40B4-BE49-F238E27FC236}">
                <a16:creationId xmlns:a16="http://schemas.microsoft.com/office/drawing/2014/main" id="{12322E02-504E-497F-B5A3-3D144F34B3C6}"/>
              </a:ext>
            </a:extLst>
          </p:cNvPr>
          <p:cNvSpPr>
            <a:spLocks noGrp="1" noChangeArrowheads="1"/>
          </p:cNvSpPr>
          <p:nvPr>
            <p:ph type="title"/>
          </p:nvPr>
        </p:nvSpPr>
        <p:spPr/>
        <p:txBody>
          <a:bodyPr/>
          <a:lstStyle/>
          <a:p>
            <a:pPr eaLnBrk="1" hangingPunct="1">
              <a:defRPr/>
            </a:pPr>
            <a:endParaRPr lang="zh-CN" altLang="zh-CN">
              <a:effectLst>
                <a:outerShdw blurRad="38100" dist="38100" dir="2700000" algn="tl">
                  <a:srgbClr val="C0C0C0"/>
                </a:outerShdw>
              </a:effectLst>
            </a:endParaRPr>
          </a:p>
        </p:txBody>
      </p:sp>
      <p:graphicFrame>
        <p:nvGraphicFramePr>
          <p:cNvPr id="65539" name="Object 3">
            <a:extLst>
              <a:ext uri="{FF2B5EF4-FFF2-40B4-BE49-F238E27FC236}">
                <a16:creationId xmlns:a16="http://schemas.microsoft.com/office/drawing/2014/main" id="{A95BFBF0-07A3-D4B2-B3A5-B4574401BBE9}"/>
              </a:ext>
            </a:extLst>
          </p:cNvPr>
          <p:cNvGraphicFramePr>
            <a:graphicFrameLocks noChangeAspect="1"/>
          </p:cNvGraphicFramePr>
          <p:nvPr/>
        </p:nvGraphicFramePr>
        <p:xfrm>
          <a:off x="1046163" y="836613"/>
          <a:ext cx="7385050" cy="2719387"/>
        </p:xfrm>
        <a:graphic>
          <a:graphicData uri="http://schemas.openxmlformats.org/presentationml/2006/ole">
            <mc:AlternateContent xmlns:mc="http://schemas.openxmlformats.org/markup-compatibility/2006">
              <mc:Choice xmlns:v="urn:schemas-microsoft-com:vml" Requires="v">
                <p:oleObj name="图表" r:id="rId2" imgW="5276777" imgH="1943100" progId="Excel.Chart.8">
                  <p:embed/>
                </p:oleObj>
              </mc:Choice>
              <mc:Fallback>
                <p:oleObj name="图表" r:id="rId2" imgW="5276777" imgH="1943100" progId="Excel.Char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836613"/>
                        <a:ext cx="7385050" cy="271938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0" name="Rectangle 4">
            <a:extLst>
              <a:ext uri="{FF2B5EF4-FFF2-40B4-BE49-F238E27FC236}">
                <a16:creationId xmlns:a16="http://schemas.microsoft.com/office/drawing/2014/main" id="{1793B7A6-BDC5-E1DA-68FB-64B9E54A183B}"/>
              </a:ext>
            </a:extLst>
          </p:cNvPr>
          <p:cNvSpPr>
            <a:spLocks noChangeArrowheads="1"/>
          </p:cNvSpPr>
          <p:nvPr/>
        </p:nvSpPr>
        <p:spPr bwMode="auto">
          <a:xfrm>
            <a:off x="2411413" y="2997200"/>
            <a:ext cx="5976937" cy="36195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a:solidFill>
                  <a:schemeClr val="tx2"/>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buChar char="n"/>
              <a:defRPr sz="2500">
                <a:solidFill>
                  <a:schemeClr val="tx2"/>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p"/>
              <a:defRPr sz="2200">
                <a:solidFill>
                  <a:schemeClr val="tx2"/>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a:solidFill>
                  <a:schemeClr val="tx2"/>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400">
                <a:solidFill>
                  <a:srgbClr val="000000"/>
                </a:solidFill>
                <a:latin typeface="Arial" panose="020B0604020202020204" pitchFamily="34" charset="0"/>
              </a:rPr>
              <a:t>0.90 0.92     0.94    0.96     0.98     1      1.02     1.04   1.06     1.08    1.10</a:t>
            </a:r>
          </a:p>
        </p:txBody>
      </p:sp>
      <p:graphicFrame>
        <p:nvGraphicFramePr>
          <p:cNvPr id="1288197" name="Object 5">
            <a:extLst>
              <a:ext uri="{FF2B5EF4-FFF2-40B4-BE49-F238E27FC236}">
                <a16:creationId xmlns:a16="http://schemas.microsoft.com/office/drawing/2014/main" id="{CE0C5C1F-D28C-9570-33C9-C4B37E233A64}"/>
              </a:ext>
            </a:extLst>
          </p:cNvPr>
          <p:cNvGraphicFramePr>
            <a:graphicFrameLocks noGrp="1" noChangeAspect="1"/>
          </p:cNvGraphicFramePr>
          <p:nvPr>
            <p:ph sz="half" idx="2"/>
          </p:nvPr>
        </p:nvGraphicFramePr>
        <p:xfrm>
          <a:off x="1042988" y="3717925"/>
          <a:ext cx="7200900" cy="2665413"/>
        </p:xfrm>
        <a:graphic>
          <a:graphicData uri="http://schemas.openxmlformats.org/presentationml/2006/ole">
            <mc:AlternateContent xmlns:mc="http://schemas.openxmlformats.org/markup-compatibility/2006">
              <mc:Choice xmlns:v="urn:schemas-microsoft-com:vml" Requires="v">
                <p:oleObj name="图表" r:id="rId4" imgW="4889586" imgH="2394000" progId="Excel.Chart.8">
                  <p:embed/>
                </p:oleObj>
              </mc:Choice>
              <mc:Fallback>
                <p:oleObj name="图表" r:id="rId4" imgW="4889586" imgH="2394000" progId="Excel.Chart.8">
                  <p:embed/>
                  <p:pic>
                    <p:nvPicPr>
                      <p:cNvPr id="0" name="Object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3717925"/>
                        <a:ext cx="7200900" cy="266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8198" name="Rectangle 6">
            <a:extLst>
              <a:ext uri="{FF2B5EF4-FFF2-40B4-BE49-F238E27FC236}">
                <a16:creationId xmlns:a16="http://schemas.microsoft.com/office/drawing/2014/main" id="{EAAB6BAE-EAD8-C20A-621B-46CC605C4640}"/>
              </a:ext>
            </a:extLst>
          </p:cNvPr>
          <p:cNvSpPr>
            <a:spLocks noChangeArrowheads="1"/>
          </p:cNvSpPr>
          <p:nvPr/>
        </p:nvSpPr>
        <p:spPr bwMode="auto">
          <a:xfrm>
            <a:off x="2339975" y="5951538"/>
            <a:ext cx="5976938" cy="36036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85000"/>
              <a:buFont typeface="Wingdings" panose="05000000000000000000" pitchFamily="2" charset="2"/>
              <a:buChar char="o"/>
              <a:defRPr sz="2800">
                <a:solidFill>
                  <a:schemeClr val="tx2"/>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SzPct val="70000"/>
              <a:buFont typeface="Wingdings" panose="05000000000000000000" pitchFamily="2" charset="2"/>
              <a:buChar char="n"/>
              <a:defRPr sz="2500">
                <a:solidFill>
                  <a:schemeClr val="tx2"/>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p"/>
              <a:defRPr sz="2200">
                <a:solidFill>
                  <a:schemeClr val="tx2"/>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SzPct val="70000"/>
              <a:buFont typeface="Wingdings" panose="05000000000000000000" pitchFamily="2" charset="2"/>
              <a:buChar char="n"/>
              <a:defRPr sz="2000">
                <a:solidFill>
                  <a:schemeClr val="tx2"/>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1400">
                <a:solidFill>
                  <a:srgbClr val="000000"/>
                </a:solidFill>
                <a:latin typeface="Arial" panose="020B0604020202020204" pitchFamily="34" charset="0"/>
              </a:rPr>
              <a:t>0.90 0.92     0.94    0.96     0.98     1      1.02     1.04   1.06     1.08    1.10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8197"/>
                                        </p:tgtEl>
                                        <p:attrNameLst>
                                          <p:attrName>style.visibility</p:attrName>
                                        </p:attrNameLst>
                                      </p:cBhvr>
                                      <p:to>
                                        <p:strVal val="visible"/>
                                      </p:to>
                                    </p:set>
                                    <p:animEffect transition="in" filter="blinds(horizontal)">
                                      <p:cBhvr>
                                        <p:cTn id="7" dur="500"/>
                                        <p:tgtEl>
                                          <p:spTgt spid="12881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88198"/>
                                        </p:tgtEl>
                                        <p:attrNameLst>
                                          <p:attrName>style.visibility</p:attrName>
                                        </p:attrNameLst>
                                      </p:cBhvr>
                                      <p:to>
                                        <p:strVal val="visible"/>
                                      </p:to>
                                    </p:set>
                                    <p:animEffect transition="in" filter="blinds(horizontal)">
                                      <p:cBhvr>
                                        <p:cTn id="10" dur="500"/>
                                        <p:tgtEl>
                                          <p:spTgt spid="128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8197" grpId="0"/>
      <p:bldP spid="128819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EF87F13F-D7B8-AD5B-89B8-2248251E2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28" t="54045" r="63387" b="29857"/>
          <a:stretch>
            <a:fillRect/>
          </a:stretch>
        </p:blipFill>
        <p:spPr bwMode="auto">
          <a:xfrm>
            <a:off x="179388" y="630238"/>
            <a:ext cx="4824412"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9219" name="Picture 3">
            <a:extLst>
              <a:ext uri="{FF2B5EF4-FFF2-40B4-BE49-F238E27FC236}">
                <a16:creationId xmlns:a16="http://schemas.microsoft.com/office/drawing/2014/main" id="{F5B7698E-7606-D6C6-C991-1D45B8F70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429" t="59991" r="48692" b="25237"/>
          <a:stretch>
            <a:fillRect/>
          </a:stretch>
        </p:blipFill>
        <p:spPr bwMode="auto">
          <a:xfrm>
            <a:off x="0" y="3951288"/>
            <a:ext cx="5040313"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89220" name="Picture 4">
            <a:extLst>
              <a:ext uri="{FF2B5EF4-FFF2-40B4-BE49-F238E27FC236}">
                <a16:creationId xmlns:a16="http://schemas.microsoft.com/office/drawing/2014/main" id="{B28BAD34-D7D9-6AB9-E5BA-934F321FD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076" t="55659" r="62206" b="30661"/>
          <a:stretch>
            <a:fillRect/>
          </a:stretch>
        </p:blipFill>
        <p:spPr bwMode="auto">
          <a:xfrm>
            <a:off x="5003800" y="3978275"/>
            <a:ext cx="4140200" cy="288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9219"/>
                                        </p:tgtEl>
                                        <p:attrNameLst>
                                          <p:attrName>style.visibility</p:attrName>
                                        </p:attrNameLst>
                                      </p:cBhvr>
                                      <p:to>
                                        <p:strVal val="visible"/>
                                      </p:to>
                                    </p:set>
                                    <p:animEffect transition="in" filter="blinds(horizontal)">
                                      <p:cBhvr>
                                        <p:cTn id="7" dur="500"/>
                                        <p:tgtEl>
                                          <p:spTgt spid="1289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9220"/>
                                        </p:tgtEl>
                                        <p:attrNameLst>
                                          <p:attrName>style.visibility</p:attrName>
                                        </p:attrNameLst>
                                      </p:cBhvr>
                                      <p:to>
                                        <p:strVal val="visible"/>
                                      </p:to>
                                    </p:set>
                                    <p:animEffect transition="in" filter="blinds(horizontal)">
                                      <p:cBhvr>
                                        <p:cTn id="12" dur="500"/>
                                        <p:tgtEl>
                                          <p:spTgt spid="128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43490" name="Object 2">
            <a:extLst>
              <a:ext uri="{FF2B5EF4-FFF2-40B4-BE49-F238E27FC236}">
                <a16:creationId xmlns:a16="http://schemas.microsoft.com/office/drawing/2014/main" id="{32A56CD0-BA0E-D645-60C8-ADD42488E20F}"/>
              </a:ext>
            </a:extLst>
          </p:cNvPr>
          <p:cNvGraphicFramePr>
            <a:graphicFrameLocks noChangeAspect="1"/>
          </p:cNvGraphicFramePr>
          <p:nvPr/>
        </p:nvGraphicFramePr>
        <p:xfrm>
          <a:off x="4567238" y="3273425"/>
          <a:ext cx="112712" cy="215900"/>
        </p:xfrm>
        <a:graphic>
          <a:graphicData uri="http://schemas.openxmlformats.org/presentationml/2006/ole">
            <mc:AlternateContent xmlns:mc="http://schemas.openxmlformats.org/markup-compatibility/2006">
              <mc:Choice xmlns:v="urn:schemas-microsoft-com:vml" Requires="v">
                <p:oleObj name="Equation" r:id="rId2" imgW="114151" imgH="215619" progId="Equation.DSMT4">
                  <p:embed/>
                </p:oleObj>
              </mc:Choice>
              <mc:Fallback>
                <p:oleObj name="Equation" r:id="rId2" imgW="114151" imgH="215619"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3273425"/>
                        <a:ext cx="11271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3491" name="Text Box 3">
            <a:extLst>
              <a:ext uri="{FF2B5EF4-FFF2-40B4-BE49-F238E27FC236}">
                <a16:creationId xmlns:a16="http://schemas.microsoft.com/office/drawing/2014/main" id="{00AFBF74-3F7A-C159-6368-4452C85A54FC}"/>
              </a:ext>
            </a:extLst>
          </p:cNvPr>
          <p:cNvSpPr txBox="1">
            <a:spLocks noChangeArrowheads="1"/>
          </p:cNvSpPr>
          <p:nvPr/>
        </p:nvSpPr>
        <p:spPr bwMode="auto">
          <a:xfrm>
            <a:off x="468313" y="3862388"/>
            <a:ext cx="80645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SzTx/>
            </a:pPr>
            <a:r>
              <a:rPr kumimoji="1" lang="en-US" altLang="zh-CN">
                <a:latin typeface="Times New Roman" panose="02020603050405020304" pitchFamily="18" charset="0"/>
              </a:rPr>
              <a:t>      </a:t>
            </a:r>
            <a:r>
              <a:rPr kumimoji="1" lang="zh-CN" altLang="en-US">
                <a:latin typeface="Times New Roman" panose="02020603050405020304" pitchFamily="18" charset="0"/>
              </a:rPr>
              <a:t>则称 </a:t>
            </a:r>
            <a:r>
              <a:rPr kumimoji="1" lang="en-US" altLang="zh-CN" i="1">
                <a:solidFill>
                  <a:srgbClr val="0000FF"/>
                </a:solidFill>
                <a:latin typeface="Times New Roman" panose="02020603050405020304" pitchFamily="18" charset="0"/>
              </a:rPr>
              <a:t>X</a:t>
            </a:r>
            <a:r>
              <a:rPr kumimoji="1" lang="zh-CN" altLang="en-US">
                <a:solidFill>
                  <a:srgbClr val="0000FF"/>
                </a:solidFill>
                <a:latin typeface="Times New Roman" panose="02020603050405020304" pitchFamily="18" charset="0"/>
              </a:rPr>
              <a:t>为连续型随机变量</a:t>
            </a:r>
            <a:r>
              <a:rPr kumimoji="1" lang="en-US" altLang="zh-CN">
                <a:latin typeface="Times New Roman" panose="02020603050405020304" pitchFamily="18" charset="0"/>
              </a:rPr>
              <a:t>, </a:t>
            </a:r>
            <a:r>
              <a:rPr kumimoji="1" lang="zh-CN" altLang="en-US">
                <a:latin typeface="Times New Roman" panose="02020603050405020304" pitchFamily="18" charset="0"/>
              </a:rPr>
              <a:t>称  </a:t>
            </a:r>
            <a:r>
              <a:rPr kumimoji="1" lang="en-US" altLang="zh-CN" i="1">
                <a:solidFill>
                  <a:srgbClr val="0000FF"/>
                </a:solidFill>
                <a:latin typeface="Times New Roman" panose="02020603050405020304" pitchFamily="18" charset="0"/>
              </a:rPr>
              <a:t>f </a:t>
            </a:r>
            <a:r>
              <a:rPr kumimoji="1" lang="en-US" altLang="zh-CN">
                <a:solidFill>
                  <a:srgbClr val="0000FF"/>
                </a:solidFill>
                <a:latin typeface="Times New Roman" panose="02020603050405020304" pitchFamily="18" charset="0"/>
              </a:rPr>
              <a:t>(</a:t>
            </a:r>
            <a:r>
              <a:rPr kumimoji="1" lang="en-US" altLang="zh-CN" i="1">
                <a:solidFill>
                  <a:srgbClr val="0000FF"/>
                </a:solidFill>
                <a:latin typeface="Times New Roman" panose="02020603050405020304" pitchFamily="18" charset="0"/>
              </a:rPr>
              <a:t>x</a:t>
            </a:r>
            <a:r>
              <a:rPr kumimoji="1" lang="en-US" altLang="zh-CN">
                <a:solidFill>
                  <a:srgbClr val="0000FF"/>
                </a:solidFill>
                <a:latin typeface="Times New Roman" panose="02020603050405020304" pitchFamily="18" charset="0"/>
              </a:rPr>
              <a:t>)</a:t>
            </a:r>
            <a:r>
              <a:rPr kumimoji="1" lang="en-US" altLang="zh-CN" i="1">
                <a:latin typeface="Times New Roman" panose="02020603050405020304" pitchFamily="18" charset="0"/>
              </a:rPr>
              <a:t> </a:t>
            </a:r>
            <a:r>
              <a:rPr kumimoji="1" lang="zh-CN" altLang="en-US">
                <a:latin typeface="Times New Roman" panose="02020603050405020304" pitchFamily="18" charset="0"/>
              </a:rPr>
              <a:t>为 </a:t>
            </a:r>
            <a:r>
              <a:rPr kumimoji="1" lang="en-US" altLang="zh-CN" i="1">
                <a:latin typeface="Times New Roman" panose="02020603050405020304" pitchFamily="18" charset="0"/>
              </a:rPr>
              <a:t>X </a:t>
            </a:r>
            <a:r>
              <a:rPr kumimoji="1" lang="zh-CN" altLang="en-US">
                <a:latin typeface="Times New Roman" panose="02020603050405020304" pitchFamily="18" charset="0"/>
              </a:rPr>
              <a:t>的</a:t>
            </a:r>
            <a:r>
              <a:rPr kumimoji="1" lang="zh-CN" altLang="en-US">
                <a:solidFill>
                  <a:srgbClr val="0000FF"/>
                </a:solidFill>
                <a:latin typeface="Times New Roman" panose="02020603050405020304" pitchFamily="18" charset="0"/>
              </a:rPr>
              <a:t>概率密度函数</a:t>
            </a:r>
            <a:r>
              <a:rPr kumimoji="1" lang="zh-CN" altLang="en-US">
                <a:latin typeface="Times New Roman" panose="02020603050405020304" pitchFamily="18" charset="0"/>
              </a:rPr>
              <a:t>，简称为</a:t>
            </a:r>
            <a:r>
              <a:rPr kumimoji="1" lang="zh-CN" altLang="en-US">
                <a:solidFill>
                  <a:srgbClr val="0000FF"/>
                </a:solidFill>
                <a:latin typeface="Times New Roman" panose="02020603050405020304" pitchFamily="18" charset="0"/>
              </a:rPr>
              <a:t>概率密度</a:t>
            </a:r>
            <a:r>
              <a:rPr kumimoji="1" lang="zh-CN" altLang="en-US">
                <a:solidFill>
                  <a:schemeClr val="accent2"/>
                </a:solidFill>
                <a:latin typeface="Times New Roman" panose="02020603050405020304" pitchFamily="18" charset="0"/>
              </a:rPr>
              <a:t> </a:t>
            </a:r>
            <a:r>
              <a:rPr kumimoji="1" lang="en-US" altLang="zh-CN">
                <a:latin typeface="Times New Roman" panose="02020603050405020304" pitchFamily="18" charset="0"/>
              </a:rPr>
              <a:t>.</a:t>
            </a:r>
          </a:p>
        </p:txBody>
      </p:sp>
      <p:graphicFrame>
        <p:nvGraphicFramePr>
          <p:cNvPr id="1343493" name="Object 5">
            <a:extLst>
              <a:ext uri="{FF2B5EF4-FFF2-40B4-BE49-F238E27FC236}">
                <a16:creationId xmlns:a16="http://schemas.microsoft.com/office/drawing/2014/main" id="{AD2500CD-C227-BB55-E6A7-BCFB46291D1C}"/>
              </a:ext>
            </a:extLst>
          </p:cNvPr>
          <p:cNvGraphicFramePr>
            <a:graphicFrameLocks noChangeAspect="1"/>
          </p:cNvGraphicFramePr>
          <p:nvPr/>
        </p:nvGraphicFramePr>
        <p:xfrm>
          <a:off x="2843213" y="2709863"/>
          <a:ext cx="2768600" cy="700087"/>
        </p:xfrm>
        <a:graphic>
          <a:graphicData uri="http://schemas.openxmlformats.org/presentationml/2006/ole">
            <mc:AlternateContent xmlns:mc="http://schemas.openxmlformats.org/markup-compatibility/2006">
              <mc:Choice xmlns:v="urn:schemas-microsoft-com:vml" Requires="v">
                <p:oleObj name="Equation" r:id="rId4" imgW="2752857" imgH="676184" progId="Equation.DSMT4">
                  <p:embed/>
                </p:oleObj>
              </mc:Choice>
              <mc:Fallback>
                <p:oleObj name="Equation" r:id="rId4" imgW="2752857" imgH="676184"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709863"/>
                        <a:ext cx="2768600"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43494" name="Group 6">
            <a:extLst>
              <a:ext uri="{FF2B5EF4-FFF2-40B4-BE49-F238E27FC236}">
                <a16:creationId xmlns:a16="http://schemas.microsoft.com/office/drawing/2014/main" id="{A7CA1645-271C-3C2D-927F-9283A74960C7}"/>
              </a:ext>
            </a:extLst>
          </p:cNvPr>
          <p:cNvGrpSpPr>
            <a:grpSpLocks/>
          </p:cNvGrpSpPr>
          <p:nvPr/>
        </p:nvGrpSpPr>
        <p:grpSpPr bwMode="auto">
          <a:xfrm>
            <a:off x="468313" y="1196975"/>
            <a:ext cx="8305800" cy="1138238"/>
            <a:chOff x="279" y="1071"/>
            <a:chExt cx="5232" cy="717"/>
          </a:xfrm>
        </p:grpSpPr>
        <p:sp>
          <p:nvSpPr>
            <p:cNvPr id="67593" name="Rectangle 7">
              <a:extLst>
                <a:ext uri="{FF2B5EF4-FFF2-40B4-BE49-F238E27FC236}">
                  <a16:creationId xmlns:a16="http://schemas.microsoft.com/office/drawing/2014/main" id="{94BB7960-12E8-A68E-C4AE-398EC41E3AE2}"/>
                </a:ext>
              </a:extLst>
            </p:cNvPr>
            <p:cNvSpPr>
              <a:spLocks noChangeArrowheads="1"/>
            </p:cNvSpPr>
            <p:nvPr/>
          </p:nvSpPr>
          <p:spPr bwMode="auto">
            <a:xfrm>
              <a:off x="3772" y="1426"/>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kumimoji="1" lang="zh-CN" altLang="en-US">
                  <a:latin typeface="Times New Roman" panose="02020603050405020304" pitchFamily="18" charset="0"/>
                </a:rPr>
                <a:t>有</a:t>
              </a:r>
            </a:p>
          </p:txBody>
        </p:sp>
        <p:graphicFrame>
          <p:nvGraphicFramePr>
            <p:cNvPr id="67594" name="Object 8">
              <a:extLst>
                <a:ext uri="{FF2B5EF4-FFF2-40B4-BE49-F238E27FC236}">
                  <a16:creationId xmlns:a16="http://schemas.microsoft.com/office/drawing/2014/main" id="{130B5A24-6902-547E-B5C4-3606664EF184}"/>
                </a:ext>
              </a:extLst>
            </p:cNvPr>
            <p:cNvGraphicFramePr>
              <a:graphicFrameLocks noChangeAspect="1"/>
            </p:cNvGraphicFramePr>
            <p:nvPr/>
          </p:nvGraphicFramePr>
          <p:xfrm>
            <a:off x="2658" y="1220"/>
            <a:ext cx="71" cy="135"/>
          </p:xfrm>
          <a:graphic>
            <a:graphicData uri="http://schemas.openxmlformats.org/presentationml/2006/ole">
              <mc:AlternateContent xmlns:mc="http://schemas.openxmlformats.org/markup-compatibility/2006">
                <mc:Choice xmlns:v="urn:schemas-microsoft-com:vml" Requires="v">
                  <p:oleObj name="公式" r:id="rId6" imgW="114151" imgH="215619" progId="Equation.3">
                    <p:embed/>
                  </p:oleObj>
                </mc:Choice>
                <mc:Fallback>
                  <p:oleObj name="公式" r:id="rId6" imgW="114151" imgH="215619"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 y="1220"/>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5" name="Text Box 9">
              <a:extLst>
                <a:ext uri="{FF2B5EF4-FFF2-40B4-BE49-F238E27FC236}">
                  <a16:creationId xmlns:a16="http://schemas.microsoft.com/office/drawing/2014/main" id="{6EA0AA02-2533-BA5D-3E4A-A80A7E439DC1}"/>
                </a:ext>
              </a:extLst>
            </p:cNvPr>
            <p:cNvSpPr txBox="1">
              <a:spLocks noChangeArrowheads="1"/>
            </p:cNvSpPr>
            <p:nvPr/>
          </p:nvSpPr>
          <p:spPr bwMode="auto">
            <a:xfrm>
              <a:off x="1595" y="1410"/>
              <a:ext cx="21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zh-CN" altLang="zh-CN" sz="3200">
                  <a:latin typeface="Times New Roman" panose="02020603050405020304" pitchFamily="18" charset="0"/>
                </a:rPr>
                <a:t>,</a:t>
              </a:r>
              <a:r>
                <a:rPr kumimoji="1" lang="zh-CN" altLang="zh-CN">
                  <a:latin typeface="Times New Roman" panose="02020603050405020304" pitchFamily="18" charset="0"/>
                </a:rPr>
                <a:t>使得对任意</a:t>
              </a:r>
              <a:r>
                <a:rPr kumimoji="1" lang="zh-CN" altLang="en-US">
                  <a:latin typeface="Times New Roman" panose="02020603050405020304" pitchFamily="18" charset="0"/>
                </a:rPr>
                <a:t>实数   </a:t>
              </a:r>
              <a:r>
                <a:rPr kumimoji="1" lang="zh-CN" altLang="zh-CN" sz="3200">
                  <a:latin typeface="Times New Roman" panose="02020603050405020304" pitchFamily="18" charset="0"/>
                </a:rPr>
                <a:t> </a:t>
              </a:r>
              <a:r>
                <a:rPr kumimoji="1" lang="zh-CN" altLang="en-US" sz="3200">
                  <a:latin typeface="Times New Roman" panose="02020603050405020304" pitchFamily="18" charset="0"/>
                </a:rPr>
                <a:t> </a:t>
              </a:r>
              <a:r>
                <a:rPr kumimoji="1" lang="en-US" altLang="zh-CN" sz="3200">
                  <a:latin typeface="Times New Roman" panose="02020603050405020304" pitchFamily="18" charset="0"/>
                </a:rPr>
                <a:t>, </a:t>
              </a:r>
              <a:endParaRPr kumimoji="1" lang="en-US" altLang="zh-CN" sz="2400" b="0">
                <a:latin typeface="Times New Roman" panose="02020603050405020304" pitchFamily="18" charset="0"/>
              </a:endParaRPr>
            </a:p>
          </p:txBody>
        </p:sp>
        <p:graphicFrame>
          <p:nvGraphicFramePr>
            <p:cNvPr id="67596" name="Object 10">
              <a:extLst>
                <a:ext uri="{FF2B5EF4-FFF2-40B4-BE49-F238E27FC236}">
                  <a16:creationId xmlns:a16="http://schemas.microsoft.com/office/drawing/2014/main" id="{344157CD-2491-3F3A-F2E5-33006AC38008}"/>
                </a:ext>
              </a:extLst>
            </p:cNvPr>
            <p:cNvGraphicFramePr>
              <a:graphicFrameLocks noChangeAspect="1"/>
            </p:cNvGraphicFramePr>
            <p:nvPr/>
          </p:nvGraphicFramePr>
          <p:xfrm>
            <a:off x="3318" y="1516"/>
            <a:ext cx="234" cy="234"/>
          </p:xfrm>
          <a:graphic>
            <a:graphicData uri="http://schemas.openxmlformats.org/presentationml/2006/ole">
              <mc:AlternateContent xmlns:mc="http://schemas.openxmlformats.org/markup-compatibility/2006">
                <mc:Choice xmlns:v="urn:schemas-microsoft-com:vml" Requires="v">
                  <p:oleObj name="Equation" r:id="rId7" imgW="123903" imgH="123900" progId="Equation.DSMT4">
                    <p:embed/>
                  </p:oleObj>
                </mc:Choice>
                <mc:Fallback>
                  <p:oleObj name="Equation" r:id="rId7" imgW="123903" imgH="1239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8" y="1516"/>
                          <a:ext cx="234"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7" name="Text Box 11">
              <a:extLst>
                <a:ext uri="{FF2B5EF4-FFF2-40B4-BE49-F238E27FC236}">
                  <a16:creationId xmlns:a16="http://schemas.microsoft.com/office/drawing/2014/main" id="{BA0CAFFF-C99E-9990-CA0A-B14555CDA9D0}"/>
                </a:ext>
              </a:extLst>
            </p:cNvPr>
            <p:cNvSpPr txBox="1">
              <a:spLocks noChangeArrowheads="1"/>
            </p:cNvSpPr>
            <p:nvPr/>
          </p:nvSpPr>
          <p:spPr bwMode="auto">
            <a:xfrm>
              <a:off x="279" y="1071"/>
              <a:ext cx="52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en-US" altLang="zh-CN">
                  <a:solidFill>
                    <a:srgbClr val="FFFF66"/>
                  </a:solidFill>
                  <a:latin typeface="Times New Roman" panose="02020603050405020304" pitchFamily="18" charset="0"/>
                </a:rPr>
                <a:t>        </a:t>
              </a:r>
              <a:r>
                <a:rPr kumimoji="1" lang="zh-CN" altLang="en-US">
                  <a:latin typeface="Times New Roman" panose="02020603050405020304" pitchFamily="18" charset="0"/>
                </a:rPr>
                <a:t>对于随机变量 </a:t>
              </a:r>
              <a:r>
                <a:rPr kumimoji="1" lang="en-US" altLang="zh-CN" i="1">
                  <a:latin typeface="Times New Roman" panose="02020603050405020304" pitchFamily="18" charset="0"/>
                </a:rPr>
                <a:t>X</a:t>
              </a:r>
              <a:r>
                <a:rPr kumimoji="1" lang="en-US" altLang="zh-CN">
                  <a:latin typeface="Times New Roman" panose="02020603050405020304" pitchFamily="18" charset="0"/>
                </a:rPr>
                <a:t> , </a:t>
              </a:r>
              <a:r>
                <a:rPr kumimoji="1" lang="zh-CN" altLang="en-US">
                  <a:latin typeface="Times New Roman" panose="02020603050405020304" pitchFamily="18" charset="0"/>
                </a:rPr>
                <a:t>如果存在非负可积函数 </a:t>
              </a:r>
              <a:r>
                <a:rPr kumimoji="1" lang="en-US" altLang="zh-CN" i="1">
                  <a:latin typeface="Times New Roman" panose="02020603050405020304" pitchFamily="18" charset="0"/>
                </a:rPr>
                <a:t>f </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 , </a:t>
              </a:r>
              <a:r>
                <a:rPr kumimoji="1" lang="en-US" altLang="zh-CN" i="1">
                  <a:latin typeface="Times New Roman" panose="02020603050405020304" pitchFamily="18" charset="0"/>
                </a:rPr>
                <a:t>  </a:t>
              </a:r>
              <a:r>
                <a:rPr kumimoji="1" lang="en-US" altLang="zh-CN">
                  <a:latin typeface="Times New Roman" panose="02020603050405020304" pitchFamily="18" charset="0"/>
                </a:rPr>
                <a:t>            </a:t>
              </a:r>
            </a:p>
          </p:txBody>
        </p:sp>
        <p:graphicFrame>
          <p:nvGraphicFramePr>
            <p:cNvPr id="67598" name="Object 12">
              <a:extLst>
                <a:ext uri="{FF2B5EF4-FFF2-40B4-BE49-F238E27FC236}">
                  <a16:creationId xmlns:a16="http://schemas.microsoft.com/office/drawing/2014/main" id="{C7595AC8-8EA4-B668-3C61-95A0C064F574}"/>
                </a:ext>
              </a:extLst>
            </p:cNvPr>
            <p:cNvGraphicFramePr>
              <a:graphicFrameLocks noChangeAspect="1"/>
            </p:cNvGraphicFramePr>
            <p:nvPr/>
          </p:nvGraphicFramePr>
          <p:xfrm>
            <a:off x="363" y="1476"/>
            <a:ext cx="1232" cy="312"/>
          </p:xfrm>
          <a:graphic>
            <a:graphicData uri="http://schemas.openxmlformats.org/presentationml/2006/ole">
              <mc:AlternateContent xmlns:mc="http://schemas.openxmlformats.org/markup-compatibility/2006">
                <mc:Choice xmlns:v="urn:schemas-microsoft-com:vml" Requires="v">
                  <p:oleObj name="Equation" r:id="rId9" imgW="1933586" imgH="476163" progId="Equation.DSMT4">
                    <p:embed/>
                  </p:oleObj>
                </mc:Choice>
                <mc:Fallback>
                  <p:oleObj name="Equation" r:id="rId9" imgW="1933586" imgH="476163"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 y="1476"/>
                          <a:ext cx="12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43502" name="Group 14">
            <a:extLst>
              <a:ext uri="{FF2B5EF4-FFF2-40B4-BE49-F238E27FC236}">
                <a16:creationId xmlns:a16="http://schemas.microsoft.com/office/drawing/2014/main" id="{0BF95C2C-DD25-A0BA-6A1E-0AD3E99E9C39}"/>
              </a:ext>
            </a:extLst>
          </p:cNvPr>
          <p:cNvGrpSpPr>
            <a:grpSpLocks/>
          </p:cNvGrpSpPr>
          <p:nvPr/>
        </p:nvGrpSpPr>
        <p:grpSpPr bwMode="auto">
          <a:xfrm>
            <a:off x="395288" y="5662613"/>
            <a:ext cx="6840537" cy="609600"/>
            <a:chOff x="249" y="3566"/>
            <a:chExt cx="4309" cy="384"/>
          </a:xfrm>
        </p:grpSpPr>
        <p:sp>
          <p:nvSpPr>
            <p:cNvPr id="67591" name="AutoShape 15">
              <a:extLst>
                <a:ext uri="{FF2B5EF4-FFF2-40B4-BE49-F238E27FC236}">
                  <a16:creationId xmlns:a16="http://schemas.microsoft.com/office/drawing/2014/main" id="{646D9C49-8DDE-66F4-0B04-523CAA582830}"/>
                </a:ext>
              </a:extLst>
            </p:cNvPr>
            <p:cNvSpPr>
              <a:spLocks noChangeArrowheads="1"/>
            </p:cNvSpPr>
            <p:nvPr/>
          </p:nvSpPr>
          <p:spPr bwMode="auto">
            <a:xfrm>
              <a:off x="249" y="3566"/>
              <a:ext cx="4309" cy="384"/>
            </a:xfrm>
            <a:prstGeom prst="wedgeRoundRectCallout">
              <a:avLst>
                <a:gd name="adj1" fmla="val -10778"/>
                <a:gd name="adj2" fmla="val -375000"/>
                <a:gd name="adj3" fmla="val 16667"/>
              </a:avLst>
            </a:prstGeom>
            <a:solidFill>
              <a:schemeClr val="accent1">
                <a:alpha val="43137"/>
              </a:schemeClr>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zh-CN" altLang="en-US">
                  <a:latin typeface="Times New Roman" panose="02020603050405020304" pitchFamily="18" charset="0"/>
                </a:rPr>
                <a:t>连续型随机变量的分布函数在    上连续</a:t>
              </a:r>
            </a:p>
          </p:txBody>
        </p:sp>
        <p:graphicFrame>
          <p:nvGraphicFramePr>
            <p:cNvPr id="67592" name="Object 16">
              <a:extLst>
                <a:ext uri="{FF2B5EF4-FFF2-40B4-BE49-F238E27FC236}">
                  <a16:creationId xmlns:a16="http://schemas.microsoft.com/office/drawing/2014/main" id="{76201EFD-FB77-E9D6-BF1D-BFDCA68014E2}"/>
                </a:ext>
              </a:extLst>
            </p:cNvPr>
            <p:cNvGraphicFramePr>
              <a:graphicFrameLocks noChangeAspect="1"/>
            </p:cNvGraphicFramePr>
            <p:nvPr/>
          </p:nvGraphicFramePr>
          <p:xfrm>
            <a:off x="3422" y="3657"/>
            <a:ext cx="184" cy="184"/>
          </p:xfrm>
          <a:graphic>
            <a:graphicData uri="http://schemas.openxmlformats.org/presentationml/2006/ole">
              <mc:AlternateContent xmlns:mc="http://schemas.openxmlformats.org/markup-compatibility/2006">
                <mc:Choice xmlns:v="urn:schemas-microsoft-com:vml" Requires="v">
                  <p:oleObj name="Equation" r:id="rId11" imgW="276150" imgH="276142" progId="Equation.DSMT4">
                    <p:embed/>
                  </p:oleObj>
                </mc:Choice>
                <mc:Fallback>
                  <p:oleObj name="Equation" r:id="rId11" imgW="276150" imgH="276142"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2" y="3657"/>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3494"/>
                                        </p:tgtEl>
                                        <p:attrNameLst>
                                          <p:attrName>style.visibility</p:attrName>
                                        </p:attrNameLst>
                                      </p:cBhvr>
                                      <p:to>
                                        <p:strVal val="visible"/>
                                      </p:to>
                                    </p:set>
                                    <p:animEffect transition="in" filter="wipe(left)">
                                      <p:cBhvr>
                                        <p:cTn id="7" dur="500"/>
                                        <p:tgtEl>
                                          <p:spTgt spid="13434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3493"/>
                                        </p:tgtEl>
                                        <p:attrNameLst>
                                          <p:attrName>style.visibility</p:attrName>
                                        </p:attrNameLst>
                                      </p:cBhvr>
                                      <p:to>
                                        <p:strVal val="visible"/>
                                      </p:to>
                                    </p:set>
                                    <p:animEffect transition="in" filter="wipe(left)">
                                      <p:cBhvr>
                                        <p:cTn id="12" dur="500"/>
                                        <p:tgtEl>
                                          <p:spTgt spid="1343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3491"/>
                                        </p:tgtEl>
                                        <p:attrNameLst>
                                          <p:attrName>style.visibility</p:attrName>
                                        </p:attrNameLst>
                                      </p:cBhvr>
                                      <p:to>
                                        <p:strVal val="visible"/>
                                      </p:to>
                                    </p:set>
                                    <p:animEffect transition="in" filter="wipe(left)">
                                      <p:cBhvr>
                                        <p:cTn id="17" dur="500"/>
                                        <p:tgtEl>
                                          <p:spTgt spid="13434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43502"/>
                                        </p:tgtEl>
                                        <p:attrNameLst>
                                          <p:attrName>style.visibility</p:attrName>
                                        </p:attrNameLst>
                                      </p:cBhvr>
                                      <p:to>
                                        <p:strVal val="visible"/>
                                      </p:to>
                                    </p:set>
                                    <p:animEffect transition="in" filter="wipe(down)">
                                      <p:cBhvr>
                                        <p:cTn id="22" dur="500"/>
                                        <p:tgtEl>
                                          <p:spTgt spid="13435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43490"/>
                                        </p:tgtEl>
                                        <p:attrNameLst>
                                          <p:attrName>style.visibility</p:attrName>
                                        </p:attrNameLst>
                                      </p:cBhvr>
                                      <p:to>
                                        <p:strVal val="visible"/>
                                      </p:to>
                                    </p:set>
                                    <p:animEffect transition="in" filter="wipe(left)">
                                      <p:cBhvr>
                                        <p:cTn id="27" dur="500"/>
                                        <p:tgtEl>
                                          <p:spTgt spid="134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49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804B45FC-CF20-26B2-1663-F46EE4B21F62}"/>
              </a:ext>
            </a:extLst>
          </p:cNvPr>
          <p:cNvSpPr txBox="1">
            <a:spLocks noChangeArrowheads="1"/>
          </p:cNvSpPr>
          <p:nvPr/>
        </p:nvSpPr>
        <p:spPr bwMode="auto">
          <a:xfrm>
            <a:off x="827088" y="620713"/>
            <a:ext cx="3028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zh-CN" altLang="en-US" sz="3200">
                <a:solidFill>
                  <a:srgbClr val="0000FF"/>
                </a:solidFill>
                <a:latin typeface="Times New Roman" panose="02020603050405020304" pitchFamily="18" charset="0"/>
                <a:ea typeface="黑体" panose="02010609060101010101" pitchFamily="49" charset="-122"/>
              </a:rPr>
              <a:t>概率密度的性质</a:t>
            </a:r>
          </a:p>
        </p:txBody>
      </p:sp>
      <p:grpSp>
        <p:nvGrpSpPr>
          <p:cNvPr id="1345539" name="Group 3">
            <a:extLst>
              <a:ext uri="{FF2B5EF4-FFF2-40B4-BE49-F238E27FC236}">
                <a16:creationId xmlns:a16="http://schemas.microsoft.com/office/drawing/2014/main" id="{C3BE9B58-9E45-1F66-34E4-5493E075D442}"/>
              </a:ext>
            </a:extLst>
          </p:cNvPr>
          <p:cNvGrpSpPr>
            <a:grpSpLocks/>
          </p:cNvGrpSpPr>
          <p:nvPr/>
        </p:nvGrpSpPr>
        <p:grpSpPr bwMode="auto">
          <a:xfrm>
            <a:off x="990600" y="1600200"/>
            <a:ext cx="2438400" cy="550863"/>
            <a:chOff x="624" y="1008"/>
            <a:chExt cx="1536" cy="347"/>
          </a:xfrm>
        </p:grpSpPr>
        <p:sp>
          <p:nvSpPr>
            <p:cNvPr id="68626" name="Text Box 4">
              <a:extLst>
                <a:ext uri="{FF2B5EF4-FFF2-40B4-BE49-F238E27FC236}">
                  <a16:creationId xmlns:a16="http://schemas.microsoft.com/office/drawing/2014/main" id="{ED04BF3D-5523-D7AA-A14E-E3E31F96ACC5}"/>
                </a:ext>
              </a:extLst>
            </p:cNvPr>
            <p:cNvSpPr txBox="1">
              <a:spLocks noChangeArrowheads="1"/>
            </p:cNvSpPr>
            <p:nvPr/>
          </p:nvSpPr>
          <p:spPr bwMode="auto">
            <a:xfrm>
              <a:off x="624" y="102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SzTx/>
              </a:pPr>
              <a:r>
                <a:rPr kumimoji="1" lang="en-US" altLang="zh-CN" sz="2400">
                  <a:solidFill>
                    <a:srgbClr val="0000FF"/>
                  </a:solidFill>
                  <a:latin typeface="Times New Roman" panose="02020603050405020304" pitchFamily="18" charset="0"/>
                </a:rPr>
                <a:t>1 </a:t>
              </a:r>
              <a:r>
                <a:rPr kumimoji="1" lang="en-US" altLang="zh-CN" sz="2400" baseline="30000">
                  <a:solidFill>
                    <a:srgbClr val="0000FF"/>
                  </a:solidFill>
                  <a:latin typeface="Times New Roman" panose="02020603050405020304" pitchFamily="18" charset="0"/>
                </a:rPr>
                <a:t>o</a:t>
              </a:r>
              <a:endParaRPr kumimoji="1" lang="en-US" altLang="zh-CN" sz="2400">
                <a:solidFill>
                  <a:srgbClr val="0000FF"/>
                </a:solidFill>
                <a:latin typeface="Times New Roman" panose="02020603050405020304" pitchFamily="18" charset="0"/>
              </a:endParaRPr>
            </a:p>
          </p:txBody>
        </p:sp>
        <p:graphicFrame>
          <p:nvGraphicFramePr>
            <p:cNvPr id="68627" name="Object 5">
              <a:extLst>
                <a:ext uri="{FF2B5EF4-FFF2-40B4-BE49-F238E27FC236}">
                  <a16:creationId xmlns:a16="http://schemas.microsoft.com/office/drawing/2014/main" id="{B6FB7157-21CB-7931-B7B4-5EB8D8667E54}"/>
                </a:ext>
              </a:extLst>
            </p:cNvPr>
            <p:cNvGraphicFramePr>
              <a:graphicFrameLocks noChangeAspect="1"/>
            </p:cNvGraphicFramePr>
            <p:nvPr/>
          </p:nvGraphicFramePr>
          <p:xfrm>
            <a:off x="1200" y="1008"/>
            <a:ext cx="960" cy="347"/>
          </p:xfrm>
          <a:graphic>
            <a:graphicData uri="http://schemas.openxmlformats.org/presentationml/2006/ole">
              <mc:AlternateContent xmlns:mc="http://schemas.openxmlformats.org/markup-compatibility/2006">
                <mc:Choice xmlns:v="urn:schemas-microsoft-com:vml" Requires="v">
                  <p:oleObj name="Equation" r:id="rId2" imgW="542851" imgH="180855" progId="Equation.DSMT4">
                    <p:embed/>
                  </p:oleObj>
                </mc:Choice>
                <mc:Fallback>
                  <p:oleObj name="Equation" r:id="rId2" imgW="542851" imgH="180855"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008"/>
                          <a:ext cx="960"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45542" name="Group 6">
            <a:extLst>
              <a:ext uri="{FF2B5EF4-FFF2-40B4-BE49-F238E27FC236}">
                <a16:creationId xmlns:a16="http://schemas.microsoft.com/office/drawing/2014/main" id="{912B2CE1-88E5-7B0C-090E-946668D8961D}"/>
              </a:ext>
            </a:extLst>
          </p:cNvPr>
          <p:cNvGrpSpPr>
            <a:grpSpLocks/>
          </p:cNvGrpSpPr>
          <p:nvPr/>
        </p:nvGrpSpPr>
        <p:grpSpPr bwMode="auto">
          <a:xfrm>
            <a:off x="990600" y="2286000"/>
            <a:ext cx="3048000" cy="917575"/>
            <a:chOff x="576" y="1488"/>
            <a:chExt cx="1920" cy="578"/>
          </a:xfrm>
        </p:grpSpPr>
        <p:sp>
          <p:nvSpPr>
            <p:cNvPr id="68624" name="Text Box 7">
              <a:extLst>
                <a:ext uri="{FF2B5EF4-FFF2-40B4-BE49-F238E27FC236}">
                  <a16:creationId xmlns:a16="http://schemas.microsoft.com/office/drawing/2014/main" id="{89131CC8-89C1-8C51-3619-97ACCF6E105F}"/>
                </a:ext>
              </a:extLst>
            </p:cNvPr>
            <p:cNvSpPr txBox="1">
              <a:spLocks noChangeArrowheads="1"/>
            </p:cNvSpPr>
            <p:nvPr/>
          </p:nvSpPr>
          <p:spPr bwMode="auto">
            <a:xfrm>
              <a:off x="576" y="1632"/>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SzTx/>
              </a:pPr>
              <a:r>
                <a:rPr kumimoji="1" lang="en-US" altLang="zh-CN" sz="2400">
                  <a:solidFill>
                    <a:srgbClr val="0000FF"/>
                  </a:solidFill>
                  <a:latin typeface="Times New Roman" panose="02020603050405020304" pitchFamily="18" charset="0"/>
                </a:rPr>
                <a:t>2 </a:t>
              </a:r>
              <a:r>
                <a:rPr kumimoji="1" lang="en-US" altLang="zh-CN" sz="2400" baseline="30000">
                  <a:solidFill>
                    <a:srgbClr val="0000FF"/>
                  </a:solidFill>
                  <a:latin typeface="Times New Roman" panose="02020603050405020304" pitchFamily="18" charset="0"/>
                </a:rPr>
                <a:t>o</a:t>
              </a:r>
              <a:endParaRPr kumimoji="1" lang="en-US" altLang="zh-CN" sz="2400">
                <a:solidFill>
                  <a:srgbClr val="0000FF"/>
                </a:solidFill>
                <a:latin typeface="Times New Roman" panose="02020603050405020304" pitchFamily="18" charset="0"/>
              </a:endParaRPr>
            </a:p>
          </p:txBody>
        </p:sp>
        <p:graphicFrame>
          <p:nvGraphicFramePr>
            <p:cNvPr id="68625" name="Object 8">
              <a:extLst>
                <a:ext uri="{FF2B5EF4-FFF2-40B4-BE49-F238E27FC236}">
                  <a16:creationId xmlns:a16="http://schemas.microsoft.com/office/drawing/2014/main" id="{2F773610-534F-5915-C79A-DC089F423F56}"/>
                </a:ext>
              </a:extLst>
            </p:cNvPr>
            <p:cNvGraphicFramePr>
              <a:graphicFrameLocks noChangeAspect="1"/>
            </p:cNvGraphicFramePr>
            <p:nvPr/>
          </p:nvGraphicFramePr>
          <p:xfrm>
            <a:off x="960" y="1488"/>
            <a:ext cx="1536" cy="578"/>
          </p:xfrm>
          <a:graphic>
            <a:graphicData uri="http://schemas.openxmlformats.org/presentationml/2006/ole">
              <mc:AlternateContent xmlns:mc="http://schemas.openxmlformats.org/markup-compatibility/2006">
                <mc:Choice xmlns:v="urn:schemas-microsoft-com:vml" Requires="v">
                  <p:oleObj name="Equation" r:id="rId4" imgW="857332" imgH="314203" progId="Equation.DSMT4">
                    <p:embed/>
                  </p:oleObj>
                </mc:Choice>
                <mc:Fallback>
                  <p:oleObj name="Equation" r:id="rId4" imgW="857332" imgH="314203"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1488"/>
                          <a:ext cx="1536"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345545" name="Group 9">
            <a:extLst>
              <a:ext uri="{FF2B5EF4-FFF2-40B4-BE49-F238E27FC236}">
                <a16:creationId xmlns:a16="http://schemas.microsoft.com/office/drawing/2014/main" id="{4C6AC6F1-77D2-1E3D-244A-4A1C32A9E723}"/>
              </a:ext>
            </a:extLst>
          </p:cNvPr>
          <p:cNvGrpSpPr>
            <a:grpSpLocks/>
          </p:cNvGrpSpPr>
          <p:nvPr/>
        </p:nvGrpSpPr>
        <p:grpSpPr bwMode="auto">
          <a:xfrm>
            <a:off x="4211638" y="1066800"/>
            <a:ext cx="4608512" cy="2160588"/>
            <a:chOff x="2653" y="1026"/>
            <a:chExt cx="2903" cy="1361"/>
          </a:xfrm>
        </p:grpSpPr>
        <p:sp>
          <p:nvSpPr>
            <p:cNvPr id="68622" name="AutoShape 10">
              <a:extLst>
                <a:ext uri="{FF2B5EF4-FFF2-40B4-BE49-F238E27FC236}">
                  <a16:creationId xmlns:a16="http://schemas.microsoft.com/office/drawing/2014/main" id="{AF035494-65B6-9B03-104D-AADF4E7A4DA3}"/>
                </a:ext>
              </a:extLst>
            </p:cNvPr>
            <p:cNvSpPr>
              <a:spLocks noChangeArrowheads="1"/>
            </p:cNvSpPr>
            <p:nvPr/>
          </p:nvSpPr>
          <p:spPr bwMode="auto">
            <a:xfrm>
              <a:off x="2688" y="1197"/>
              <a:ext cx="2832" cy="1008"/>
            </a:xfrm>
            <a:prstGeom prst="wedgeRectCallout">
              <a:avLst>
                <a:gd name="adj1" fmla="val -61829"/>
                <a:gd name="adj2" fmla="val 6546"/>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kumimoji="1" lang="en-US" altLang="zh-CN" sz="2400">
                  <a:solidFill>
                    <a:srgbClr val="0033CC"/>
                  </a:solidFill>
                  <a:latin typeface="宋体" panose="02010600030101010101" pitchFamily="2" charset="-122"/>
                </a:rPr>
                <a:t>【</a:t>
              </a:r>
              <a:r>
                <a:rPr kumimoji="1" lang="zh-CN" altLang="en-US" sz="2400">
                  <a:solidFill>
                    <a:srgbClr val="0033CC"/>
                  </a:solidFill>
                  <a:latin typeface="宋体" panose="02010600030101010101" pitchFamily="2" charset="-122"/>
                </a:rPr>
                <a:t>注</a:t>
              </a:r>
              <a:r>
                <a:rPr kumimoji="1" lang="en-US" altLang="zh-CN" sz="2400">
                  <a:solidFill>
                    <a:srgbClr val="0033CC"/>
                  </a:solidFill>
                  <a:latin typeface="宋体" panose="02010600030101010101" pitchFamily="2" charset="-122"/>
                </a:rPr>
                <a:t>】</a:t>
              </a:r>
              <a:r>
                <a:rPr kumimoji="1" lang="zh-CN" altLang="en-US" sz="2400">
                  <a:latin typeface="Times New Roman" panose="02020603050405020304" pitchFamily="18" charset="0"/>
                </a:rPr>
                <a:t>这两条性质是判定一个</a:t>
              </a:r>
            </a:p>
            <a:p>
              <a:pPr algn="ctr" eaLnBrk="1" hangingPunct="1">
                <a:spcBef>
                  <a:spcPct val="0"/>
                </a:spcBef>
                <a:buSzTx/>
              </a:pPr>
              <a:r>
                <a:rPr kumimoji="1" lang="zh-CN" altLang="en-US" sz="2400">
                  <a:latin typeface="Times New Roman" panose="02020603050405020304" pitchFamily="18" charset="0"/>
                </a:rPr>
                <a:t>函数 </a:t>
              </a:r>
              <a:r>
                <a:rPr kumimoji="1" lang="en-US" altLang="zh-CN" sz="2400" i="1">
                  <a:latin typeface="Times New Roman" panose="02020603050405020304" pitchFamily="18" charset="0"/>
                </a:rPr>
                <a:t>f(x)</a:t>
              </a:r>
              <a:r>
                <a:rPr kumimoji="1" lang="zh-CN" altLang="en-US" sz="2400">
                  <a:latin typeface="Times New Roman" panose="02020603050405020304" pitchFamily="18" charset="0"/>
                </a:rPr>
                <a:t>是否为某</a:t>
              </a:r>
              <a:r>
                <a:rPr kumimoji="1" lang="en-US" altLang="zh-CN" sz="2400" i="1">
                  <a:latin typeface="Times New Roman" panose="02020603050405020304" pitchFamily="18" charset="0"/>
                </a:rPr>
                <a:t>r .v X </a:t>
              </a:r>
              <a:r>
                <a:rPr kumimoji="1" lang="zh-CN" altLang="en-US" sz="2400">
                  <a:latin typeface="Times New Roman" panose="02020603050405020304" pitchFamily="18" charset="0"/>
                </a:rPr>
                <a:t>的</a:t>
              </a:r>
            </a:p>
            <a:p>
              <a:pPr algn="ctr" eaLnBrk="1" hangingPunct="1">
                <a:spcBef>
                  <a:spcPct val="0"/>
                </a:spcBef>
                <a:buSzTx/>
              </a:pPr>
              <a:r>
                <a:rPr kumimoji="1" lang="zh-CN" altLang="en-US" sz="2400">
                  <a:latin typeface="Times New Roman" panose="02020603050405020304" pitchFamily="18" charset="0"/>
                </a:rPr>
                <a:t>概率密度的充要条件</a:t>
              </a:r>
            </a:p>
          </p:txBody>
        </p:sp>
        <p:sp>
          <p:nvSpPr>
            <p:cNvPr id="68623" name="Oval 11">
              <a:extLst>
                <a:ext uri="{FF2B5EF4-FFF2-40B4-BE49-F238E27FC236}">
                  <a16:creationId xmlns:a16="http://schemas.microsoft.com/office/drawing/2014/main" id="{FD6EBEE5-5088-8285-43E7-ABF4AFBA92A1}"/>
                </a:ext>
              </a:extLst>
            </p:cNvPr>
            <p:cNvSpPr>
              <a:spLocks noChangeArrowheads="1"/>
            </p:cNvSpPr>
            <p:nvPr/>
          </p:nvSpPr>
          <p:spPr bwMode="auto">
            <a:xfrm>
              <a:off x="2653" y="1026"/>
              <a:ext cx="2903" cy="1361"/>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endParaRPr lang="zh-CN" altLang="en-US" sz="1800" b="0"/>
            </a:p>
          </p:txBody>
        </p:sp>
      </p:grpSp>
      <p:grpSp>
        <p:nvGrpSpPr>
          <p:cNvPr id="1345548" name="Group 12">
            <a:extLst>
              <a:ext uri="{FF2B5EF4-FFF2-40B4-BE49-F238E27FC236}">
                <a16:creationId xmlns:a16="http://schemas.microsoft.com/office/drawing/2014/main" id="{3DD9AA81-8BD1-9237-3652-894685302085}"/>
              </a:ext>
            </a:extLst>
          </p:cNvPr>
          <p:cNvGrpSpPr>
            <a:grpSpLocks/>
          </p:cNvGrpSpPr>
          <p:nvPr/>
        </p:nvGrpSpPr>
        <p:grpSpPr bwMode="auto">
          <a:xfrm>
            <a:off x="1066800" y="3276600"/>
            <a:ext cx="6629400" cy="3176588"/>
            <a:chOff x="1872" y="2736"/>
            <a:chExt cx="3792" cy="1344"/>
          </a:xfrm>
        </p:grpSpPr>
        <p:sp>
          <p:nvSpPr>
            <p:cNvPr id="68616" name="Freeform 13">
              <a:extLst>
                <a:ext uri="{FF2B5EF4-FFF2-40B4-BE49-F238E27FC236}">
                  <a16:creationId xmlns:a16="http://schemas.microsoft.com/office/drawing/2014/main" id="{CCE391EA-7249-46A1-A701-E753097B9719}"/>
                </a:ext>
              </a:extLst>
            </p:cNvPr>
            <p:cNvSpPr>
              <a:spLocks/>
            </p:cNvSpPr>
            <p:nvPr/>
          </p:nvSpPr>
          <p:spPr bwMode="auto">
            <a:xfrm>
              <a:off x="1876" y="3120"/>
              <a:ext cx="3363" cy="724"/>
            </a:xfrm>
            <a:custGeom>
              <a:avLst/>
              <a:gdLst>
                <a:gd name="T0" fmla="*/ 274 w 540"/>
                <a:gd name="T1" fmla="*/ 1864 h 280"/>
                <a:gd name="T2" fmla="*/ 623 w 540"/>
                <a:gd name="T3" fmla="*/ 1851 h 280"/>
                <a:gd name="T4" fmla="*/ 972 w 540"/>
                <a:gd name="T5" fmla="*/ 1846 h 280"/>
                <a:gd name="T6" fmla="*/ 1320 w 540"/>
                <a:gd name="T7" fmla="*/ 1826 h 280"/>
                <a:gd name="T8" fmla="*/ 1669 w 540"/>
                <a:gd name="T9" fmla="*/ 1813 h 280"/>
                <a:gd name="T10" fmla="*/ 2018 w 540"/>
                <a:gd name="T11" fmla="*/ 1784 h 280"/>
                <a:gd name="T12" fmla="*/ 2367 w 540"/>
                <a:gd name="T13" fmla="*/ 1758 h 280"/>
                <a:gd name="T14" fmla="*/ 2715 w 540"/>
                <a:gd name="T15" fmla="*/ 1725 h 280"/>
                <a:gd name="T16" fmla="*/ 3064 w 540"/>
                <a:gd name="T17" fmla="*/ 1686 h 280"/>
                <a:gd name="T18" fmla="*/ 3413 w 540"/>
                <a:gd name="T19" fmla="*/ 1639 h 280"/>
                <a:gd name="T20" fmla="*/ 3762 w 540"/>
                <a:gd name="T21" fmla="*/ 1585 h 280"/>
                <a:gd name="T22" fmla="*/ 4110 w 540"/>
                <a:gd name="T23" fmla="*/ 1526 h 280"/>
                <a:gd name="T24" fmla="*/ 4459 w 540"/>
                <a:gd name="T25" fmla="*/ 1458 h 280"/>
                <a:gd name="T26" fmla="*/ 4808 w 540"/>
                <a:gd name="T27" fmla="*/ 1378 h 280"/>
                <a:gd name="T28" fmla="*/ 5157 w 540"/>
                <a:gd name="T29" fmla="*/ 1290 h 280"/>
                <a:gd name="T30" fmla="*/ 5505 w 540"/>
                <a:gd name="T31" fmla="*/ 1197 h 280"/>
                <a:gd name="T32" fmla="*/ 5854 w 540"/>
                <a:gd name="T33" fmla="*/ 1089 h 280"/>
                <a:gd name="T34" fmla="*/ 6203 w 540"/>
                <a:gd name="T35" fmla="*/ 983 h 280"/>
                <a:gd name="T36" fmla="*/ 6552 w 540"/>
                <a:gd name="T37" fmla="*/ 877 h 280"/>
                <a:gd name="T38" fmla="*/ 6907 w 540"/>
                <a:gd name="T39" fmla="*/ 763 h 280"/>
                <a:gd name="T40" fmla="*/ 7255 w 540"/>
                <a:gd name="T41" fmla="*/ 641 h 280"/>
                <a:gd name="T42" fmla="*/ 7604 w 540"/>
                <a:gd name="T43" fmla="*/ 535 h 280"/>
                <a:gd name="T44" fmla="*/ 7953 w 540"/>
                <a:gd name="T45" fmla="*/ 427 h 280"/>
                <a:gd name="T46" fmla="*/ 8302 w 540"/>
                <a:gd name="T47" fmla="*/ 328 h 280"/>
                <a:gd name="T48" fmla="*/ 8650 w 540"/>
                <a:gd name="T49" fmla="*/ 235 h 280"/>
                <a:gd name="T50" fmla="*/ 8999 w 540"/>
                <a:gd name="T51" fmla="*/ 153 h 280"/>
                <a:gd name="T52" fmla="*/ 9348 w 540"/>
                <a:gd name="T53" fmla="*/ 88 h 280"/>
                <a:gd name="T54" fmla="*/ 9697 w 540"/>
                <a:gd name="T55" fmla="*/ 41 h 280"/>
                <a:gd name="T56" fmla="*/ 10045 w 540"/>
                <a:gd name="T57" fmla="*/ 13 h 280"/>
                <a:gd name="T58" fmla="*/ 10394 w 540"/>
                <a:gd name="T59" fmla="*/ 0 h 280"/>
                <a:gd name="T60" fmla="*/ 10743 w 540"/>
                <a:gd name="T61" fmla="*/ 8 h 280"/>
                <a:gd name="T62" fmla="*/ 11092 w 540"/>
                <a:gd name="T63" fmla="*/ 26 h 280"/>
                <a:gd name="T64" fmla="*/ 11440 w 540"/>
                <a:gd name="T65" fmla="*/ 72 h 280"/>
                <a:gd name="T66" fmla="*/ 11789 w 540"/>
                <a:gd name="T67" fmla="*/ 134 h 280"/>
                <a:gd name="T68" fmla="*/ 12138 w 540"/>
                <a:gd name="T69" fmla="*/ 207 h 280"/>
                <a:gd name="T70" fmla="*/ 12487 w 540"/>
                <a:gd name="T71" fmla="*/ 295 h 280"/>
                <a:gd name="T72" fmla="*/ 12835 w 540"/>
                <a:gd name="T73" fmla="*/ 388 h 280"/>
                <a:gd name="T74" fmla="*/ 13184 w 540"/>
                <a:gd name="T75" fmla="*/ 494 h 280"/>
                <a:gd name="T76" fmla="*/ 13533 w 540"/>
                <a:gd name="T77" fmla="*/ 608 h 280"/>
                <a:gd name="T78" fmla="*/ 13888 w 540"/>
                <a:gd name="T79" fmla="*/ 721 h 280"/>
                <a:gd name="T80" fmla="*/ 14237 w 540"/>
                <a:gd name="T81" fmla="*/ 835 h 280"/>
                <a:gd name="T82" fmla="*/ 14585 w 540"/>
                <a:gd name="T83" fmla="*/ 949 h 280"/>
                <a:gd name="T84" fmla="*/ 14934 w 540"/>
                <a:gd name="T85" fmla="*/ 1058 h 280"/>
                <a:gd name="T86" fmla="*/ 15283 w 540"/>
                <a:gd name="T87" fmla="*/ 1164 h 280"/>
                <a:gd name="T88" fmla="*/ 15632 w 540"/>
                <a:gd name="T89" fmla="*/ 1257 h 280"/>
                <a:gd name="T90" fmla="*/ 15980 w 540"/>
                <a:gd name="T91" fmla="*/ 1350 h 280"/>
                <a:gd name="T92" fmla="*/ 16329 w 540"/>
                <a:gd name="T93" fmla="*/ 1430 h 280"/>
                <a:gd name="T94" fmla="*/ 16678 w 540"/>
                <a:gd name="T95" fmla="*/ 1505 h 280"/>
                <a:gd name="T96" fmla="*/ 17027 w 540"/>
                <a:gd name="T97" fmla="*/ 1564 h 280"/>
                <a:gd name="T98" fmla="*/ 17376 w 540"/>
                <a:gd name="T99" fmla="*/ 1624 h 280"/>
                <a:gd name="T100" fmla="*/ 17724 w 540"/>
                <a:gd name="T101" fmla="*/ 1670 h 280"/>
                <a:gd name="T102" fmla="*/ 18073 w 540"/>
                <a:gd name="T103" fmla="*/ 1712 h 280"/>
                <a:gd name="T104" fmla="*/ 18422 w 540"/>
                <a:gd name="T105" fmla="*/ 1751 h 280"/>
                <a:gd name="T106" fmla="*/ 18771 w 540"/>
                <a:gd name="T107" fmla="*/ 1779 h 280"/>
                <a:gd name="T108" fmla="*/ 19119 w 540"/>
                <a:gd name="T109" fmla="*/ 1805 h 280"/>
                <a:gd name="T110" fmla="*/ 19468 w 540"/>
                <a:gd name="T111" fmla="*/ 1826 h 280"/>
                <a:gd name="T112" fmla="*/ 19817 w 540"/>
                <a:gd name="T113" fmla="*/ 1838 h 280"/>
                <a:gd name="T114" fmla="*/ 20166 w 540"/>
                <a:gd name="T115" fmla="*/ 1851 h 280"/>
                <a:gd name="T116" fmla="*/ 20514 w 540"/>
                <a:gd name="T117" fmla="*/ 1859 h 280"/>
                <a:gd name="T118" fmla="*/ 20869 w 540"/>
                <a:gd name="T119" fmla="*/ 1864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0" h="280">
                  <a:moveTo>
                    <a:pt x="0" y="279"/>
                  </a:moveTo>
                  <a:lnTo>
                    <a:pt x="0" y="279"/>
                  </a:lnTo>
                  <a:lnTo>
                    <a:pt x="1" y="279"/>
                  </a:lnTo>
                  <a:lnTo>
                    <a:pt x="2" y="279"/>
                  </a:lnTo>
                  <a:lnTo>
                    <a:pt x="3" y="279"/>
                  </a:lnTo>
                  <a:lnTo>
                    <a:pt x="4" y="279"/>
                  </a:lnTo>
                  <a:lnTo>
                    <a:pt x="5" y="279"/>
                  </a:lnTo>
                  <a:lnTo>
                    <a:pt x="6" y="279"/>
                  </a:lnTo>
                  <a:lnTo>
                    <a:pt x="7" y="279"/>
                  </a:lnTo>
                  <a:lnTo>
                    <a:pt x="8" y="278"/>
                  </a:lnTo>
                  <a:lnTo>
                    <a:pt x="9" y="278"/>
                  </a:lnTo>
                  <a:lnTo>
                    <a:pt x="10" y="278"/>
                  </a:lnTo>
                  <a:lnTo>
                    <a:pt x="11" y="278"/>
                  </a:lnTo>
                  <a:lnTo>
                    <a:pt x="12" y="278"/>
                  </a:lnTo>
                  <a:lnTo>
                    <a:pt x="13" y="278"/>
                  </a:lnTo>
                  <a:lnTo>
                    <a:pt x="14" y="278"/>
                  </a:lnTo>
                  <a:lnTo>
                    <a:pt x="15" y="277"/>
                  </a:lnTo>
                  <a:lnTo>
                    <a:pt x="16" y="277"/>
                  </a:lnTo>
                  <a:lnTo>
                    <a:pt x="17" y="277"/>
                  </a:lnTo>
                  <a:lnTo>
                    <a:pt x="18" y="277"/>
                  </a:lnTo>
                  <a:lnTo>
                    <a:pt x="19" y="277"/>
                  </a:lnTo>
                  <a:lnTo>
                    <a:pt x="20" y="277"/>
                  </a:lnTo>
                  <a:lnTo>
                    <a:pt x="21" y="276"/>
                  </a:lnTo>
                  <a:lnTo>
                    <a:pt x="22" y="276"/>
                  </a:lnTo>
                  <a:lnTo>
                    <a:pt x="23" y="276"/>
                  </a:lnTo>
                  <a:lnTo>
                    <a:pt x="24" y="276"/>
                  </a:lnTo>
                  <a:lnTo>
                    <a:pt x="25" y="276"/>
                  </a:lnTo>
                  <a:lnTo>
                    <a:pt x="26" y="275"/>
                  </a:lnTo>
                  <a:lnTo>
                    <a:pt x="27" y="275"/>
                  </a:lnTo>
                  <a:lnTo>
                    <a:pt x="28" y="275"/>
                  </a:lnTo>
                  <a:lnTo>
                    <a:pt x="29" y="275"/>
                  </a:lnTo>
                  <a:lnTo>
                    <a:pt x="30" y="274"/>
                  </a:lnTo>
                  <a:lnTo>
                    <a:pt x="31" y="274"/>
                  </a:lnTo>
                  <a:lnTo>
                    <a:pt x="32" y="274"/>
                  </a:lnTo>
                  <a:lnTo>
                    <a:pt x="33" y="274"/>
                  </a:lnTo>
                  <a:lnTo>
                    <a:pt x="34" y="273"/>
                  </a:lnTo>
                  <a:lnTo>
                    <a:pt x="35" y="273"/>
                  </a:lnTo>
                  <a:lnTo>
                    <a:pt x="36" y="273"/>
                  </a:lnTo>
                  <a:lnTo>
                    <a:pt x="37" y="273"/>
                  </a:lnTo>
                  <a:lnTo>
                    <a:pt x="38" y="272"/>
                  </a:lnTo>
                  <a:lnTo>
                    <a:pt x="39" y="272"/>
                  </a:lnTo>
                  <a:lnTo>
                    <a:pt x="40" y="272"/>
                  </a:lnTo>
                  <a:lnTo>
                    <a:pt x="41" y="271"/>
                  </a:lnTo>
                  <a:lnTo>
                    <a:pt x="42" y="271"/>
                  </a:lnTo>
                  <a:lnTo>
                    <a:pt x="43" y="271"/>
                  </a:lnTo>
                  <a:lnTo>
                    <a:pt x="44" y="270"/>
                  </a:lnTo>
                  <a:lnTo>
                    <a:pt x="45" y="270"/>
                  </a:lnTo>
                  <a:lnTo>
                    <a:pt x="46" y="270"/>
                  </a:lnTo>
                  <a:lnTo>
                    <a:pt x="47" y="269"/>
                  </a:lnTo>
                  <a:lnTo>
                    <a:pt x="48" y="269"/>
                  </a:lnTo>
                  <a:lnTo>
                    <a:pt x="49" y="268"/>
                  </a:lnTo>
                  <a:lnTo>
                    <a:pt x="50" y="268"/>
                  </a:lnTo>
                  <a:lnTo>
                    <a:pt x="51" y="268"/>
                  </a:lnTo>
                  <a:lnTo>
                    <a:pt x="52" y="267"/>
                  </a:lnTo>
                  <a:lnTo>
                    <a:pt x="53" y="267"/>
                  </a:lnTo>
                  <a:lnTo>
                    <a:pt x="54" y="266"/>
                  </a:lnTo>
                  <a:lnTo>
                    <a:pt x="55" y="266"/>
                  </a:lnTo>
                  <a:lnTo>
                    <a:pt x="56" y="266"/>
                  </a:lnTo>
                  <a:lnTo>
                    <a:pt x="57" y="265"/>
                  </a:lnTo>
                  <a:lnTo>
                    <a:pt x="58" y="265"/>
                  </a:lnTo>
                  <a:lnTo>
                    <a:pt x="59" y="264"/>
                  </a:lnTo>
                  <a:lnTo>
                    <a:pt x="60" y="264"/>
                  </a:lnTo>
                  <a:lnTo>
                    <a:pt x="61" y="263"/>
                  </a:lnTo>
                  <a:lnTo>
                    <a:pt x="62" y="263"/>
                  </a:lnTo>
                  <a:lnTo>
                    <a:pt x="63" y="262"/>
                  </a:lnTo>
                  <a:lnTo>
                    <a:pt x="64" y="262"/>
                  </a:lnTo>
                  <a:lnTo>
                    <a:pt x="65" y="261"/>
                  </a:lnTo>
                  <a:lnTo>
                    <a:pt x="66" y="261"/>
                  </a:lnTo>
                  <a:lnTo>
                    <a:pt x="67" y="260"/>
                  </a:lnTo>
                  <a:lnTo>
                    <a:pt x="68" y="259"/>
                  </a:lnTo>
                  <a:lnTo>
                    <a:pt x="69" y="259"/>
                  </a:lnTo>
                  <a:lnTo>
                    <a:pt x="70" y="258"/>
                  </a:lnTo>
                  <a:lnTo>
                    <a:pt x="71" y="258"/>
                  </a:lnTo>
                  <a:lnTo>
                    <a:pt x="72" y="257"/>
                  </a:lnTo>
                  <a:lnTo>
                    <a:pt x="73" y="256"/>
                  </a:lnTo>
                  <a:lnTo>
                    <a:pt x="74" y="256"/>
                  </a:lnTo>
                  <a:lnTo>
                    <a:pt x="75" y="255"/>
                  </a:lnTo>
                  <a:lnTo>
                    <a:pt x="76" y="254"/>
                  </a:lnTo>
                  <a:lnTo>
                    <a:pt x="77" y="254"/>
                  </a:lnTo>
                  <a:lnTo>
                    <a:pt x="78" y="253"/>
                  </a:lnTo>
                  <a:lnTo>
                    <a:pt x="79" y="252"/>
                  </a:lnTo>
                  <a:lnTo>
                    <a:pt x="80" y="252"/>
                  </a:lnTo>
                  <a:lnTo>
                    <a:pt x="81" y="251"/>
                  </a:lnTo>
                  <a:lnTo>
                    <a:pt x="82" y="250"/>
                  </a:lnTo>
                  <a:lnTo>
                    <a:pt x="83" y="249"/>
                  </a:lnTo>
                  <a:lnTo>
                    <a:pt x="84" y="249"/>
                  </a:lnTo>
                  <a:lnTo>
                    <a:pt x="85" y="248"/>
                  </a:lnTo>
                  <a:lnTo>
                    <a:pt x="86" y="247"/>
                  </a:lnTo>
                  <a:lnTo>
                    <a:pt x="87" y="246"/>
                  </a:lnTo>
                  <a:lnTo>
                    <a:pt x="88" y="245"/>
                  </a:lnTo>
                  <a:lnTo>
                    <a:pt x="89" y="245"/>
                  </a:lnTo>
                  <a:lnTo>
                    <a:pt x="90" y="244"/>
                  </a:lnTo>
                  <a:lnTo>
                    <a:pt x="91" y="243"/>
                  </a:lnTo>
                  <a:lnTo>
                    <a:pt x="92" y="242"/>
                  </a:lnTo>
                  <a:lnTo>
                    <a:pt x="93" y="241"/>
                  </a:lnTo>
                  <a:lnTo>
                    <a:pt x="94" y="240"/>
                  </a:lnTo>
                  <a:lnTo>
                    <a:pt x="95" y="239"/>
                  </a:lnTo>
                  <a:lnTo>
                    <a:pt x="96" y="238"/>
                  </a:lnTo>
                  <a:lnTo>
                    <a:pt x="97" y="237"/>
                  </a:lnTo>
                  <a:lnTo>
                    <a:pt x="98" y="236"/>
                  </a:lnTo>
                  <a:lnTo>
                    <a:pt x="99" y="235"/>
                  </a:lnTo>
                  <a:lnTo>
                    <a:pt x="100" y="234"/>
                  </a:lnTo>
                  <a:lnTo>
                    <a:pt x="101" y="233"/>
                  </a:lnTo>
                  <a:lnTo>
                    <a:pt x="102" y="232"/>
                  </a:lnTo>
                  <a:lnTo>
                    <a:pt x="103" y="231"/>
                  </a:lnTo>
                  <a:lnTo>
                    <a:pt x="104" y="230"/>
                  </a:lnTo>
                  <a:lnTo>
                    <a:pt x="105" y="229"/>
                  </a:lnTo>
                  <a:lnTo>
                    <a:pt x="106" y="228"/>
                  </a:lnTo>
                  <a:lnTo>
                    <a:pt x="107" y="227"/>
                  </a:lnTo>
                  <a:lnTo>
                    <a:pt x="108" y="226"/>
                  </a:lnTo>
                  <a:lnTo>
                    <a:pt x="109" y="225"/>
                  </a:lnTo>
                  <a:lnTo>
                    <a:pt x="110" y="224"/>
                  </a:lnTo>
                  <a:lnTo>
                    <a:pt x="111" y="222"/>
                  </a:lnTo>
                  <a:lnTo>
                    <a:pt x="112" y="221"/>
                  </a:lnTo>
                  <a:lnTo>
                    <a:pt x="113" y="220"/>
                  </a:lnTo>
                  <a:lnTo>
                    <a:pt x="114" y="219"/>
                  </a:lnTo>
                  <a:lnTo>
                    <a:pt x="115" y="218"/>
                  </a:lnTo>
                  <a:lnTo>
                    <a:pt x="116" y="216"/>
                  </a:lnTo>
                  <a:lnTo>
                    <a:pt x="117" y="215"/>
                  </a:lnTo>
                  <a:lnTo>
                    <a:pt x="118" y="214"/>
                  </a:lnTo>
                  <a:lnTo>
                    <a:pt x="119" y="212"/>
                  </a:lnTo>
                  <a:lnTo>
                    <a:pt x="120" y="211"/>
                  </a:lnTo>
                  <a:lnTo>
                    <a:pt x="121" y="210"/>
                  </a:lnTo>
                  <a:lnTo>
                    <a:pt x="122" y="208"/>
                  </a:lnTo>
                  <a:lnTo>
                    <a:pt x="123" y="207"/>
                  </a:lnTo>
                  <a:lnTo>
                    <a:pt x="124" y="206"/>
                  </a:lnTo>
                  <a:lnTo>
                    <a:pt x="125" y="204"/>
                  </a:lnTo>
                  <a:lnTo>
                    <a:pt x="126" y="203"/>
                  </a:lnTo>
                  <a:lnTo>
                    <a:pt x="127" y="202"/>
                  </a:lnTo>
                  <a:lnTo>
                    <a:pt x="128" y="200"/>
                  </a:lnTo>
                  <a:lnTo>
                    <a:pt x="129" y="199"/>
                  </a:lnTo>
                  <a:lnTo>
                    <a:pt x="130" y="197"/>
                  </a:lnTo>
                  <a:lnTo>
                    <a:pt x="131" y="196"/>
                  </a:lnTo>
                  <a:lnTo>
                    <a:pt x="132" y="194"/>
                  </a:lnTo>
                  <a:lnTo>
                    <a:pt x="133" y="193"/>
                  </a:lnTo>
                  <a:lnTo>
                    <a:pt x="134" y="191"/>
                  </a:lnTo>
                  <a:lnTo>
                    <a:pt x="135" y="190"/>
                  </a:lnTo>
                  <a:lnTo>
                    <a:pt x="136" y="188"/>
                  </a:lnTo>
                  <a:lnTo>
                    <a:pt x="137" y="187"/>
                  </a:lnTo>
                  <a:lnTo>
                    <a:pt x="138" y="185"/>
                  </a:lnTo>
                  <a:lnTo>
                    <a:pt x="139" y="183"/>
                  </a:lnTo>
                  <a:lnTo>
                    <a:pt x="140" y="182"/>
                  </a:lnTo>
                  <a:lnTo>
                    <a:pt x="141" y="180"/>
                  </a:lnTo>
                  <a:lnTo>
                    <a:pt x="142" y="179"/>
                  </a:lnTo>
                  <a:lnTo>
                    <a:pt x="143" y="177"/>
                  </a:lnTo>
                  <a:lnTo>
                    <a:pt x="144" y="175"/>
                  </a:lnTo>
                  <a:lnTo>
                    <a:pt x="145" y="174"/>
                  </a:lnTo>
                  <a:lnTo>
                    <a:pt x="146" y="172"/>
                  </a:lnTo>
                  <a:lnTo>
                    <a:pt x="147" y="170"/>
                  </a:lnTo>
                  <a:lnTo>
                    <a:pt x="148" y="169"/>
                  </a:lnTo>
                  <a:lnTo>
                    <a:pt x="149" y="167"/>
                  </a:lnTo>
                  <a:lnTo>
                    <a:pt x="150" y="165"/>
                  </a:lnTo>
                  <a:lnTo>
                    <a:pt x="151" y="163"/>
                  </a:lnTo>
                  <a:lnTo>
                    <a:pt x="152" y="162"/>
                  </a:lnTo>
                  <a:lnTo>
                    <a:pt x="153" y="160"/>
                  </a:lnTo>
                  <a:lnTo>
                    <a:pt x="154" y="158"/>
                  </a:lnTo>
                  <a:lnTo>
                    <a:pt x="155" y="156"/>
                  </a:lnTo>
                  <a:lnTo>
                    <a:pt x="156" y="155"/>
                  </a:lnTo>
                  <a:lnTo>
                    <a:pt x="157" y="153"/>
                  </a:lnTo>
                  <a:lnTo>
                    <a:pt x="158" y="151"/>
                  </a:lnTo>
                  <a:lnTo>
                    <a:pt x="159" y="149"/>
                  </a:lnTo>
                  <a:lnTo>
                    <a:pt x="160" y="147"/>
                  </a:lnTo>
                  <a:lnTo>
                    <a:pt x="161" y="146"/>
                  </a:lnTo>
                  <a:lnTo>
                    <a:pt x="162" y="144"/>
                  </a:lnTo>
                  <a:lnTo>
                    <a:pt x="163" y="142"/>
                  </a:lnTo>
                  <a:lnTo>
                    <a:pt x="164" y="140"/>
                  </a:lnTo>
                  <a:lnTo>
                    <a:pt x="165" y="138"/>
                  </a:lnTo>
                  <a:lnTo>
                    <a:pt x="166" y="136"/>
                  </a:lnTo>
                  <a:lnTo>
                    <a:pt x="167" y="134"/>
                  </a:lnTo>
                  <a:lnTo>
                    <a:pt x="168" y="133"/>
                  </a:lnTo>
                  <a:lnTo>
                    <a:pt x="169" y="131"/>
                  </a:lnTo>
                  <a:lnTo>
                    <a:pt x="170" y="129"/>
                  </a:lnTo>
                  <a:lnTo>
                    <a:pt x="171" y="127"/>
                  </a:lnTo>
                  <a:lnTo>
                    <a:pt x="172" y="125"/>
                  </a:lnTo>
                  <a:lnTo>
                    <a:pt x="173" y="123"/>
                  </a:lnTo>
                  <a:lnTo>
                    <a:pt x="174" y="121"/>
                  </a:lnTo>
                  <a:lnTo>
                    <a:pt x="175" y="119"/>
                  </a:lnTo>
                  <a:lnTo>
                    <a:pt x="176" y="117"/>
                  </a:lnTo>
                  <a:lnTo>
                    <a:pt x="177" y="115"/>
                  </a:lnTo>
                  <a:lnTo>
                    <a:pt x="178" y="114"/>
                  </a:lnTo>
                  <a:lnTo>
                    <a:pt x="179" y="112"/>
                  </a:lnTo>
                  <a:lnTo>
                    <a:pt x="180" y="110"/>
                  </a:lnTo>
                  <a:lnTo>
                    <a:pt x="181" y="108"/>
                  </a:lnTo>
                  <a:lnTo>
                    <a:pt x="182" y="106"/>
                  </a:lnTo>
                  <a:lnTo>
                    <a:pt x="183" y="104"/>
                  </a:lnTo>
                  <a:lnTo>
                    <a:pt x="184" y="102"/>
                  </a:lnTo>
                  <a:lnTo>
                    <a:pt x="185" y="100"/>
                  </a:lnTo>
                  <a:lnTo>
                    <a:pt x="186" y="98"/>
                  </a:lnTo>
                  <a:lnTo>
                    <a:pt x="187" y="96"/>
                  </a:lnTo>
                  <a:lnTo>
                    <a:pt x="188" y="95"/>
                  </a:lnTo>
                  <a:lnTo>
                    <a:pt x="189" y="93"/>
                  </a:lnTo>
                  <a:lnTo>
                    <a:pt x="190" y="91"/>
                  </a:lnTo>
                  <a:lnTo>
                    <a:pt x="191" y="89"/>
                  </a:lnTo>
                  <a:lnTo>
                    <a:pt x="192" y="87"/>
                  </a:lnTo>
                  <a:lnTo>
                    <a:pt x="193" y="85"/>
                  </a:lnTo>
                  <a:lnTo>
                    <a:pt x="194" y="83"/>
                  </a:lnTo>
                  <a:lnTo>
                    <a:pt x="195" y="82"/>
                  </a:lnTo>
                  <a:lnTo>
                    <a:pt x="196" y="80"/>
                  </a:lnTo>
                  <a:lnTo>
                    <a:pt x="197" y="78"/>
                  </a:lnTo>
                  <a:lnTo>
                    <a:pt x="198" y="76"/>
                  </a:lnTo>
                  <a:lnTo>
                    <a:pt x="199" y="74"/>
                  </a:lnTo>
                  <a:lnTo>
                    <a:pt x="200" y="72"/>
                  </a:lnTo>
                  <a:lnTo>
                    <a:pt x="201" y="71"/>
                  </a:lnTo>
                  <a:lnTo>
                    <a:pt x="202" y="69"/>
                  </a:lnTo>
                  <a:lnTo>
                    <a:pt x="203" y="67"/>
                  </a:lnTo>
                  <a:lnTo>
                    <a:pt x="204" y="65"/>
                  </a:lnTo>
                  <a:lnTo>
                    <a:pt x="205" y="64"/>
                  </a:lnTo>
                  <a:lnTo>
                    <a:pt x="206" y="62"/>
                  </a:lnTo>
                  <a:lnTo>
                    <a:pt x="207" y="60"/>
                  </a:lnTo>
                  <a:lnTo>
                    <a:pt x="208" y="58"/>
                  </a:lnTo>
                  <a:lnTo>
                    <a:pt x="209" y="57"/>
                  </a:lnTo>
                  <a:lnTo>
                    <a:pt x="210" y="55"/>
                  </a:lnTo>
                  <a:lnTo>
                    <a:pt x="211" y="53"/>
                  </a:lnTo>
                  <a:lnTo>
                    <a:pt x="212" y="52"/>
                  </a:lnTo>
                  <a:lnTo>
                    <a:pt x="213" y="50"/>
                  </a:lnTo>
                  <a:lnTo>
                    <a:pt x="214" y="49"/>
                  </a:lnTo>
                  <a:lnTo>
                    <a:pt x="215" y="47"/>
                  </a:lnTo>
                  <a:lnTo>
                    <a:pt x="216" y="45"/>
                  </a:lnTo>
                  <a:lnTo>
                    <a:pt x="217" y="44"/>
                  </a:lnTo>
                  <a:lnTo>
                    <a:pt x="218" y="42"/>
                  </a:lnTo>
                  <a:lnTo>
                    <a:pt x="219" y="41"/>
                  </a:lnTo>
                  <a:lnTo>
                    <a:pt x="220" y="39"/>
                  </a:lnTo>
                  <a:lnTo>
                    <a:pt x="221" y="38"/>
                  </a:lnTo>
                  <a:lnTo>
                    <a:pt x="222" y="36"/>
                  </a:lnTo>
                  <a:lnTo>
                    <a:pt x="223" y="35"/>
                  </a:lnTo>
                  <a:lnTo>
                    <a:pt x="224" y="34"/>
                  </a:lnTo>
                  <a:lnTo>
                    <a:pt x="225" y="32"/>
                  </a:lnTo>
                  <a:lnTo>
                    <a:pt x="226" y="31"/>
                  </a:lnTo>
                  <a:lnTo>
                    <a:pt x="227" y="29"/>
                  </a:lnTo>
                  <a:lnTo>
                    <a:pt x="228" y="28"/>
                  </a:lnTo>
                  <a:lnTo>
                    <a:pt x="229" y="27"/>
                  </a:lnTo>
                  <a:lnTo>
                    <a:pt x="230" y="26"/>
                  </a:lnTo>
                  <a:lnTo>
                    <a:pt x="231" y="24"/>
                  </a:lnTo>
                  <a:lnTo>
                    <a:pt x="232" y="23"/>
                  </a:lnTo>
                  <a:lnTo>
                    <a:pt x="233" y="22"/>
                  </a:lnTo>
                  <a:lnTo>
                    <a:pt x="234" y="21"/>
                  </a:lnTo>
                  <a:lnTo>
                    <a:pt x="235" y="20"/>
                  </a:lnTo>
                  <a:lnTo>
                    <a:pt x="236" y="19"/>
                  </a:lnTo>
                  <a:lnTo>
                    <a:pt x="237" y="17"/>
                  </a:lnTo>
                  <a:lnTo>
                    <a:pt x="238" y="16"/>
                  </a:lnTo>
                  <a:lnTo>
                    <a:pt x="239" y="15"/>
                  </a:lnTo>
                  <a:lnTo>
                    <a:pt x="240" y="14"/>
                  </a:lnTo>
                  <a:lnTo>
                    <a:pt x="241" y="13"/>
                  </a:lnTo>
                  <a:lnTo>
                    <a:pt x="242" y="13"/>
                  </a:lnTo>
                  <a:lnTo>
                    <a:pt x="243" y="12"/>
                  </a:lnTo>
                  <a:lnTo>
                    <a:pt x="244" y="11"/>
                  </a:lnTo>
                  <a:lnTo>
                    <a:pt x="245" y="10"/>
                  </a:lnTo>
                  <a:lnTo>
                    <a:pt x="246" y="9"/>
                  </a:lnTo>
                  <a:lnTo>
                    <a:pt x="247" y="8"/>
                  </a:lnTo>
                  <a:lnTo>
                    <a:pt x="248" y="8"/>
                  </a:lnTo>
                  <a:lnTo>
                    <a:pt x="249" y="7"/>
                  </a:lnTo>
                  <a:lnTo>
                    <a:pt x="250" y="6"/>
                  </a:lnTo>
                  <a:lnTo>
                    <a:pt x="251" y="6"/>
                  </a:lnTo>
                  <a:lnTo>
                    <a:pt x="252" y="5"/>
                  </a:lnTo>
                  <a:lnTo>
                    <a:pt x="253" y="4"/>
                  </a:lnTo>
                  <a:lnTo>
                    <a:pt x="254" y="4"/>
                  </a:lnTo>
                  <a:lnTo>
                    <a:pt x="255" y="3"/>
                  </a:lnTo>
                  <a:lnTo>
                    <a:pt x="256" y="3"/>
                  </a:lnTo>
                  <a:lnTo>
                    <a:pt x="257" y="2"/>
                  </a:lnTo>
                  <a:lnTo>
                    <a:pt x="258" y="2"/>
                  </a:lnTo>
                  <a:lnTo>
                    <a:pt x="259" y="2"/>
                  </a:lnTo>
                  <a:lnTo>
                    <a:pt x="260" y="1"/>
                  </a:lnTo>
                  <a:lnTo>
                    <a:pt x="261" y="1"/>
                  </a:lnTo>
                  <a:lnTo>
                    <a:pt x="262" y="1"/>
                  </a:lnTo>
                  <a:lnTo>
                    <a:pt x="263" y="0"/>
                  </a:lnTo>
                  <a:lnTo>
                    <a:pt x="264" y="0"/>
                  </a:lnTo>
                  <a:lnTo>
                    <a:pt x="265" y="0"/>
                  </a:lnTo>
                  <a:lnTo>
                    <a:pt x="266" y="0"/>
                  </a:lnTo>
                  <a:lnTo>
                    <a:pt x="267" y="0"/>
                  </a:lnTo>
                  <a:lnTo>
                    <a:pt x="268" y="0"/>
                  </a:lnTo>
                  <a:lnTo>
                    <a:pt x="269" y="0"/>
                  </a:lnTo>
                  <a:lnTo>
                    <a:pt x="270" y="0"/>
                  </a:lnTo>
                  <a:lnTo>
                    <a:pt x="271" y="0"/>
                  </a:lnTo>
                  <a:lnTo>
                    <a:pt x="272" y="0"/>
                  </a:lnTo>
                  <a:lnTo>
                    <a:pt x="273" y="0"/>
                  </a:lnTo>
                  <a:lnTo>
                    <a:pt x="274" y="0"/>
                  </a:lnTo>
                  <a:lnTo>
                    <a:pt x="275" y="0"/>
                  </a:lnTo>
                  <a:lnTo>
                    <a:pt x="276" y="0"/>
                  </a:lnTo>
                  <a:lnTo>
                    <a:pt x="277" y="1"/>
                  </a:lnTo>
                  <a:lnTo>
                    <a:pt x="278" y="1"/>
                  </a:lnTo>
                  <a:lnTo>
                    <a:pt x="279" y="1"/>
                  </a:lnTo>
                  <a:lnTo>
                    <a:pt x="280" y="2"/>
                  </a:lnTo>
                  <a:lnTo>
                    <a:pt x="281" y="2"/>
                  </a:lnTo>
                  <a:lnTo>
                    <a:pt x="282" y="2"/>
                  </a:lnTo>
                  <a:lnTo>
                    <a:pt x="283" y="3"/>
                  </a:lnTo>
                  <a:lnTo>
                    <a:pt x="284" y="3"/>
                  </a:lnTo>
                  <a:lnTo>
                    <a:pt x="285" y="4"/>
                  </a:lnTo>
                  <a:lnTo>
                    <a:pt x="286" y="4"/>
                  </a:lnTo>
                  <a:lnTo>
                    <a:pt x="287" y="5"/>
                  </a:lnTo>
                  <a:lnTo>
                    <a:pt x="288" y="6"/>
                  </a:lnTo>
                  <a:lnTo>
                    <a:pt x="289" y="6"/>
                  </a:lnTo>
                  <a:lnTo>
                    <a:pt x="290" y="7"/>
                  </a:lnTo>
                  <a:lnTo>
                    <a:pt x="291" y="8"/>
                  </a:lnTo>
                  <a:lnTo>
                    <a:pt x="292" y="8"/>
                  </a:lnTo>
                  <a:lnTo>
                    <a:pt x="293" y="9"/>
                  </a:lnTo>
                  <a:lnTo>
                    <a:pt x="294" y="10"/>
                  </a:lnTo>
                  <a:lnTo>
                    <a:pt x="295" y="11"/>
                  </a:lnTo>
                  <a:lnTo>
                    <a:pt x="296" y="12"/>
                  </a:lnTo>
                  <a:lnTo>
                    <a:pt x="297" y="13"/>
                  </a:lnTo>
                  <a:lnTo>
                    <a:pt x="298" y="13"/>
                  </a:lnTo>
                  <a:lnTo>
                    <a:pt x="299" y="14"/>
                  </a:lnTo>
                  <a:lnTo>
                    <a:pt x="300" y="15"/>
                  </a:lnTo>
                  <a:lnTo>
                    <a:pt x="301" y="16"/>
                  </a:lnTo>
                  <a:lnTo>
                    <a:pt x="302" y="17"/>
                  </a:lnTo>
                  <a:lnTo>
                    <a:pt x="303" y="19"/>
                  </a:lnTo>
                  <a:lnTo>
                    <a:pt x="304" y="20"/>
                  </a:lnTo>
                  <a:lnTo>
                    <a:pt x="305" y="21"/>
                  </a:lnTo>
                  <a:lnTo>
                    <a:pt x="306" y="22"/>
                  </a:lnTo>
                  <a:lnTo>
                    <a:pt x="307" y="23"/>
                  </a:lnTo>
                  <a:lnTo>
                    <a:pt x="308" y="24"/>
                  </a:lnTo>
                  <a:lnTo>
                    <a:pt x="309" y="26"/>
                  </a:lnTo>
                  <a:lnTo>
                    <a:pt x="310" y="27"/>
                  </a:lnTo>
                  <a:lnTo>
                    <a:pt x="311" y="28"/>
                  </a:lnTo>
                  <a:lnTo>
                    <a:pt x="312" y="29"/>
                  </a:lnTo>
                  <a:lnTo>
                    <a:pt x="313" y="31"/>
                  </a:lnTo>
                  <a:lnTo>
                    <a:pt x="314" y="32"/>
                  </a:lnTo>
                  <a:lnTo>
                    <a:pt x="315" y="34"/>
                  </a:lnTo>
                  <a:lnTo>
                    <a:pt x="316" y="35"/>
                  </a:lnTo>
                  <a:lnTo>
                    <a:pt x="317" y="36"/>
                  </a:lnTo>
                  <a:lnTo>
                    <a:pt x="318" y="38"/>
                  </a:lnTo>
                  <a:lnTo>
                    <a:pt x="319" y="39"/>
                  </a:lnTo>
                  <a:lnTo>
                    <a:pt x="320" y="41"/>
                  </a:lnTo>
                  <a:lnTo>
                    <a:pt x="321" y="42"/>
                  </a:lnTo>
                  <a:lnTo>
                    <a:pt x="322" y="44"/>
                  </a:lnTo>
                  <a:lnTo>
                    <a:pt x="323" y="45"/>
                  </a:lnTo>
                  <a:lnTo>
                    <a:pt x="324" y="47"/>
                  </a:lnTo>
                  <a:lnTo>
                    <a:pt x="325" y="49"/>
                  </a:lnTo>
                  <a:lnTo>
                    <a:pt x="326" y="50"/>
                  </a:lnTo>
                  <a:lnTo>
                    <a:pt x="327" y="52"/>
                  </a:lnTo>
                  <a:lnTo>
                    <a:pt x="328" y="53"/>
                  </a:lnTo>
                  <a:lnTo>
                    <a:pt x="329" y="55"/>
                  </a:lnTo>
                  <a:lnTo>
                    <a:pt x="330" y="57"/>
                  </a:lnTo>
                  <a:lnTo>
                    <a:pt x="331" y="58"/>
                  </a:lnTo>
                  <a:lnTo>
                    <a:pt x="332" y="60"/>
                  </a:lnTo>
                  <a:lnTo>
                    <a:pt x="333" y="62"/>
                  </a:lnTo>
                  <a:lnTo>
                    <a:pt x="334" y="64"/>
                  </a:lnTo>
                  <a:lnTo>
                    <a:pt x="335" y="65"/>
                  </a:lnTo>
                  <a:lnTo>
                    <a:pt x="336" y="67"/>
                  </a:lnTo>
                  <a:lnTo>
                    <a:pt x="337" y="69"/>
                  </a:lnTo>
                  <a:lnTo>
                    <a:pt x="338" y="71"/>
                  </a:lnTo>
                  <a:lnTo>
                    <a:pt x="339" y="72"/>
                  </a:lnTo>
                  <a:lnTo>
                    <a:pt x="340" y="74"/>
                  </a:lnTo>
                  <a:lnTo>
                    <a:pt x="341" y="76"/>
                  </a:lnTo>
                  <a:lnTo>
                    <a:pt x="342" y="78"/>
                  </a:lnTo>
                  <a:lnTo>
                    <a:pt x="343" y="80"/>
                  </a:lnTo>
                  <a:lnTo>
                    <a:pt x="344" y="82"/>
                  </a:lnTo>
                  <a:lnTo>
                    <a:pt x="345" y="83"/>
                  </a:lnTo>
                  <a:lnTo>
                    <a:pt x="346" y="85"/>
                  </a:lnTo>
                  <a:lnTo>
                    <a:pt x="347" y="87"/>
                  </a:lnTo>
                  <a:lnTo>
                    <a:pt x="348" y="89"/>
                  </a:lnTo>
                  <a:lnTo>
                    <a:pt x="349" y="91"/>
                  </a:lnTo>
                  <a:lnTo>
                    <a:pt x="350" y="93"/>
                  </a:lnTo>
                  <a:lnTo>
                    <a:pt x="351" y="95"/>
                  </a:lnTo>
                  <a:lnTo>
                    <a:pt x="352" y="96"/>
                  </a:lnTo>
                  <a:lnTo>
                    <a:pt x="353" y="98"/>
                  </a:lnTo>
                  <a:lnTo>
                    <a:pt x="354" y="100"/>
                  </a:lnTo>
                  <a:lnTo>
                    <a:pt x="355" y="102"/>
                  </a:lnTo>
                  <a:lnTo>
                    <a:pt x="356" y="104"/>
                  </a:lnTo>
                  <a:lnTo>
                    <a:pt x="357" y="106"/>
                  </a:lnTo>
                  <a:lnTo>
                    <a:pt x="358" y="108"/>
                  </a:lnTo>
                  <a:lnTo>
                    <a:pt x="359" y="110"/>
                  </a:lnTo>
                  <a:lnTo>
                    <a:pt x="360" y="112"/>
                  </a:lnTo>
                  <a:lnTo>
                    <a:pt x="361" y="114"/>
                  </a:lnTo>
                  <a:lnTo>
                    <a:pt x="362" y="115"/>
                  </a:lnTo>
                  <a:lnTo>
                    <a:pt x="363" y="117"/>
                  </a:lnTo>
                  <a:lnTo>
                    <a:pt x="364" y="119"/>
                  </a:lnTo>
                  <a:lnTo>
                    <a:pt x="365" y="121"/>
                  </a:lnTo>
                  <a:lnTo>
                    <a:pt x="366" y="123"/>
                  </a:lnTo>
                  <a:lnTo>
                    <a:pt x="367" y="125"/>
                  </a:lnTo>
                  <a:lnTo>
                    <a:pt x="368" y="127"/>
                  </a:lnTo>
                  <a:lnTo>
                    <a:pt x="369" y="129"/>
                  </a:lnTo>
                  <a:lnTo>
                    <a:pt x="370" y="131"/>
                  </a:lnTo>
                  <a:lnTo>
                    <a:pt x="371" y="133"/>
                  </a:lnTo>
                  <a:lnTo>
                    <a:pt x="372" y="134"/>
                  </a:lnTo>
                  <a:lnTo>
                    <a:pt x="373" y="136"/>
                  </a:lnTo>
                  <a:lnTo>
                    <a:pt x="374" y="138"/>
                  </a:lnTo>
                  <a:lnTo>
                    <a:pt x="375" y="140"/>
                  </a:lnTo>
                  <a:lnTo>
                    <a:pt x="376" y="142"/>
                  </a:lnTo>
                  <a:lnTo>
                    <a:pt x="377" y="144"/>
                  </a:lnTo>
                  <a:lnTo>
                    <a:pt x="378" y="146"/>
                  </a:lnTo>
                  <a:lnTo>
                    <a:pt x="379" y="147"/>
                  </a:lnTo>
                  <a:lnTo>
                    <a:pt x="380" y="149"/>
                  </a:lnTo>
                  <a:lnTo>
                    <a:pt x="381" y="151"/>
                  </a:lnTo>
                  <a:lnTo>
                    <a:pt x="382" y="153"/>
                  </a:lnTo>
                  <a:lnTo>
                    <a:pt x="383" y="155"/>
                  </a:lnTo>
                  <a:lnTo>
                    <a:pt x="384" y="156"/>
                  </a:lnTo>
                  <a:lnTo>
                    <a:pt x="385" y="158"/>
                  </a:lnTo>
                  <a:lnTo>
                    <a:pt x="386" y="160"/>
                  </a:lnTo>
                  <a:lnTo>
                    <a:pt x="387" y="162"/>
                  </a:lnTo>
                  <a:lnTo>
                    <a:pt x="388" y="163"/>
                  </a:lnTo>
                  <a:lnTo>
                    <a:pt x="389" y="165"/>
                  </a:lnTo>
                  <a:lnTo>
                    <a:pt x="390" y="167"/>
                  </a:lnTo>
                  <a:lnTo>
                    <a:pt x="391" y="169"/>
                  </a:lnTo>
                  <a:lnTo>
                    <a:pt x="392" y="170"/>
                  </a:lnTo>
                  <a:lnTo>
                    <a:pt x="393" y="172"/>
                  </a:lnTo>
                  <a:lnTo>
                    <a:pt x="394" y="174"/>
                  </a:lnTo>
                  <a:lnTo>
                    <a:pt x="395" y="175"/>
                  </a:lnTo>
                  <a:lnTo>
                    <a:pt x="396" y="177"/>
                  </a:lnTo>
                  <a:lnTo>
                    <a:pt x="397" y="179"/>
                  </a:lnTo>
                  <a:lnTo>
                    <a:pt x="398" y="180"/>
                  </a:lnTo>
                  <a:lnTo>
                    <a:pt x="399" y="182"/>
                  </a:lnTo>
                  <a:lnTo>
                    <a:pt x="400" y="183"/>
                  </a:lnTo>
                  <a:lnTo>
                    <a:pt x="401" y="185"/>
                  </a:lnTo>
                  <a:lnTo>
                    <a:pt x="402" y="187"/>
                  </a:lnTo>
                  <a:lnTo>
                    <a:pt x="403" y="188"/>
                  </a:lnTo>
                  <a:lnTo>
                    <a:pt x="404" y="190"/>
                  </a:lnTo>
                  <a:lnTo>
                    <a:pt x="405" y="191"/>
                  </a:lnTo>
                  <a:lnTo>
                    <a:pt x="406" y="193"/>
                  </a:lnTo>
                  <a:lnTo>
                    <a:pt x="407" y="194"/>
                  </a:lnTo>
                  <a:lnTo>
                    <a:pt x="408" y="196"/>
                  </a:lnTo>
                  <a:lnTo>
                    <a:pt x="409" y="197"/>
                  </a:lnTo>
                  <a:lnTo>
                    <a:pt x="410" y="199"/>
                  </a:lnTo>
                  <a:lnTo>
                    <a:pt x="411" y="200"/>
                  </a:lnTo>
                  <a:lnTo>
                    <a:pt x="412" y="202"/>
                  </a:lnTo>
                  <a:lnTo>
                    <a:pt x="413" y="203"/>
                  </a:lnTo>
                  <a:lnTo>
                    <a:pt x="414" y="204"/>
                  </a:lnTo>
                  <a:lnTo>
                    <a:pt x="415" y="206"/>
                  </a:lnTo>
                  <a:lnTo>
                    <a:pt x="416" y="207"/>
                  </a:lnTo>
                  <a:lnTo>
                    <a:pt x="417" y="208"/>
                  </a:lnTo>
                  <a:lnTo>
                    <a:pt x="418" y="210"/>
                  </a:lnTo>
                  <a:lnTo>
                    <a:pt x="419" y="211"/>
                  </a:lnTo>
                  <a:lnTo>
                    <a:pt x="420" y="212"/>
                  </a:lnTo>
                  <a:lnTo>
                    <a:pt x="421" y="214"/>
                  </a:lnTo>
                  <a:lnTo>
                    <a:pt x="422" y="215"/>
                  </a:lnTo>
                  <a:lnTo>
                    <a:pt x="423" y="216"/>
                  </a:lnTo>
                  <a:lnTo>
                    <a:pt x="424" y="218"/>
                  </a:lnTo>
                  <a:lnTo>
                    <a:pt x="425" y="219"/>
                  </a:lnTo>
                  <a:lnTo>
                    <a:pt x="426" y="220"/>
                  </a:lnTo>
                  <a:lnTo>
                    <a:pt x="427" y="221"/>
                  </a:lnTo>
                  <a:lnTo>
                    <a:pt x="428" y="222"/>
                  </a:lnTo>
                  <a:lnTo>
                    <a:pt x="429" y="224"/>
                  </a:lnTo>
                  <a:lnTo>
                    <a:pt x="430" y="225"/>
                  </a:lnTo>
                  <a:lnTo>
                    <a:pt x="431" y="226"/>
                  </a:lnTo>
                  <a:lnTo>
                    <a:pt x="432" y="227"/>
                  </a:lnTo>
                  <a:lnTo>
                    <a:pt x="433" y="228"/>
                  </a:lnTo>
                  <a:lnTo>
                    <a:pt x="434" y="229"/>
                  </a:lnTo>
                  <a:lnTo>
                    <a:pt x="435" y="230"/>
                  </a:lnTo>
                  <a:lnTo>
                    <a:pt x="436" y="231"/>
                  </a:lnTo>
                  <a:lnTo>
                    <a:pt x="437" y="232"/>
                  </a:lnTo>
                  <a:lnTo>
                    <a:pt x="438" y="233"/>
                  </a:lnTo>
                  <a:lnTo>
                    <a:pt x="439" y="234"/>
                  </a:lnTo>
                  <a:lnTo>
                    <a:pt x="440" y="235"/>
                  </a:lnTo>
                  <a:lnTo>
                    <a:pt x="441" y="236"/>
                  </a:lnTo>
                  <a:lnTo>
                    <a:pt x="442" y="237"/>
                  </a:lnTo>
                  <a:lnTo>
                    <a:pt x="443" y="238"/>
                  </a:lnTo>
                  <a:lnTo>
                    <a:pt x="444" y="239"/>
                  </a:lnTo>
                  <a:lnTo>
                    <a:pt x="445" y="240"/>
                  </a:lnTo>
                  <a:lnTo>
                    <a:pt x="446" y="241"/>
                  </a:lnTo>
                  <a:lnTo>
                    <a:pt x="447" y="242"/>
                  </a:lnTo>
                  <a:lnTo>
                    <a:pt x="448" y="243"/>
                  </a:lnTo>
                  <a:lnTo>
                    <a:pt x="449" y="244"/>
                  </a:lnTo>
                  <a:lnTo>
                    <a:pt x="450" y="245"/>
                  </a:lnTo>
                  <a:lnTo>
                    <a:pt x="451" y="245"/>
                  </a:lnTo>
                  <a:lnTo>
                    <a:pt x="452" y="246"/>
                  </a:lnTo>
                  <a:lnTo>
                    <a:pt x="453" y="247"/>
                  </a:lnTo>
                  <a:lnTo>
                    <a:pt x="454" y="248"/>
                  </a:lnTo>
                  <a:lnTo>
                    <a:pt x="455" y="249"/>
                  </a:lnTo>
                  <a:lnTo>
                    <a:pt x="456" y="249"/>
                  </a:lnTo>
                  <a:lnTo>
                    <a:pt x="457" y="250"/>
                  </a:lnTo>
                  <a:lnTo>
                    <a:pt x="458" y="251"/>
                  </a:lnTo>
                  <a:lnTo>
                    <a:pt x="459" y="252"/>
                  </a:lnTo>
                  <a:lnTo>
                    <a:pt x="460" y="252"/>
                  </a:lnTo>
                  <a:lnTo>
                    <a:pt x="461" y="253"/>
                  </a:lnTo>
                  <a:lnTo>
                    <a:pt x="462" y="254"/>
                  </a:lnTo>
                  <a:lnTo>
                    <a:pt x="463" y="254"/>
                  </a:lnTo>
                  <a:lnTo>
                    <a:pt x="464" y="255"/>
                  </a:lnTo>
                  <a:lnTo>
                    <a:pt x="465" y="256"/>
                  </a:lnTo>
                  <a:lnTo>
                    <a:pt x="466" y="256"/>
                  </a:lnTo>
                  <a:lnTo>
                    <a:pt x="467" y="257"/>
                  </a:lnTo>
                  <a:lnTo>
                    <a:pt x="468" y="258"/>
                  </a:lnTo>
                  <a:lnTo>
                    <a:pt x="469" y="258"/>
                  </a:lnTo>
                  <a:lnTo>
                    <a:pt x="470" y="259"/>
                  </a:lnTo>
                  <a:lnTo>
                    <a:pt x="471" y="259"/>
                  </a:lnTo>
                  <a:lnTo>
                    <a:pt x="472" y="260"/>
                  </a:lnTo>
                  <a:lnTo>
                    <a:pt x="473" y="261"/>
                  </a:lnTo>
                  <a:lnTo>
                    <a:pt x="474" y="261"/>
                  </a:lnTo>
                  <a:lnTo>
                    <a:pt x="475" y="262"/>
                  </a:lnTo>
                  <a:lnTo>
                    <a:pt x="476" y="262"/>
                  </a:lnTo>
                  <a:lnTo>
                    <a:pt x="477" y="263"/>
                  </a:lnTo>
                  <a:lnTo>
                    <a:pt x="478" y="263"/>
                  </a:lnTo>
                  <a:lnTo>
                    <a:pt x="479" y="264"/>
                  </a:lnTo>
                  <a:lnTo>
                    <a:pt x="480" y="264"/>
                  </a:lnTo>
                  <a:lnTo>
                    <a:pt x="481" y="265"/>
                  </a:lnTo>
                  <a:lnTo>
                    <a:pt x="482" y="265"/>
                  </a:lnTo>
                  <a:lnTo>
                    <a:pt x="483" y="266"/>
                  </a:lnTo>
                  <a:lnTo>
                    <a:pt x="484" y="266"/>
                  </a:lnTo>
                  <a:lnTo>
                    <a:pt x="485" y="266"/>
                  </a:lnTo>
                  <a:lnTo>
                    <a:pt x="486" y="267"/>
                  </a:lnTo>
                  <a:lnTo>
                    <a:pt x="487" y="267"/>
                  </a:lnTo>
                  <a:lnTo>
                    <a:pt x="488" y="268"/>
                  </a:lnTo>
                  <a:lnTo>
                    <a:pt x="489" y="268"/>
                  </a:lnTo>
                  <a:lnTo>
                    <a:pt x="490" y="268"/>
                  </a:lnTo>
                  <a:lnTo>
                    <a:pt x="491" y="269"/>
                  </a:lnTo>
                  <a:lnTo>
                    <a:pt x="492" y="269"/>
                  </a:lnTo>
                  <a:lnTo>
                    <a:pt x="493" y="270"/>
                  </a:lnTo>
                  <a:lnTo>
                    <a:pt x="494" y="270"/>
                  </a:lnTo>
                  <a:lnTo>
                    <a:pt x="495" y="270"/>
                  </a:lnTo>
                  <a:lnTo>
                    <a:pt x="496" y="271"/>
                  </a:lnTo>
                  <a:lnTo>
                    <a:pt x="497" y="271"/>
                  </a:lnTo>
                  <a:lnTo>
                    <a:pt x="498" y="271"/>
                  </a:lnTo>
                  <a:lnTo>
                    <a:pt x="499" y="272"/>
                  </a:lnTo>
                  <a:lnTo>
                    <a:pt x="500" y="272"/>
                  </a:lnTo>
                  <a:lnTo>
                    <a:pt x="501" y="272"/>
                  </a:lnTo>
                  <a:lnTo>
                    <a:pt x="502" y="273"/>
                  </a:lnTo>
                  <a:lnTo>
                    <a:pt x="503" y="273"/>
                  </a:lnTo>
                  <a:lnTo>
                    <a:pt x="504" y="273"/>
                  </a:lnTo>
                  <a:lnTo>
                    <a:pt x="505" y="273"/>
                  </a:lnTo>
                  <a:lnTo>
                    <a:pt x="506" y="274"/>
                  </a:lnTo>
                  <a:lnTo>
                    <a:pt x="507" y="274"/>
                  </a:lnTo>
                  <a:lnTo>
                    <a:pt x="508" y="274"/>
                  </a:lnTo>
                  <a:lnTo>
                    <a:pt x="509" y="274"/>
                  </a:lnTo>
                  <a:lnTo>
                    <a:pt x="510" y="275"/>
                  </a:lnTo>
                  <a:lnTo>
                    <a:pt x="511" y="275"/>
                  </a:lnTo>
                  <a:lnTo>
                    <a:pt x="512" y="275"/>
                  </a:lnTo>
                  <a:lnTo>
                    <a:pt x="513" y="275"/>
                  </a:lnTo>
                  <a:lnTo>
                    <a:pt x="514" y="276"/>
                  </a:lnTo>
                  <a:lnTo>
                    <a:pt x="515" y="276"/>
                  </a:lnTo>
                  <a:lnTo>
                    <a:pt x="516" y="276"/>
                  </a:lnTo>
                  <a:lnTo>
                    <a:pt x="517" y="276"/>
                  </a:lnTo>
                  <a:lnTo>
                    <a:pt x="518" y="276"/>
                  </a:lnTo>
                  <a:lnTo>
                    <a:pt x="519" y="277"/>
                  </a:lnTo>
                  <a:lnTo>
                    <a:pt x="520" y="277"/>
                  </a:lnTo>
                  <a:lnTo>
                    <a:pt x="521" y="277"/>
                  </a:lnTo>
                  <a:lnTo>
                    <a:pt x="522" y="277"/>
                  </a:lnTo>
                  <a:lnTo>
                    <a:pt x="523" y="277"/>
                  </a:lnTo>
                  <a:lnTo>
                    <a:pt x="524" y="277"/>
                  </a:lnTo>
                  <a:lnTo>
                    <a:pt x="525" y="278"/>
                  </a:lnTo>
                  <a:lnTo>
                    <a:pt x="526" y="278"/>
                  </a:lnTo>
                  <a:lnTo>
                    <a:pt x="527" y="278"/>
                  </a:lnTo>
                  <a:lnTo>
                    <a:pt x="528" y="278"/>
                  </a:lnTo>
                  <a:lnTo>
                    <a:pt x="529" y="278"/>
                  </a:lnTo>
                  <a:lnTo>
                    <a:pt x="530" y="278"/>
                  </a:lnTo>
                  <a:lnTo>
                    <a:pt x="531" y="278"/>
                  </a:lnTo>
                  <a:lnTo>
                    <a:pt x="532" y="279"/>
                  </a:lnTo>
                  <a:lnTo>
                    <a:pt x="533" y="279"/>
                  </a:lnTo>
                  <a:lnTo>
                    <a:pt x="534" y="279"/>
                  </a:lnTo>
                  <a:lnTo>
                    <a:pt x="535" y="279"/>
                  </a:lnTo>
                  <a:lnTo>
                    <a:pt x="536" y="279"/>
                  </a:lnTo>
                  <a:lnTo>
                    <a:pt x="537" y="279"/>
                  </a:lnTo>
                  <a:lnTo>
                    <a:pt x="538" y="279"/>
                  </a:lnTo>
                  <a:lnTo>
                    <a:pt x="539" y="279"/>
                  </a:lnTo>
                  <a:lnTo>
                    <a:pt x="540" y="280"/>
                  </a:lnTo>
                </a:path>
              </a:pathLst>
            </a:custGeom>
            <a:solidFill>
              <a:srgbClr val="33CCCC"/>
            </a:solidFill>
            <a:ln w="19050">
              <a:solidFill>
                <a:srgbClr val="0000FF"/>
              </a:solidFill>
              <a:prstDash val="solid"/>
              <a:round/>
              <a:headEnd/>
              <a:tailEnd/>
            </a:ln>
          </p:spPr>
          <p:txBody>
            <a:bodyPr/>
            <a:lstStyle/>
            <a:p>
              <a:endParaRPr lang="zh-CN" altLang="en-US"/>
            </a:p>
          </p:txBody>
        </p:sp>
        <p:sp>
          <p:nvSpPr>
            <p:cNvPr id="68617" name="Line 14">
              <a:extLst>
                <a:ext uri="{FF2B5EF4-FFF2-40B4-BE49-F238E27FC236}">
                  <a16:creationId xmlns:a16="http://schemas.microsoft.com/office/drawing/2014/main" id="{7913018F-CB44-E146-0C5B-7596AD478278}"/>
                </a:ext>
              </a:extLst>
            </p:cNvPr>
            <p:cNvSpPr>
              <a:spLocks noChangeShapeType="1"/>
            </p:cNvSpPr>
            <p:nvPr/>
          </p:nvSpPr>
          <p:spPr bwMode="auto">
            <a:xfrm flipV="1">
              <a:off x="2832" y="2832"/>
              <a:ext cx="0" cy="1248"/>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8" name="Line 15">
              <a:extLst>
                <a:ext uri="{FF2B5EF4-FFF2-40B4-BE49-F238E27FC236}">
                  <a16:creationId xmlns:a16="http://schemas.microsoft.com/office/drawing/2014/main" id="{556B0967-E3B7-7AC9-37FB-0303779403BD}"/>
                </a:ext>
              </a:extLst>
            </p:cNvPr>
            <p:cNvSpPr>
              <a:spLocks noChangeShapeType="1"/>
            </p:cNvSpPr>
            <p:nvPr/>
          </p:nvSpPr>
          <p:spPr bwMode="auto">
            <a:xfrm>
              <a:off x="1872" y="3840"/>
              <a:ext cx="3456" cy="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619" name="Text Box 16">
              <a:extLst>
                <a:ext uri="{FF2B5EF4-FFF2-40B4-BE49-F238E27FC236}">
                  <a16:creationId xmlns:a16="http://schemas.microsoft.com/office/drawing/2014/main" id="{5470DA34-E1D0-B799-E603-6EBF74C10083}"/>
                </a:ext>
              </a:extLst>
            </p:cNvPr>
            <p:cNvSpPr txBox="1">
              <a:spLocks noChangeArrowheads="1"/>
            </p:cNvSpPr>
            <p:nvPr/>
          </p:nvSpPr>
          <p:spPr bwMode="auto">
            <a:xfrm>
              <a:off x="2640" y="3830"/>
              <a:ext cx="240"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pPr>
              <a:r>
                <a:rPr kumimoji="1" lang="en-US" altLang="zh-CN" sz="2000">
                  <a:latin typeface="Times New Roman" panose="02020603050405020304" pitchFamily="18" charset="0"/>
                </a:rPr>
                <a:t>0</a:t>
              </a:r>
            </a:p>
          </p:txBody>
        </p:sp>
        <p:sp>
          <p:nvSpPr>
            <p:cNvPr id="68620" name="Text Box 17">
              <a:extLst>
                <a:ext uri="{FF2B5EF4-FFF2-40B4-BE49-F238E27FC236}">
                  <a16:creationId xmlns:a16="http://schemas.microsoft.com/office/drawing/2014/main" id="{B086DB99-4C8A-F445-DC98-F06CAF1AEA77}"/>
                </a:ext>
              </a:extLst>
            </p:cNvPr>
            <p:cNvSpPr txBox="1">
              <a:spLocks noChangeArrowheads="1"/>
            </p:cNvSpPr>
            <p:nvPr/>
          </p:nvSpPr>
          <p:spPr bwMode="auto">
            <a:xfrm>
              <a:off x="5136" y="3552"/>
              <a:ext cx="528"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pPr>
              <a:r>
                <a:rPr kumimoji="1" lang="en-US" altLang="zh-CN" sz="2400" i="1">
                  <a:latin typeface="Times New Roman" panose="02020603050405020304" pitchFamily="18" charset="0"/>
                </a:rPr>
                <a:t>x</a:t>
              </a:r>
            </a:p>
          </p:txBody>
        </p:sp>
        <p:sp>
          <p:nvSpPr>
            <p:cNvPr id="68621" name="Text Box 18">
              <a:extLst>
                <a:ext uri="{FF2B5EF4-FFF2-40B4-BE49-F238E27FC236}">
                  <a16:creationId xmlns:a16="http://schemas.microsoft.com/office/drawing/2014/main" id="{DFCC116D-5A71-9DD7-0FBB-C92DAD4BF9EB}"/>
                </a:ext>
              </a:extLst>
            </p:cNvPr>
            <p:cNvSpPr txBox="1">
              <a:spLocks noChangeArrowheads="1"/>
            </p:cNvSpPr>
            <p:nvPr/>
          </p:nvSpPr>
          <p:spPr bwMode="auto">
            <a:xfrm>
              <a:off x="2400" y="2736"/>
              <a:ext cx="52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SzTx/>
              </a:pPr>
              <a:r>
                <a:rPr kumimoji="1" lang="en-US" altLang="zh-CN" sz="2400" i="1">
                  <a:latin typeface="Times New Roman" panose="02020603050405020304" pitchFamily="18" charset="0"/>
                </a:rPr>
                <a:t>f</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x</a:t>
              </a:r>
              <a:r>
                <a:rPr kumimoji="1" lang="en-US" altLang="zh-CN" sz="2400">
                  <a:latin typeface="Times New Roman" panose="02020603050405020304" pitchFamily="18" charset="0"/>
                </a:rPr>
                <a:t>)</a:t>
              </a:r>
            </a:p>
          </p:txBody>
        </p:sp>
      </p:grpSp>
      <p:sp>
        <p:nvSpPr>
          <p:cNvPr id="1345555" name="AutoShape 19">
            <a:extLst>
              <a:ext uri="{FF2B5EF4-FFF2-40B4-BE49-F238E27FC236}">
                <a16:creationId xmlns:a16="http://schemas.microsoft.com/office/drawing/2014/main" id="{B7AC7472-EEDC-B419-8042-F97493F4ACDA}"/>
              </a:ext>
            </a:extLst>
          </p:cNvPr>
          <p:cNvSpPr>
            <a:spLocks noChangeArrowheads="1"/>
          </p:cNvSpPr>
          <p:nvPr/>
        </p:nvSpPr>
        <p:spPr bwMode="auto">
          <a:xfrm>
            <a:off x="5105400" y="3506788"/>
            <a:ext cx="2286000" cy="914400"/>
          </a:xfrm>
          <a:prstGeom prst="cloudCallout">
            <a:avLst>
              <a:gd name="adj1" fmla="val -67222"/>
              <a:gd name="adj2" fmla="val 78472"/>
            </a:avLst>
          </a:prstGeom>
          <a:solidFill>
            <a:srgbClr val="F3C7F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kumimoji="1" lang="zh-CN" altLang="zh-CN" sz="2400">
                <a:latin typeface="Times New Roman" panose="02020603050405020304" pitchFamily="18" charset="0"/>
              </a:rPr>
              <a:t>面积为1</a:t>
            </a:r>
            <a:endParaRPr kumimoji="1"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45539"/>
                                        </p:tgtEl>
                                        <p:attrNameLst>
                                          <p:attrName>style.visibility</p:attrName>
                                        </p:attrNameLst>
                                      </p:cBhvr>
                                      <p:to>
                                        <p:strVal val="visible"/>
                                      </p:to>
                                    </p:set>
                                    <p:animEffect transition="in" filter="wipe(left)">
                                      <p:cBhvr>
                                        <p:cTn id="7" dur="500"/>
                                        <p:tgtEl>
                                          <p:spTgt spid="134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45542"/>
                                        </p:tgtEl>
                                        <p:attrNameLst>
                                          <p:attrName>style.visibility</p:attrName>
                                        </p:attrNameLst>
                                      </p:cBhvr>
                                      <p:to>
                                        <p:strVal val="visible"/>
                                      </p:to>
                                    </p:set>
                                    <p:animEffect transition="in" filter="wipe(left)">
                                      <p:cBhvr>
                                        <p:cTn id="12" dur="500"/>
                                        <p:tgtEl>
                                          <p:spTgt spid="1345542"/>
                                        </p:tgtEl>
                                      </p:cBhvr>
                                    </p:animEffect>
                                  </p:childTnLst>
                                </p:cTn>
                              </p:par>
                              <p:par>
                                <p:cTn id="13" presetID="22" presetClass="entr" presetSubtype="1" fill="hold" nodeType="withEffect">
                                  <p:stCondLst>
                                    <p:cond delay="0"/>
                                  </p:stCondLst>
                                  <p:childTnLst>
                                    <p:set>
                                      <p:cBhvr>
                                        <p:cTn id="14" dur="1" fill="hold">
                                          <p:stCondLst>
                                            <p:cond delay="0"/>
                                          </p:stCondLst>
                                        </p:cTn>
                                        <p:tgtEl>
                                          <p:spTgt spid="1345548"/>
                                        </p:tgtEl>
                                        <p:attrNameLst>
                                          <p:attrName>style.visibility</p:attrName>
                                        </p:attrNameLst>
                                      </p:cBhvr>
                                      <p:to>
                                        <p:strVal val="visible"/>
                                      </p:to>
                                    </p:set>
                                    <p:animEffect transition="in" filter="wipe(up)">
                                      <p:cBhvr>
                                        <p:cTn id="15" dur="500"/>
                                        <p:tgtEl>
                                          <p:spTgt spid="1345548"/>
                                        </p:tgtEl>
                                      </p:cBhvr>
                                    </p:animEffect>
                                  </p:childTnLst>
                                </p:cTn>
                              </p:par>
                              <p:par>
                                <p:cTn id="16" presetID="23" presetClass="entr" presetSubtype="16" fill="hold" grpId="0" nodeType="withEffect">
                                  <p:stCondLst>
                                    <p:cond delay="0"/>
                                  </p:stCondLst>
                                  <p:childTnLst>
                                    <p:set>
                                      <p:cBhvr>
                                        <p:cTn id="17" dur="1" fill="hold">
                                          <p:stCondLst>
                                            <p:cond delay="0"/>
                                          </p:stCondLst>
                                        </p:cTn>
                                        <p:tgtEl>
                                          <p:spTgt spid="1345555"/>
                                        </p:tgtEl>
                                        <p:attrNameLst>
                                          <p:attrName>style.visibility</p:attrName>
                                        </p:attrNameLst>
                                      </p:cBhvr>
                                      <p:to>
                                        <p:strVal val="visible"/>
                                      </p:to>
                                    </p:set>
                                    <p:anim calcmode="lin" valueType="num">
                                      <p:cBhvr>
                                        <p:cTn id="18" dur="500" fill="hold"/>
                                        <p:tgtEl>
                                          <p:spTgt spid="1345555"/>
                                        </p:tgtEl>
                                        <p:attrNameLst>
                                          <p:attrName>ppt_w</p:attrName>
                                        </p:attrNameLst>
                                      </p:cBhvr>
                                      <p:tavLst>
                                        <p:tav tm="0">
                                          <p:val>
                                            <p:fltVal val="0"/>
                                          </p:val>
                                        </p:tav>
                                        <p:tav tm="100000">
                                          <p:val>
                                            <p:strVal val="#ppt_w"/>
                                          </p:val>
                                        </p:tav>
                                      </p:tavLst>
                                    </p:anim>
                                    <p:anim calcmode="lin" valueType="num">
                                      <p:cBhvr>
                                        <p:cTn id="19" dur="500" fill="hold"/>
                                        <p:tgtEl>
                                          <p:spTgt spid="1345555"/>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345545"/>
                                        </p:tgtEl>
                                        <p:attrNameLst>
                                          <p:attrName>style.visibility</p:attrName>
                                        </p:attrNameLst>
                                      </p:cBhvr>
                                      <p:to>
                                        <p:strVal val="visible"/>
                                      </p:to>
                                    </p:set>
                                    <p:animEffect transition="in" filter="wipe(down)">
                                      <p:cBhvr>
                                        <p:cTn id="24" dur="500"/>
                                        <p:tgtEl>
                                          <p:spTgt spid="1345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55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BB52D360-A83E-312D-7560-0A35D57CA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695" t="45114" r="33864" b="19725"/>
          <a:stretch>
            <a:fillRect/>
          </a:stretch>
        </p:blipFill>
        <p:spPr bwMode="auto">
          <a:xfrm>
            <a:off x="1908175" y="1771650"/>
            <a:ext cx="5473700" cy="5187950"/>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pic>
        <p:nvPicPr>
          <p:cNvPr id="69635" name="Picture 3">
            <a:extLst>
              <a:ext uri="{FF2B5EF4-FFF2-40B4-BE49-F238E27FC236}">
                <a16:creationId xmlns:a16="http://schemas.microsoft.com/office/drawing/2014/main" id="{B66A6062-27C9-D57C-B73F-41E78690A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714" t="53902" r="33864" b="30466"/>
          <a:stretch>
            <a:fillRect/>
          </a:stretch>
        </p:blipFill>
        <p:spPr bwMode="auto">
          <a:xfrm>
            <a:off x="179388" y="334963"/>
            <a:ext cx="8867775" cy="1730375"/>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a:extLst>
              <a:ext uri="{FF2B5EF4-FFF2-40B4-BE49-F238E27FC236}">
                <a16:creationId xmlns:a16="http://schemas.microsoft.com/office/drawing/2014/main" id="{4300C105-5AD9-6976-3435-5F861163E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123" t="69525" r="37996" b="20702"/>
          <a:stretch>
            <a:fillRect/>
          </a:stretch>
        </p:blipFill>
        <p:spPr bwMode="auto">
          <a:xfrm>
            <a:off x="53975" y="260350"/>
            <a:ext cx="8766175" cy="1155700"/>
          </a:xfrm>
          <a:prstGeom prst="rect">
            <a:avLst/>
          </a:prstGeom>
          <a:noFill/>
          <a:ln>
            <a:noFill/>
          </a:ln>
          <a:effectLst/>
          <a:extLst>
            <a:ext uri="{909E8E84-426E-40DD-AFC4-6F175D3DCCD1}">
              <a14:hiddenFill xmlns:a14="http://schemas.microsoft.com/office/drawing/2010/main">
                <a:solidFill>
                  <a:schemeClr val="accent1">
                    <a:alpha val="54117"/>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pic>
      <p:graphicFrame>
        <p:nvGraphicFramePr>
          <p:cNvPr id="1141763" name="Object 3">
            <a:extLst>
              <a:ext uri="{FF2B5EF4-FFF2-40B4-BE49-F238E27FC236}">
                <a16:creationId xmlns:a16="http://schemas.microsoft.com/office/drawing/2014/main" id="{7D9B1793-ADF7-3DCB-1455-352EBF063FA4}"/>
              </a:ext>
            </a:extLst>
          </p:cNvPr>
          <p:cNvGraphicFramePr>
            <a:graphicFrameLocks noChangeAspect="1"/>
          </p:cNvGraphicFramePr>
          <p:nvPr>
            <p:ph sz="half" idx="1"/>
          </p:nvPr>
        </p:nvGraphicFramePr>
        <p:xfrm>
          <a:off x="684213" y="1412875"/>
          <a:ext cx="7804150" cy="2360613"/>
        </p:xfrm>
        <a:graphic>
          <a:graphicData uri="http://schemas.openxmlformats.org/presentationml/2006/ole">
            <mc:AlternateContent xmlns:mc="http://schemas.openxmlformats.org/markup-compatibility/2006">
              <mc:Choice xmlns:v="urn:schemas-microsoft-com:vml" Requires="v">
                <p:oleObj name="Equation" r:id="rId3" imgW="2562279" imgH="742857" progId="Equation.3">
                  <p:embed/>
                </p:oleObj>
              </mc:Choice>
              <mc:Fallback>
                <p:oleObj name="Equation" r:id="rId3" imgW="2562279" imgH="74285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2875"/>
                        <a:ext cx="7804150" cy="236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141765" name="Group 5">
            <a:extLst>
              <a:ext uri="{FF2B5EF4-FFF2-40B4-BE49-F238E27FC236}">
                <a16:creationId xmlns:a16="http://schemas.microsoft.com/office/drawing/2014/main" id="{9C8000ED-DAFF-2E05-F87C-A19F16E9A809}"/>
              </a:ext>
            </a:extLst>
          </p:cNvPr>
          <p:cNvGrpSpPr>
            <a:grpSpLocks/>
          </p:cNvGrpSpPr>
          <p:nvPr/>
        </p:nvGrpSpPr>
        <p:grpSpPr bwMode="auto">
          <a:xfrm>
            <a:off x="468313" y="4365625"/>
            <a:ext cx="8229600" cy="2143125"/>
            <a:chOff x="288" y="2736"/>
            <a:chExt cx="5184" cy="1350"/>
          </a:xfrm>
        </p:grpSpPr>
        <p:sp>
          <p:nvSpPr>
            <p:cNvPr id="70661" name="Text Box 6">
              <a:extLst>
                <a:ext uri="{FF2B5EF4-FFF2-40B4-BE49-F238E27FC236}">
                  <a16:creationId xmlns:a16="http://schemas.microsoft.com/office/drawing/2014/main" id="{BAA54D9F-70C9-C957-2A05-1E8AE7493C9B}"/>
                </a:ext>
              </a:extLst>
            </p:cNvPr>
            <p:cNvSpPr txBox="1">
              <a:spLocks noChangeArrowheads="1"/>
            </p:cNvSpPr>
            <p:nvPr/>
          </p:nvSpPr>
          <p:spPr bwMode="auto">
            <a:xfrm>
              <a:off x="288" y="2736"/>
              <a:ext cx="5184" cy="135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a:solidFill>
                    <a:srgbClr val="FFFF00"/>
                  </a:solidFill>
                  <a:latin typeface="Times New Roman" panose="02020603050405020304" pitchFamily="18" charset="0"/>
                </a:rPr>
                <a:t>         </a:t>
              </a:r>
              <a:r>
                <a:rPr kumimoji="1" lang="zh-CN" altLang="en-US" sz="2800" b="1">
                  <a:latin typeface="Times New Roman" panose="02020603050405020304" pitchFamily="18" charset="0"/>
                </a:rPr>
                <a:t>故</a:t>
              </a:r>
              <a:r>
                <a:rPr kumimoji="1" lang="en-US" altLang="en-US" sz="2800" b="1">
                  <a:latin typeface="Times New Roman" panose="02020603050405020304" pitchFamily="18" charset="0"/>
                </a:rPr>
                <a:t> </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的密度 </a:t>
              </a:r>
              <a:r>
                <a:rPr kumimoji="1" lang="en-US" altLang="zh-CN" sz="2800" b="1" i="1">
                  <a:latin typeface="Times New Roman" panose="02020603050405020304" pitchFamily="18" charset="0"/>
                </a:rPr>
                <a:t>f(x)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在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这一点的值，恰好是</a:t>
              </a:r>
              <a:r>
                <a:rPr kumimoji="1" lang="en-US" altLang="zh-CN" sz="2800" b="1" i="1">
                  <a:latin typeface="Times New Roman" panose="02020603050405020304" pitchFamily="18" charset="0"/>
                </a:rPr>
                <a:t>X </a:t>
              </a:r>
              <a:r>
                <a:rPr kumimoji="1" lang="zh-CN" altLang="en-US" sz="2800" b="1">
                  <a:latin typeface="Times New Roman" panose="02020603050405020304" pitchFamily="18" charset="0"/>
                </a:rPr>
                <a:t>落</a:t>
              </a:r>
            </a:p>
            <a:p>
              <a:pPr eaLnBrk="1" hangingPunct="1">
                <a:lnSpc>
                  <a:spcPct val="120000"/>
                </a:lnSpc>
                <a:spcBef>
                  <a:spcPct val="0"/>
                </a:spcBef>
                <a:buClrTx/>
                <a:buSzTx/>
                <a:buFontTx/>
                <a:buNone/>
              </a:pPr>
              <a:r>
                <a:rPr kumimoji="1" lang="zh-CN" altLang="en-US" sz="2800" b="1">
                  <a:latin typeface="Times New Roman" panose="02020603050405020304" pitchFamily="18" charset="0"/>
                </a:rPr>
                <a:t>在区间                     上的概率与区间长度       之比的极限</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这里，如果把概率理解为质量， </a:t>
              </a:r>
              <a:r>
                <a:rPr kumimoji="1" lang="en-US" altLang="zh-CN" sz="2800" b="1" i="1">
                  <a:latin typeface="Times New Roman" panose="02020603050405020304" pitchFamily="18" charset="0"/>
                </a:rPr>
                <a:t>f (x) </a:t>
              </a:r>
              <a:r>
                <a:rPr kumimoji="1" lang="zh-CN" altLang="en-US" sz="2800" b="1">
                  <a:latin typeface="Times New Roman" panose="02020603050405020304" pitchFamily="18" charset="0"/>
                </a:rPr>
                <a:t>相当于线密度</a:t>
              </a:r>
              <a:r>
                <a:rPr kumimoji="1" lang="en-US" altLang="zh-CN" sz="2800" b="1">
                  <a:latin typeface="Times New Roman" panose="02020603050405020304" pitchFamily="18" charset="0"/>
                </a:rPr>
                <a:t>.</a:t>
              </a:r>
            </a:p>
          </p:txBody>
        </p:sp>
        <p:graphicFrame>
          <p:nvGraphicFramePr>
            <p:cNvPr id="70662" name="Object 7">
              <a:extLst>
                <a:ext uri="{FF2B5EF4-FFF2-40B4-BE49-F238E27FC236}">
                  <a16:creationId xmlns:a16="http://schemas.microsoft.com/office/drawing/2014/main" id="{07E1E7C5-592C-A2BA-4D13-1968BE7F15E1}"/>
                </a:ext>
              </a:extLst>
            </p:cNvPr>
            <p:cNvGraphicFramePr>
              <a:graphicFrameLocks noChangeAspect="1"/>
            </p:cNvGraphicFramePr>
            <p:nvPr/>
          </p:nvGraphicFramePr>
          <p:xfrm>
            <a:off x="4224" y="3120"/>
            <a:ext cx="384" cy="295"/>
          </p:xfrm>
          <a:graphic>
            <a:graphicData uri="http://schemas.openxmlformats.org/presentationml/2006/ole">
              <mc:AlternateContent xmlns:mc="http://schemas.openxmlformats.org/markup-compatibility/2006">
                <mc:Choice xmlns:v="urn:schemas-microsoft-com:vml" Requires="v">
                  <p:oleObj name="公式" r:id="rId5" imgW="209474" imgH="161960" progId="Equation.3">
                    <p:embed/>
                  </p:oleObj>
                </mc:Choice>
                <mc:Fallback>
                  <p:oleObj name="公式" r:id="rId5" imgW="209474" imgH="161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120"/>
                          <a:ext cx="384" cy="295"/>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63" name="Object 8">
              <a:extLst>
                <a:ext uri="{FF2B5EF4-FFF2-40B4-BE49-F238E27FC236}">
                  <a16:creationId xmlns:a16="http://schemas.microsoft.com/office/drawing/2014/main" id="{B3106707-C4A1-7E91-7D63-935914FED9E0}"/>
                </a:ext>
              </a:extLst>
            </p:cNvPr>
            <p:cNvGraphicFramePr>
              <a:graphicFrameLocks noChangeAspect="1"/>
            </p:cNvGraphicFramePr>
            <p:nvPr/>
          </p:nvGraphicFramePr>
          <p:xfrm>
            <a:off x="1059" y="3141"/>
            <a:ext cx="1124" cy="319"/>
          </p:xfrm>
          <a:graphic>
            <a:graphicData uri="http://schemas.openxmlformats.org/presentationml/2006/ole">
              <mc:AlternateContent xmlns:mc="http://schemas.openxmlformats.org/markup-compatibility/2006">
                <mc:Choice xmlns:v="urn:schemas-microsoft-com:vml" Requires="v">
                  <p:oleObj name="Equation" r:id="rId7" imgW="695368" imgH="180855" progId="Equation.DSMT4">
                    <p:embed/>
                  </p:oleObj>
                </mc:Choice>
                <mc:Fallback>
                  <p:oleObj name="Equation" r:id="rId7" imgW="695368" imgH="18085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9" y="3141"/>
                          <a:ext cx="1124" cy="319"/>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1763"/>
                                        </p:tgtEl>
                                        <p:attrNameLst>
                                          <p:attrName>style.visibility</p:attrName>
                                        </p:attrNameLst>
                                      </p:cBhvr>
                                      <p:to>
                                        <p:strVal val="visible"/>
                                      </p:to>
                                    </p:set>
                                    <p:animEffect transition="in" filter="blinds(horizontal)">
                                      <p:cBhvr>
                                        <p:cTn id="7" dur="500"/>
                                        <p:tgtEl>
                                          <p:spTgt spid="1141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41765"/>
                                        </p:tgtEl>
                                        <p:attrNameLst>
                                          <p:attrName>style.visibility</p:attrName>
                                        </p:attrNameLst>
                                      </p:cBhvr>
                                      <p:to>
                                        <p:strVal val="visible"/>
                                      </p:to>
                                    </p:set>
                                    <p:animEffect transition="in" filter="wipe(up)">
                                      <p:cBhvr>
                                        <p:cTn id="12" dur="500"/>
                                        <p:tgtEl>
                                          <p:spTgt spid="114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7650" name="Text Box 2">
            <a:extLst>
              <a:ext uri="{FF2B5EF4-FFF2-40B4-BE49-F238E27FC236}">
                <a16:creationId xmlns:a16="http://schemas.microsoft.com/office/drawing/2014/main" id="{AA5EAB6C-1927-2E94-35D0-75EDE64FFE98}"/>
              </a:ext>
            </a:extLst>
          </p:cNvPr>
          <p:cNvSpPr txBox="1">
            <a:spLocks noChangeArrowheads="1"/>
          </p:cNvSpPr>
          <p:nvPr/>
        </p:nvSpPr>
        <p:spPr bwMode="auto">
          <a:xfrm>
            <a:off x="609600" y="874713"/>
            <a:ext cx="8077200"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50000"/>
              </a:spcBef>
              <a:buClrTx/>
              <a:buSzTx/>
              <a:buFontTx/>
              <a:buNone/>
            </a:pP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、在有些试验中，试验结果看来与数值无关，但我们可以引进一个变量来表示它的各种结果</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也就是说，</a:t>
            </a:r>
            <a:r>
              <a:rPr kumimoji="1" lang="zh-CN" altLang="en-US" sz="2800" b="1">
                <a:solidFill>
                  <a:srgbClr val="0000FF"/>
                </a:solidFill>
                <a:latin typeface="Times New Roman" panose="02020603050405020304" pitchFamily="18" charset="0"/>
              </a:rPr>
              <a:t>把试验结果数值化</a:t>
            </a:r>
            <a:r>
              <a:rPr kumimoji="1" lang="en-US" altLang="zh-CN" sz="2800" b="1">
                <a:solidFill>
                  <a:schemeClr val="accent2"/>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307650"/>
                                        </p:tgtEl>
                                        <p:attrNameLst>
                                          <p:attrName>style.visibility</p:attrName>
                                        </p:attrNameLst>
                                      </p:cBhvr>
                                      <p:to>
                                        <p:strVal val="visible"/>
                                      </p:to>
                                    </p:set>
                                    <p:anim calcmode="lin" valueType="num">
                                      <p:cBhvr additive="base">
                                        <p:cTn id="7" dur="500" fill="hold"/>
                                        <p:tgtEl>
                                          <p:spTgt spid="1307650"/>
                                        </p:tgtEl>
                                        <p:attrNameLst>
                                          <p:attrName>ppt_x</p:attrName>
                                        </p:attrNameLst>
                                      </p:cBhvr>
                                      <p:tavLst>
                                        <p:tav tm="0">
                                          <p:val>
                                            <p:strVal val="1+#ppt_w/2"/>
                                          </p:val>
                                        </p:tav>
                                        <p:tav tm="100000">
                                          <p:val>
                                            <p:strVal val="#ppt_x"/>
                                          </p:val>
                                        </p:tav>
                                      </p:tavLst>
                                    </p:anim>
                                    <p:anim calcmode="lin" valueType="num">
                                      <p:cBhvr additive="base">
                                        <p:cTn id="8" dur="500" fill="hold"/>
                                        <p:tgtEl>
                                          <p:spTgt spid="1307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0"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a:extLst>
              <a:ext uri="{FF2B5EF4-FFF2-40B4-BE49-F238E27FC236}">
                <a16:creationId xmlns:a16="http://schemas.microsoft.com/office/drawing/2014/main" id="{AAA1E9C6-41A4-AC8F-D2CF-337DAD27A2D2}"/>
              </a:ext>
            </a:extLst>
          </p:cNvPr>
          <p:cNvSpPr txBox="1">
            <a:spLocks noChangeArrowheads="1"/>
          </p:cNvSpPr>
          <p:nvPr/>
        </p:nvSpPr>
        <p:spPr bwMode="auto">
          <a:xfrm>
            <a:off x="827088" y="838200"/>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若不计高阶无穷小，有</a:t>
            </a:r>
            <a:endParaRPr kumimoji="1" lang="zh-CN" altLang="en-US" sz="2800" b="1">
              <a:solidFill>
                <a:srgbClr val="FFFF00"/>
              </a:solidFill>
              <a:latin typeface="Times New Roman" panose="02020603050405020304" pitchFamily="18" charset="0"/>
            </a:endParaRPr>
          </a:p>
        </p:txBody>
      </p:sp>
      <p:graphicFrame>
        <p:nvGraphicFramePr>
          <p:cNvPr id="71683" name="Object 3">
            <a:extLst>
              <a:ext uri="{FF2B5EF4-FFF2-40B4-BE49-F238E27FC236}">
                <a16:creationId xmlns:a16="http://schemas.microsoft.com/office/drawing/2014/main" id="{284FCE44-63D7-82B8-E373-C34E41B3E07C}"/>
              </a:ext>
            </a:extLst>
          </p:cNvPr>
          <p:cNvGraphicFramePr>
            <a:graphicFrameLocks noChangeAspect="1"/>
          </p:cNvGraphicFramePr>
          <p:nvPr/>
        </p:nvGraphicFramePr>
        <p:xfrm>
          <a:off x="2051050" y="1485900"/>
          <a:ext cx="4792663" cy="547688"/>
        </p:xfrm>
        <a:graphic>
          <a:graphicData uri="http://schemas.openxmlformats.org/presentationml/2006/ole">
            <mc:AlternateContent xmlns:mc="http://schemas.openxmlformats.org/markup-compatibility/2006">
              <mc:Choice xmlns:v="urn:schemas-microsoft-com:vml" Requires="v">
                <p:oleObj name="Equation" r:id="rId2" imgW="1743008" imgH="180855" progId="Equation.DSMT4">
                  <p:embed/>
                </p:oleObj>
              </mc:Choice>
              <mc:Fallback>
                <p:oleObj name="Equation" r:id="rId2" imgW="1743008" imgH="180855"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485900"/>
                        <a:ext cx="4792663" cy="547688"/>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4" name="Text Box 5">
            <a:extLst>
              <a:ext uri="{FF2B5EF4-FFF2-40B4-BE49-F238E27FC236}">
                <a16:creationId xmlns:a16="http://schemas.microsoft.com/office/drawing/2014/main" id="{9AD34BAF-47B1-EB0E-B786-4BB6E3E2E578}"/>
              </a:ext>
            </a:extLst>
          </p:cNvPr>
          <p:cNvSpPr txBox="1">
            <a:spLocks noChangeArrowheads="1"/>
          </p:cNvSpPr>
          <p:nvPr/>
        </p:nvSpPr>
        <p:spPr bwMode="auto">
          <a:xfrm>
            <a:off x="468313" y="1989138"/>
            <a:ext cx="8496300"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表示随机变量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取值于                    的概率近似等于                </a:t>
            </a:r>
            <a:r>
              <a:rPr kumimoji="1" lang="en-US" altLang="zh-CN" sz="2800" b="1">
                <a:latin typeface="Times New Roman" panose="02020603050405020304" pitchFamily="18" charset="0"/>
              </a:rPr>
              <a:t>.</a:t>
            </a:r>
          </a:p>
        </p:txBody>
      </p:sp>
      <p:graphicFrame>
        <p:nvGraphicFramePr>
          <p:cNvPr id="71685" name="Object 6">
            <a:extLst>
              <a:ext uri="{FF2B5EF4-FFF2-40B4-BE49-F238E27FC236}">
                <a16:creationId xmlns:a16="http://schemas.microsoft.com/office/drawing/2014/main" id="{633AB56D-0FBD-7FCE-43DD-7D096AD238FF}"/>
              </a:ext>
            </a:extLst>
          </p:cNvPr>
          <p:cNvGraphicFramePr>
            <a:graphicFrameLocks noChangeAspect="1"/>
          </p:cNvGraphicFramePr>
          <p:nvPr/>
        </p:nvGraphicFramePr>
        <p:xfrm>
          <a:off x="4787900" y="2133600"/>
          <a:ext cx="1820863" cy="487363"/>
        </p:xfrm>
        <a:graphic>
          <a:graphicData uri="http://schemas.openxmlformats.org/presentationml/2006/ole">
            <mc:AlternateContent xmlns:mc="http://schemas.openxmlformats.org/markup-compatibility/2006">
              <mc:Choice xmlns:v="urn:schemas-microsoft-com:vml" Requires="v">
                <p:oleObj name="Equation" r:id="rId4" imgW="695368" imgH="180855" progId="Equation.DSMT4">
                  <p:embed/>
                </p:oleObj>
              </mc:Choice>
              <mc:Fallback>
                <p:oleObj name="Equation" r:id="rId4" imgW="695368" imgH="18085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133600"/>
                        <a:ext cx="18208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86" name="Object 7">
            <a:extLst>
              <a:ext uri="{FF2B5EF4-FFF2-40B4-BE49-F238E27FC236}">
                <a16:creationId xmlns:a16="http://schemas.microsoft.com/office/drawing/2014/main" id="{D779360C-67B2-0461-07DB-C33E31C902D7}"/>
              </a:ext>
            </a:extLst>
          </p:cNvPr>
          <p:cNvGraphicFramePr>
            <a:graphicFrameLocks noChangeAspect="1"/>
          </p:cNvGraphicFramePr>
          <p:nvPr/>
        </p:nvGraphicFramePr>
        <p:xfrm>
          <a:off x="827088" y="2565400"/>
          <a:ext cx="1474787" cy="514350"/>
        </p:xfrm>
        <a:graphic>
          <a:graphicData uri="http://schemas.openxmlformats.org/presentationml/2006/ole">
            <mc:AlternateContent xmlns:mc="http://schemas.openxmlformats.org/markup-compatibility/2006">
              <mc:Choice xmlns:v="urn:schemas-microsoft-com:vml" Requires="v">
                <p:oleObj name="公式" r:id="rId6" imgW="523955" imgH="180855" progId="Equation.3">
                  <p:embed/>
                </p:oleObj>
              </mc:Choice>
              <mc:Fallback>
                <p:oleObj name="公式" r:id="rId6" imgW="523955" imgH="18085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565400"/>
                        <a:ext cx="14747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29166" name="Line 14">
            <a:extLst>
              <a:ext uri="{FF2B5EF4-FFF2-40B4-BE49-F238E27FC236}">
                <a16:creationId xmlns:a16="http://schemas.microsoft.com/office/drawing/2014/main" id="{F8C19CCB-9F7D-3BDB-7FEE-F6665E15694E}"/>
              </a:ext>
            </a:extLst>
          </p:cNvPr>
          <p:cNvSpPr>
            <a:spLocks noChangeShapeType="1"/>
          </p:cNvSpPr>
          <p:nvPr/>
        </p:nvSpPr>
        <p:spPr bwMode="auto">
          <a:xfrm>
            <a:off x="1692275" y="4524375"/>
            <a:ext cx="3886200"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9167" name="Line 15">
            <a:extLst>
              <a:ext uri="{FF2B5EF4-FFF2-40B4-BE49-F238E27FC236}">
                <a16:creationId xmlns:a16="http://schemas.microsoft.com/office/drawing/2014/main" id="{77709803-4274-375D-4962-482F6A677F6B}"/>
              </a:ext>
            </a:extLst>
          </p:cNvPr>
          <p:cNvSpPr>
            <a:spLocks noChangeShapeType="1"/>
          </p:cNvSpPr>
          <p:nvPr/>
        </p:nvSpPr>
        <p:spPr bwMode="auto">
          <a:xfrm flipV="1">
            <a:off x="2987675" y="2967038"/>
            <a:ext cx="0" cy="1981200"/>
          </a:xfrm>
          <a:prstGeom prst="line">
            <a:avLst/>
          </a:prstGeom>
          <a:noFill/>
          <a:ln w="57150">
            <a:solidFill>
              <a:srgbClr val="0000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329168" name="Freeform 16">
            <a:extLst>
              <a:ext uri="{FF2B5EF4-FFF2-40B4-BE49-F238E27FC236}">
                <a16:creationId xmlns:a16="http://schemas.microsoft.com/office/drawing/2014/main" id="{18A623B3-E9B7-08BA-617E-4D5DD47EDE16}"/>
              </a:ext>
            </a:extLst>
          </p:cNvPr>
          <p:cNvSpPr>
            <a:spLocks/>
          </p:cNvSpPr>
          <p:nvPr/>
        </p:nvSpPr>
        <p:spPr bwMode="auto">
          <a:xfrm>
            <a:off x="2268538" y="3425825"/>
            <a:ext cx="1981200" cy="1155700"/>
          </a:xfrm>
          <a:custGeom>
            <a:avLst/>
            <a:gdLst>
              <a:gd name="T0" fmla="*/ 0 w 1248"/>
              <a:gd name="T1" fmla="*/ 1774190000 h 728"/>
              <a:gd name="T2" fmla="*/ 846772500 w 1248"/>
              <a:gd name="T3" fmla="*/ 1653222500 h 728"/>
              <a:gd name="T4" fmla="*/ 1330642500 w 1248"/>
              <a:gd name="T5" fmla="*/ 685482500 h 728"/>
              <a:gd name="T6" fmla="*/ 1693545000 w 1248"/>
              <a:gd name="T7" fmla="*/ 80645000 h 728"/>
              <a:gd name="T8" fmla="*/ 1935480000 w 1248"/>
              <a:gd name="T9" fmla="*/ 201612500 h 728"/>
              <a:gd name="T10" fmla="*/ 2147483646 w 1248"/>
              <a:gd name="T11" fmla="*/ 685482500 h 728"/>
              <a:gd name="T12" fmla="*/ 2147483646 w 1248"/>
              <a:gd name="T13" fmla="*/ 1048385000 h 728"/>
              <a:gd name="T14" fmla="*/ 2147483646 w 1248"/>
              <a:gd name="T15" fmla="*/ 1653222500 h 728"/>
              <a:gd name="T16" fmla="*/ 2147483646 w 1248"/>
              <a:gd name="T17" fmla="*/ 1774190000 h 7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28">
                <a:moveTo>
                  <a:pt x="0" y="704"/>
                </a:moveTo>
                <a:cubicBezTo>
                  <a:pt x="124" y="716"/>
                  <a:pt x="248" y="728"/>
                  <a:pt x="336" y="656"/>
                </a:cubicBezTo>
                <a:cubicBezTo>
                  <a:pt x="424" y="584"/>
                  <a:pt x="472" y="376"/>
                  <a:pt x="528" y="272"/>
                </a:cubicBezTo>
                <a:cubicBezTo>
                  <a:pt x="584" y="168"/>
                  <a:pt x="632" y="64"/>
                  <a:pt x="672" y="32"/>
                </a:cubicBezTo>
                <a:cubicBezTo>
                  <a:pt x="712" y="0"/>
                  <a:pt x="736" y="40"/>
                  <a:pt x="768" y="80"/>
                </a:cubicBezTo>
                <a:cubicBezTo>
                  <a:pt x="800" y="120"/>
                  <a:pt x="840" y="216"/>
                  <a:pt x="864" y="272"/>
                </a:cubicBezTo>
                <a:cubicBezTo>
                  <a:pt x="888" y="328"/>
                  <a:pt x="880" y="352"/>
                  <a:pt x="912" y="416"/>
                </a:cubicBezTo>
                <a:cubicBezTo>
                  <a:pt x="944" y="480"/>
                  <a:pt x="1000" y="608"/>
                  <a:pt x="1056" y="656"/>
                </a:cubicBezTo>
                <a:cubicBezTo>
                  <a:pt x="1112" y="704"/>
                  <a:pt x="1216" y="696"/>
                  <a:pt x="1248" y="704"/>
                </a:cubicBezTo>
              </a:path>
            </a:pathLst>
          </a:custGeom>
          <a:solidFill>
            <a:srgbClr val="FF0000">
              <a:alpha val="38823"/>
            </a:srgbClr>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29169" name="Rectangle 17">
            <a:extLst>
              <a:ext uri="{FF2B5EF4-FFF2-40B4-BE49-F238E27FC236}">
                <a16:creationId xmlns:a16="http://schemas.microsoft.com/office/drawing/2014/main" id="{B0AE786A-453E-5F22-AF9D-455433DC6F19}"/>
              </a:ext>
            </a:extLst>
          </p:cNvPr>
          <p:cNvSpPr>
            <a:spLocks noChangeArrowheads="1"/>
          </p:cNvSpPr>
          <p:nvPr/>
        </p:nvSpPr>
        <p:spPr bwMode="auto">
          <a:xfrm>
            <a:off x="2916238" y="2654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i="1">
                <a:solidFill>
                  <a:schemeClr val="accent2"/>
                </a:solidFill>
                <a:latin typeface="Times New Roman" panose="02020603050405020304" pitchFamily="18" charset="0"/>
              </a:rPr>
              <a:t> f </a:t>
            </a:r>
            <a:r>
              <a:rPr lang="en-US" altLang="zh-CN" sz="2400" b="1">
                <a:solidFill>
                  <a:schemeClr val="accent2"/>
                </a:solidFill>
                <a:latin typeface="Times New Roman" panose="02020603050405020304" pitchFamily="18" charset="0"/>
              </a:rPr>
              <a:t>(</a:t>
            </a:r>
            <a:r>
              <a:rPr lang="en-US" altLang="zh-CN" sz="2400" b="1" i="1">
                <a:solidFill>
                  <a:schemeClr val="accent2"/>
                </a:solidFill>
                <a:latin typeface="Times New Roman" panose="02020603050405020304" pitchFamily="18" charset="0"/>
              </a:rPr>
              <a:t>x</a:t>
            </a:r>
            <a:r>
              <a:rPr lang="en-US" altLang="zh-CN" sz="2400" b="1">
                <a:solidFill>
                  <a:schemeClr val="accent2"/>
                </a:solidFill>
                <a:latin typeface="Times New Roman" panose="02020603050405020304" pitchFamily="18" charset="0"/>
              </a:rPr>
              <a:t>)</a:t>
            </a:r>
            <a:endParaRPr lang="en-US" altLang="zh-CN" sz="2400" b="1" i="1">
              <a:solidFill>
                <a:schemeClr val="accent2"/>
              </a:solidFill>
              <a:latin typeface="Times New Roman" panose="02020603050405020304" pitchFamily="18" charset="0"/>
            </a:endParaRPr>
          </a:p>
        </p:txBody>
      </p:sp>
      <p:sp>
        <p:nvSpPr>
          <p:cNvPr id="1329170" name="Text Box 18">
            <a:extLst>
              <a:ext uri="{FF2B5EF4-FFF2-40B4-BE49-F238E27FC236}">
                <a16:creationId xmlns:a16="http://schemas.microsoft.com/office/drawing/2014/main" id="{DCB2DD1F-71E9-5369-FF80-8B5B4A348AE6}"/>
              </a:ext>
            </a:extLst>
          </p:cNvPr>
          <p:cNvSpPr txBox="1">
            <a:spLocks noChangeArrowheads="1"/>
          </p:cNvSpPr>
          <p:nvPr/>
        </p:nvSpPr>
        <p:spPr bwMode="auto">
          <a:xfrm>
            <a:off x="5651500" y="4221163"/>
            <a:ext cx="361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i="1">
                <a:latin typeface="Times New Roman" panose="02020603050405020304" pitchFamily="18" charset="0"/>
              </a:rPr>
              <a:t>x</a:t>
            </a:r>
            <a:endParaRPr lang="en-US" altLang="zh-CN" b="1">
              <a:latin typeface="Times New Roman" panose="02020603050405020304" pitchFamily="18" charset="0"/>
            </a:endParaRPr>
          </a:p>
        </p:txBody>
      </p:sp>
      <p:sp>
        <p:nvSpPr>
          <p:cNvPr id="1329171" name="Rectangle 19">
            <a:extLst>
              <a:ext uri="{FF2B5EF4-FFF2-40B4-BE49-F238E27FC236}">
                <a16:creationId xmlns:a16="http://schemas.microsoft.com/office/drawing/2014/main" id="{05F20D79-00FA-7022-6685-7F079AC5D6E4}"/>
              </a:ext>
            </a:extLst>
          </p:cNvPr>
          <p:cNvSpPr>
            <a:spLocks noChangeArrowheads="1"/>
          </p:cNvSpPr>
          <p:nvPr/>
        </p:nvSpPr>
        <p:spPr bwMode="auto">
          <a:xfrm>
            <a:off x="323850" y="5192713"/>
            <a:ext cx="82867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1000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密度函数 </a:t>
            </a:r>
            <a:r>
              <a:rPr kumimoji="1" lang="en-US" altLang="zh-CN" sz="2800" b="1" i="1">
                <a:latin typeface="Times New Roman" panose="02020603050405020304" pitchFamily="18" charset="0"/>
              </a:rPr>
              <a:t>f (x)</a:t>
            </a:r>
            <a:r>
              <a:rPr kumimoji="1" lang="zh-CN" altLang="en-US" sz="2800" b="1">
                <a:latin typeface="Times New Roman" panose="02020603050405020304" pitchFamily="18" charset="0"/>
              </a:rPr>
              <a:t>在某点处的高度越大，则</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取</a:t>
            </a:r>
            <a:r>
              <a:rPr kumimoji="1" lang="en-US" altLang="zh-CN" sz="2800" b="1" i="1">
                <a:latin typeface="Times New Roman" panose="02020603050405020304" pitchFamily="18" charset="0"/>
              </a:rPr>
              <a:t>a</a:t>
            </a:r>
            <a:r>
              <a:rPr kumimoji="1" lang="zh-CN" altLang="en-US" sz="2800" b="1">
                <a:latin typeface="Times New Roman" panose="02020603050405020304" pitchFamily="18" charset="0"/>
              </a:rPr>
              <a:t>附近的值的概率就越大</a:t>
            </a:r>
            <a:r>
              <a:rPr kumimoji="1" lang="en-US" altLang="zh-CN" sz="28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29167"/>
                                        </p:tgtEl>
                                        <p:attrNameLst>
                                          <p:attrName>style.visibility</p:attrName>
                                        </p:attrNameLst>
                                      </p:cBhvr>
                                      <p:to>
                                        <p:strVal val="visible"/>
                                      </p:to>
                                    </p:set>
                                    <p:animEffect transition="in" filter="blinds(horizontal)">
                                      <p:cBhvr>
                                        <p:cTn id="7" dur="500"/>
                                        <p:tgtEl>
                                          <p:spTgt spid="132916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29169"/>
                                        </p:tgtEl>
                                        <p:attrNameLst>
                                          <p:attrName>style.visibility</p:attrName>
                                        </p:attrNameLst>
                                      </p:cBhvr>
                                      <p:to>
                                        <p:strVal val="visible"/>
                                      </p:to>
                                    </p:set>
                                    <p:animEffect transition="in" filter="blinds(horizontal)">
                                      <p:cBhvr>
                                        <p:cTn id="10" dur="500"/>
                                        <p:tgtEl>
                                          <p:spTgt spid="1329169"/>
                                        </p:tgtEl>
                                      </p:cBhvr>
                                    </p:animEffect>
                                  </p:childTnLst>
                                </p:cTn>
                              </p:par>
                              <p:par>
                                <p:cTn id="11" presetID="3" presetClass="entr" presetSubtype="10" fill="hold" nodeType="withEffect">
                                  <p:stCondLst>
                                    <p:cond delay="0"/>
                                  </p:stCondLst>
                                  <p:childTnLst>
                                    <p:set>
                                      <p:cBhvr>
                                        <p:cTn id="12" dur="1" fill="hold">
                                          <p:stCondLst>
                                            <p:cond delay="0"/>
                                          </p:stCondLst>
                                        </p:cTn>
                                        <p:tgtEl>
                                          <p:spTgt spid="1329168"/>
                                        </p:tgtEl>
                                        <p:attrNameLst>
                                          <p:attrName>style.visibility</p:attrName>
                                        </p:attrNameLst>
                                      </p:cBhvr>
                                      <p:to>
                                        <p:strVal val="visible"/>
                                      </p:to>
                                    </p:set>
                                    <p:animEffect transition="in" filter="blinds(horizontal)">
                                      <p:cBhvr>
                                        <p:cTn id="13" dur="500"/>
                                        <p:tgtEl>
                                          <p:spTgt spid="1329168"/>
                                        </p:tgtEl>
                                      </p:cBhvr>
                                    </p:animEffect>
                                  </p:childTnLst>
                                </p:cTn>
                              </p:par>
                              <p:par>
                                <p:cTn id="14" presetID="3" presetClass="entr" presetSubtype="10" fill="hold" nodeType="withEffect">
                                  <p:stCondLst>
                                    <p:cond delay="0"/>
                                  </p:stCondLst>
                                  <p:childTnLst>
                                    <p:set>
                                      <p:cBhvr>
                                        <p:cTn id="15" dur="1" fill="hold">
                                          <p:stCondLst>
                                            <p:cond delay="0"/>
                                          </p:stCondLst>
                                        </p:cTn>
                                        <p:tgtEl>
                                          <p:spTgt spid="1329166"/>
                                        </p:tgtEl>
                                        <p:attrNameLst>
                                          <p:attrName>style.visibility</p:attrName>
                                        </p:attrNameLst>
                                      </p:cBhvr>
                                      <p:to>
                                        <p:strVal val="visible"/>
                                      </p:to>
                                    </p:set>
                                    <p:animEffect transition="in" filter="blinds(horizontal)">
                                      <p:cBhvr>
                                        <p:cTn id="16" dur="500"/>
                                        <p:tgtEl>
                                          <p:spTgt spid="132916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29170"/>
                                        </p:tgtEl>
                                        <p:attrNameLst>
                                          <p:attrName>style.visibility</p:attrName>
                                        </p:attrNameLst>
                                      </p:cBhvr>
                                      <p:to>
                                        <p:strVal val="visible"/>
                                      </p:to>
                                    </p:set>
                                    <p:animEffect transition="in" filter="blinds(horizontal)">
                                      <p:cBhvr>
                                        <p:cTn id="19" dur="500"/>
                                        <p:tgtEl>
                                          <p:spTgt spid="1329170"/>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1329171"/>
                                        </p:tgtEl>
                                        <p:attrNameLst>
                                          <p:attrName>style.visibility</p:attrName>
                                        </p:attrNameLst>
                                      </p:cBhvr>
                                      <p:to>
                                        <p:strVal val="visible"/>
                                      </p:to>
                                    </p:set>
                                    <p:animEffect transition="in" filter="barn(outVertical)">
                                      <p:cBhvr>
                                        <p:cTn id="22" dur="500"/>
                                        <p:tgtEl>
                                          <p:spTgt spid="1329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9169" grpId="0"/>
      <p:bldP spid="1329170" grpId="0"/>
      <p:bldP spid="132917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a:extLst>
              <a:ext uri="{FF2B5EF4-FFF2-40B4-BE49-F238E27FC236}">
                <a16:creationId xmlns:a16="http://schemas.microsoft.com/office/drawing/2014/main" id="{B5DE27E1-E33F-21FB-BE31-1628DB85B208}"/>
              </a:ext>
            </a:extLst>
          </p:cNvPr>
          <p:cNvSpPr txBox="1">
            <a:spLocks noChangeArrowheads="1"/>
          </p:cNvSpPr>
          <p:nvPr/>
        </p:nvSpPr>
        <p:spPr bwMode="auto">
          <a:xfrm>
            <a:off x="827088" y="838200"/>
            <a:ext cx="3740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若不计高阶无穷小，有</a:t>
            </a:r>
            <a:endParaRPr kumimoji="1" lang="zh-CN" altLang="en-US" sz="2800" b="1">
              <a:solidFill>
                <a:srgbClr val="FFFF00"/>
              </a:solidFill>
              <a:latin typeface="Times New Roman" panose="02020603050405020304" pitchFamily="18" charset="0"/>
            </a:endParaRPr>
          </a:p>
        </p:txBody>
      </p:sp>
      <p:graphicFrame>
        <p:nvGraphicFramePr>
          <p:cNvPr id="72707" name="Object 3">
            <a:extLst>
              <a:ext uri="{FF2B5EF4-FFF2-40B4-BE49-F238E27FC236}">
                <a16:creationId xmlns:a16="http://schemas.microsoft.com/office/drawing/2014/main" id="{AFF51502-5E2D-CA77-E795-888319D6AE05}"/>
              </a:ext>
            </a:extLst>
          </p:cNvPr>
          <p:cNvGraphicFramePr>
            <a:graphicFrameLocks noChangeAspect="1"/>
          </p:cNvGraphicFramePr>
          <p:nvPr/>
        </p:nvGraphicFramePr>
        <p:xfrm>
          <a:off x="2051050" y="1485900"/>
          <a:ext cx="4792663" cy="547688"/>
        </p:xfrm>
        <a:graphic>
          <a:graphicData uri="http://schemas.openxmlformats.org/presentationml/2006/ole">
            <mc:AlternateContent xmlns:mc="http://schemas.openxmlformats.org/markup-compatibility/2006">
              <mc:Choice xmlns:v="urn:schemas-microsoft-com:vml" Requires="v">
                <p:oleObj name="Equation" r:id="rId2" imgW="1743008" imgH="180855" progId="Equation.DSMT4">
                  <p:embed/>
                </p:oleObj>
              </mc:Choice>
              <mc:Fallback>
                <p:oleObj name="Equation" r:id="rId2" imgW="1743008" imgH="180855"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485900"/>
                        <a:ext cx="4792663" cy="547688"/>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08" name="Text Box 4">
            <a:extLst>
              <a:ext uri="{FF2B5EF4-FFF2-40B4-BE49-F238E27FC236}">
                <a16:creationId xmlns:a16="http://schemas.microsoft.com/office/drawing/2014/main" id="{419E812C-2723-0EC9-7E9D-0F2DCF4AB3E9}"/>
              </a:ext>
            </a:extLst>
          </p:cNvPr>
          <p:cNvSpPr txBox="1">
            <a:spLocks noChangeArrowheads="1"/>
          </p:cNvSpPr>
          <p:nvPr/>
        </p:nvSpPr>
        <p:spPr bwMode="auto">
          <a:xfrm>
            <a:off x="468313" y="1989138"/>
            <a:ext cx="8496300" cy="11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表示随机变量 </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取值于                    的概率近似等于                </a:t>
            </a:r>
            <a:r>
              <a:rPr kumimoji="1" lang="en-US" altLang="zh-CN" sz="2800" b="1">
                <a:latin typeface="Times New Roman" panose="02020603050405020304" pitchFamily="18" charset="0"/>
              </a:rPr>
              <a:t>.</a:t>
            </a:r>
          </a:p>
        </p:txBody>
      </p:sp>
      <p:graphicFrame>
        <p:nvGraphicFramePr>
          <p:cNvPr id="72709" name="Object 5">
            <a:extLst>
              <a:ext uri="{FF2B5EF4-FFF2-40B4-BE49-F238E27FC236}">
                <a16:creationId xmlns:a16="http://schemas.microsoft.com/office/drawing/2014/main" id="{52940C35-2014-2028-4575-91B6CFE04710}"/>
              </a:ext>
            </a:extLst>
          </p:cNvPr>
          <p:cNvGraphicFramePr>
            <a:graphicFrameLocks noChangeAspect="1"/>
          </p:cNvGraphicFramePr>
          <p:nvPr/>
        </p:nvGraphicFramePr>
        <p:xfrm>
          <a:off x="4787900" y="2133600"/>
          <a:ext cx="1820863" cy="487363"/>
        </p:xfrm>
        <a:graphic>
          <a:graphicData uri="http://schemas.openxmlformats.org/presentationml/2006/ole">
            <mc:AlternateContent xmlns:mc="http://schemas.openxmlformats.org/markup-compatibility/2006">
              <mc:Choice xmlns:v="urn:schemas-microsoft-com:vml" Requires="v">
                <p:oleObj name="Equation" r:id="rId4" imgW="695368" imgH="180855" progId="Equation.DSMT4">
                  <p:embed/>
                </p:oleObj>
              </mc:Choice>
              <mc:Fallback>
                <p:oleObj name="Equation" r:id="rId4" imgW="695368" imgH="18085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133600"/>
                        <a:ext cx="182086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0" name="Object 6">
            <a:extLst>
              <a:ext uri="{FF2B5EF4-FFF2-40B4-BE49-F238E27FC236}">
                <a16:creationId xmlns:a16="http://schemas.microsoft.com/office/drawing/2014/main" id="{BFB84190-52B9-6FAB-67F8-53D8F149DEBD}"/>
              </a:ext>
            </a:extLst>
          </p:cNvPr>
          <p:cNvGraphicFramePr>
            <a:graphicFrameLocks noChangeAspect="1"/>
          </p:cNvGraphicFramePr>
          <p:nvPr/>
        </p:nvGraphicFramePr>
        <p:xfrm>
          <a:off x="827088" y="2565400"/>
          <a:ext cx="1474787" cy="514350"/>
        </p:xfrm>
        <a:graphic>
          <a:graphicData uri="http://schemas.openxmlformats.org/presentationml/2006/ole">
            <mc:AlternateContent xmlns:mc="http://schemas.openxmlformats.org/markup-compatibility/2006">
              <mc:Choice xmlns:v="urn:schemas-microsoft-com:vml" Requires="v">
                <p:oleObj name="公式" r:id="rId6" imgW="523955" imgH="180855" progId="Equation.3">
                  <p:embed/>
                </p:oleObj>
              </mc:Choice>
              <mc:Fallback>
                <p:oleObj name="公式" r:id="rId6" imgW="523955" imgH="18085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565400"/>
                        <a:ext cx="147478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2711" name="Group 13">
            <a:extLst>
              <a:ext uri="{FF2B5EF4-FFF2-40B4-BE49-F238E27FC236}">
                <a16:creationId xmlns:a16="http://schemas.microsoft.com/office/drawing/2014/main" id="{12DFE215-E936-D8F3-3A78-EEA87599861B}"/>
              </a:ext>
            </a:extLst>
          </p:cNvPr>
          <p:cNvGrpSpPr>
            <a:grpSpLocks/>
          </p:cNvGrpSpPr>
          <p:nvPr/>
        </p:nvGrpSpPr>
        <p:grpSpPr bwMode="auto">
          <a:xfrm>
            <a:off x="179388" y="4078288"/>
            <a:ext cx="8593137" cy="1814512"/>
            <a:chOff x="480" y="2286"/>
            <a:chExt cx="5413" cy="1143"/>
          </a:xfrm>
        </p:grpSpPr>
        <p:graphicFrame>
          <p:nvGraphicFramePr>
            <p:cNvPr id="72712" name="Object 14">
              <a:extLst>
                <a:ext uri="{FF2B5EF4-FFF2-40B4-BE49-F238E27FC236}">
                  <a16:creationId xmlns:a16="http://schemas.microsoft.com/office/drawing/2014/main" id="{94FDAE6C-EE0C-5775-6F53-F4A97E347A90}"/>
                </a:ext>
              </a:extLst>
            </p:cNvPr>
            <p:cNvGraphicFramePr>
              <a:graphicFrameLocks noChangeAspect="1"/>
            </p:cNvGraphicFramePr>
            <p:nvPr/>
          </p:nvGraphicFramePr>
          <p:xfrm>
            <a:off x="1052" y="2316"/>
            <a:ext cx="875" cy="324"/>
          </p:xfrm>
          <a:graphic>
            <a:graphicData uri="http://schemas.openxmlformats.org/presentationml/2006/ole">
              <mc:AlternateContent xmlns:mc="http://schemas.openxmlformats.org/markup-compatibility/2006">
                <mc:Choice xmlns:v="urn:schemas-microsoft-com:vml" Requires="v">
                  <p:oleObj name="Equation" r:id="rId8" imgW="523955" imgH="180855" progId="Equation.DSMT4">
                    <p:embed/>
                  </p:oleObj>
                </mc:Choice>
                <mc:Fallback>
                  <p:oleObj name="Equation" r:id="rId8" imgW="523955" imgH="180855"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2" y="2316"/>
                          <a:ext cx="875"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3" name="Rectangle 15">
              <a:extLst>
                <a:ext uri="{FF2B5EF4-FFF2-40B4-BE49-F238E27FC236}">
                  <a16:creationId xmlns:a16="http://schemas.microsoft.com/office/drawing/2014/main" id="{FC3E5A33-4794-8A57-200B-1DC6C737F6E5}"/>
                </a:ext>
              </a:extLst>
            </p:cNvPr>
            <p:cNvSpPr>
              <a:spLocks noChangeArrowheads="1"/>
            </p:cNvSpPr>
            <p:nvPr/>
          </p:nvSpPr>
          <p:spPr bwMode="auto">
            <a:xfrm>
              <a:off x="1857" y="2286"/>
              <a:ext cx="40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在连续型 随机变量</a:t>
              </a:r>
              <a:r>
                <a:rPr kumimoji="1" lang="zh-CN" altLang="en-US" sz="2800" b="1" i="1">
                  <a:latin typeface="Times New Roman" panose="02020603050405020304" pitchFamily="18" charset="0"/>
                </a:rPr>
                <a:t> </a:t>
              </a:r>
              <a:r>
                <a:rPr kumimoji="1" lang="zh-CN" altLang="en-US" sz="2800" b="1">
                  <a:latin typeface="Times New Roman" panose="02020603050405020304" pitchFamily="18" charset="0"/>
                </a:rPr>
                <a:t>理论中所起的作用与</a:t>
              </a:r>
              <a:endParaRPr kumimoji="1" lang="zh-CN" altLang="en-US" sz="2800" b="1" i="1">
                <a:latin typeface="Times New Roman" panose="02020603050405020304" pitchFamily="18" charset="0"/>
              </a:endParaRPr>
            </a:p>
          </p:txBody>
        </p:sp>
        <p:graphicFrame>
          <p:nvGraphicFramePr>
            <p:cNvPr id="72714" name="Object 16">
              <a:extLst>
                <a:ext uri="{FF2B5EF4-FFF2-40B4-BE49-F238E27FC236}">
                  <a16:creationId xmlns:a16="http://schemas.microsoft.com/office/drawing/2014/main" id="{A34119F4-49D3-5CE4-DADF-0B5DD5BDE004}"/>
                </a:ext>
              </a:extLst>
            </p:cNvPr>
            <p:cNvGraphicFramePr>
              <a:graphicFrameLocks noChangeAspect="1"/>
            </p:cNvGraphicFramePr>
            <p:nvPr/>
          </p:nvGraphicFramePr>
          <p:xfrm>
            <a:off x="528" y="2688"/>
            <a:ext cx="1592" cy="368"/>
          </p:xfrm>
          <a:graphic>
            <a:graphicData uri="http://schemas.openxmlformats.org/presentationml/2006/ole">
              <mc:AlternateContent xmlns:mc="http://schemas.openxmlformats.org/markup-compatibility/2006">
                <mc:Choice xmlns:v="urn:schemas-microsoft-com:vml" Requires="v">
                  <p:oleObj name="公式" r:id="rId10" imgW="971517" imgH="209468" progId="Equation.3">
                    <p:embed/>
                  </p:oleObj>
                </mc:Choice>
                <mc:Fallback>
                  <p:oleObj name="公式" r:id="rId10" imgW="971517" imgH="209468" progId="Equation.3">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2688"/>
                          <a:ext cx="15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5" name="Rectangle 17">
              <a:extLst>
                <a:ext uri="{FF2B5EF4-FFF2-40B4-BE49-F238E27FC236}">
                  <a16:creationId xmlns:a16="http://schemas.microsoft.com/office/drawing/2014/main" id="{19064B71-C13A-AA2F-0844-64C1B34EFB29}"/>
                </a:ext>
              </a:extLst>
            </p:cNvPr>
            <p:cNvSpPr>
              <a:spLocks noChangeArrowheads="1"/>
            </p:cNvSpPr>
            <p:nvPr/>
          </p:nvSpPr>
          <p:spPr bwMode="auto">
            <a:xfrm>
              <a:off x="2064" y="2689"/>
              <a:ext cx="38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在离散型 随机变量</a:t>
              </a:r>
              <a:r>
                <a:rPr kumimoji="1" lang="zh-CN" altLang="en-US" sz="2800" b="1" i="1">
                  <a:latin typeface="Times New Roman" panose="02020603050405020304" pitchFamily="18" charset="0"/>
                </a:rPr>
                <a:t> </a:t>
              </a:r>
              <a:r>
                <a:rPr kumimoji="1" lang="zh-CN" altLang="en-US" sz="2800" b="1">
                  <a:latin typeface="Times New Roman" panose="02020603050405020304" pitchFamily="18" charset="0"/>
                </a:rPr>
                <a:t>理论中所起的作用</a:t>
              </a:r>
            </a:p>
          </p:txBody>
        </p:sp>
        <p:sp>
          <p:nvSpPr>
            <p:cNvPr id="72716" name="Rectangle 18">
              <a:extLst>
                <a:ext uri="{FF2B5EF4-FFF2-40B4-BE49-F238E27FC236}">
                  <a16:creationId xmlns:a16="http://schemas.microsoft.com/office/drawing/2014/main" id="{5E9D7988-C903-135D-7448-F0F431384186}"/>
                </a:ext>
              </a:extLst>
            </p:cNvPr>
            <p:cNvSpPr>
              <a:spLocks noChangeArrowheads="1"/>
            </p:cNvSpPr>
            <p:nvPr/>
          </p:nvSpPr>
          <p:spPr bwMode="auto">
            <a:xfrm>
              <a:off x="480" y="3102"/>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相类似</a:t>
              </a:r>
              <a:r>
                <a:rPr kumimoji="1" lang="en-US" altLang="zh-CN" sz="2800" b="1">
                  <a:latin typeface="Times New Roman" panose="02020603050405020304" pitchFamily="18" charset="0"/>
                </a:rPr>
                <a:t>.</a:t>
              </a: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71B671E-2B66-F242-88E5-F6D4875A0DC7}"/>
              </a:ext>
            </a:extLst>
          </p:cNvPr>
          <p:cNvSpPr>
            <a:spLocks noGrp="1" noRot="1" noChangeArrowheads="1"/>
          </p:cNvSpPr>
          <p:nvPr>
            <p:ph type="title"/>
          </p:nvPr>
        </p:nvSpPr>
        <p:spPr/>
        <p:txBody>
          <a:bodyPr/>
          <a:lstStyle/>
          <a:p>
            <a:pPr algn="l" eaLnBrk="1" hangingPunct="1"/>
            <a:r>
              <a:rPr lang="zh-CN" altLang="en-US" sz="4000"/>
              <a:t>例</a:t>
            </a:r>
            <a:r>
              <a:rPr lang="en-US" altLang="zh-CN" sz="4000"/>
              <a:t>1  </a:t>
            </a:r>
            <a:r>
              <a:rPr lang="zh-CN" altLang="en-US" sz="4000">
                <a:solidFill>
                  <a:schemeClr val="tx1"/>
                </a:solidFill>
              </a:rPr>
              <a:t>设随机变量</a:t>
            </a:r>
            <a:r>
              <a:rPr lang="en-US" altLang="zh-CN" sz="4000" i="1">
                <a:solidFill>
                  <a:schemeClr val="tx1"/>
                </a:solidFill>
                <a:latin typeface="Times New Roman" panose="02020603050405020304" pitchFamily="18" charset="0"/>
              </a:rPr>
              <a:t>X</a:t>
            </a:r>
            <a:r>
              <a:rPr lang="zh-CN" altLang="en-US" sz="4000">
                <a:solidFill>
                  <a:schemeClr val="tx1"/>
                </a:solidFill>
              </a:rPr>
              <a:t>具有概率密度</a:t>
            </a:r>
            <a:endParaRPr lang="zh-CN" altLang="en-US" sz="4000"/>
          </a:p>
        </p:txBody>
      </p:sp>
      <p:graphicFrame>
        <p:nvGraphicFramePr>
          <p:cNvPr id="73731" name="Object 3">
            <a:extLst>
              <a:ext uri="{FF2B5EF4-FFF2-40B4-BE49-F238E27FC236}">
                <a16:creationId xmlns:a16="http://schemas.microsoft.com/office/drawing/2014/main" id="{E1A2930A-59A1-80CF-8D73-0B4520F89E1E}"/>
              </a:ext>
            </a:extLst>
          </p:cNvPr>
          <p:cNvGraphicFramePr>
            <a:graphicFrameLocks noChangeAspect="1"/>
          </p:cNvGraphicFramePr>
          <p:nvPr>
            <p:ph idx="1"/>
          </p:nvPr>
        </p:nvGraphicFramePr>
        <p:xfrm>
          <a:off x="684213" y="1773238"/>
          <a:ext cx="8121650" cy="4433887"/>
        </p:xfrm>
        <a:graphic>
          <a:graphicData uri="http://schemas.openxmlformats.org/presentationml/2006/ole">
            <mc:AlternateContent xmlns:mc="http://schemas.openxmlformats.org/markup-compatibility/2006">
              <mc:Choice xmlns:v="urn:schemas-microsoft-com:vml" Requires="v">
                <p:oleObj name="Equation" r:id="rId2" imgW="7248452" imgH="4019581" progId="Equation.DSMT4">
                  <p:embed/>
                </p:oleObj>
              </mc:Choice>
              <mc:Fallback>
                <p:oleObj name="Equation" r:id="rId2" imgW="7248452" imgH="4019581"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73238"/>
                        <a:ext cx="8121650" cy="443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51682" name="Object 2">
            <a:extLst>
              <a:ext uri="{FF2B5EF4-FFF2-40B4-BE49-F238E27FC236}">
                <a16:creationId xmlns:a16="http://schemas.microsoft.com/office/drawing/2014/main" id="{608A3873-049E-29E5-A45B-CC90539797BA}"/>
              </a:ext>
            </a:extLst>
          </p:cNvPr>
          <p:cNvGraphicFramePr>
            <a:graphicFrameLocks noChangeAspect="1"/>
          </p:cNvGraphicFramePr>
          <p:nvPr/>
        </p:nvGraphicFramePr>
        <p:xfrm>
          <a:off x="1300163" y="1352550"/>
          <a:ext cx="6080125" cy="2509838"/>
        </p:xfrm>
        <a:graphic>
          <a:graphicData uri="http://schemas.openxmlformats.org/presentationml/2006/ole">
            <mc:AlternateContent xmlns:mc="http://schemas.openxmlformats.org/markup-compatibility/2006">
              <mc:Choice xmlns:v="urn:schemas-microsoft-com:vml" Requires="v">
                <p:oleObj name="Equation" r:id="rId2" imgW="2162226" imgH="885922" progId="Equation.DSMT4">
                  <p:embed/>
                </p:oleObj>
              </mc:Choice>
              <mc:Fallback>
                <p:oleObj name="Equation" r:id="rId2" imgW="2162226" imgH="88592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1352550"/>
                        <a:ext cx="6080125"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683" name="Object 3">
            <a:extLst>
              <a:ext uri="{FF2B5EF4-FFF2-40B4-BE49-F238E27FC236}">
                <a16:creationId xmlns:a16="http://schemas.microsoft.com/office/drawing/2014/main" id="{1823992D-4A2D-6664-3C46-6FDC4A369F6B}"/>
              </a:ext>
            </a:extLst>
          </p:cNvPr>
          <p:cNvGraphicFramePr>
            <a:graphicFrameLocks noChangeAspect="1"/>
          </p:cNvGraphicFramePr>
          <p:nvPr/>
        </p:nvGraphicFramePr>
        <p:xfrm>
          <a:off x="1371600" y="3963988"/>
          <a:ext cx="4949825" cy="1127125"/>
        </p:xfrm>
        <a:graphic>
          <a:graphicData uri="http://schemas.openxmlformats.org/presentationml/2006/ole">
            <mc:AlternateContent xmlns:mc="http://schemas.openxmlformats.org/markup-compatibility/2006">
              <mc:Choice xmlns:v="urn:schemas-microsoft-com:vml" Requires="v">
                <p:oleObj name="公式" r:id="rId4" imgW="1762174" imgH="390594" progId="Equation.3">
                  <p:embed/>
                </p:oleObj>
              </mc:Choice>
              <mc:Fallback>
                <p:oleObj name="公式" r:id="rId4" imgW="1762174" imgH="390594"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963988"/>
                        <a:ext cx="49498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51684" name="Group 4">
            <a:extLst>
              <a:ext uri="{FF2B5EF4-FFF2-40B4-BE49-F238E27FC236}">
                <a16:creationId xmlns:a16="http://schemas.microsoft.com/office/drawing/2014/main" id="{447B8F66-D41A-A5C6-1375-000C9039E22A}"/>
              </a:ext>
            </a:extLst>
          </p:cNvPr>
          <p:cNvGrpSpPr>
            <a:grpSpLocks/>
          </p:cNvGrpSpPr>
          <p:nvPr/>
        </p:nvGrpSpPr>
        <p:grpSpPr bwMode="auto">
          <a:xfrm>
            <a:off x="827088" y="5554663"/>
            <a:ext cx="6545262" cy="612775"/>
            <a:chOff x="521" y="3588"/>
            <a:chExt cx="4123" cy="386"/>
          </a:xfrm>
        </p:grpSpPr>
        <p:sp>
          <p:nvSpPr>
            <p:cNvPr id="74757" name="Line 5">
              <a:extLst>
                <a:ext uri="{FF2B5EF4-FFF2-40B4-BE49-F238E27FC236}">
                  <a16:creationId xmlns:a16="http://schemas.microsoft.com/office/drawing/2014/main" id="{1809ADB7-CF83-E1ED-58AC-AC20D1BBE314}"/>
                </a:ext>
              </a:extLst>
            </p:cNvPr>
            <p:cNvSpPr>
              <a:spLocks noChangeShapeType="1"/>
            </p:cNvSpPr>
            <p:nvPr/>
          </p:nvSpPr>
          <p:spPr bwMode="auto">
            <a:xfrm>
              <a:off x="612" y="3884"/>
              <a:ext cx="2041" cy="9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8" name="Line 6">
              <a:extLst>
                <a:ext uri="{FF2B5EF4-FFF2-40B4-BE49-F238E27FC236}">
                  <a16:creationId xmlns:a16="http://schemas.microsoft.com/office/drawing/2014/main" id="{A089AD62-8CAC-6409-5612-477322FD1EFA}"/>
                </a:ext>
              </a:extLst>
            </p:cNvPr>
            <p:cNvSpPr>
              <a:spLocks noChangeShapeType="1"/>
            </p:cNvSpPr>
            <p:nvPr/>
          </p:nvSpPr>
          <p:spPr bwMode="auto">
            <a:xfrm flipV="1">
              <a:off x="521" y="3657"/>
              <a:ext cx="390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4759" name="Oval 7">
              <a:extLst>
                <a:ext uri="{FF2B5EF4-FFF2-40B4-BE49-F238E27FC236}">
                  <a16:creationId xmlns:a16="http://schemas.microsoft.com/office/drawing/2014/main" id="{6B4661A0-0914-C6A0-2DAA-C9A758528C7C}"/>
                </a:ext>
              </a:extLst>
            </p:cNvPr>
            <p:cNvSpPr>
              <a:spLocks noChangeArrowheads="1"/>
            </p:cNvSpPr>
            <p:nvPr/>
          </p:nvSpPr>
          <p:spPr bwMode="auto">
            <a:xfrm>
              <a:off x="3870" y="3605"/>
              <a:ext cx="54" cy="5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4760" name="Object 8">
              <a:extLst>
                <a:ext uri="{FF2B5EF4-FFF2-40B4-BE49-F238E27FC236}">
                  <a16:creationId xmlns:a16="http://schemas.microsoft.com/office/drawing/2014/main" id="{84C336EA-FE35-EC13-2C80-018B3E8191D8}"/>
                </a:ext>
              </a:extLst>
            </p:cNvPr>
            <p:cNvGraphicFramePr>
              <a:graphicFrameLocks noChangeAspect="1"/>
            </p:cNvGraphicFramePr>
            <p:nvPr/>
          </p:nvGraphicFramePr>
          <p:xfrm>
            <a:off x="1384" y="3713"/>
            <a:ext cx="144" cy="216"/>
          </p:xfrm>
          <a:graphic>
            <a:graphicData uri="http://schemas.openxmlformats.org/presentationml/2006/ole">
              <mc:AlternateContent xmlns:mc="http://schemas.openxmlformats.org/markup-compatibility/2006">
                <mc:Choice xmlns:v="urn:schemas-microsoft-com:vml" Requires="v">
                  <p:oleObj name="公式" r:id="rId6" imgW="209474" imgH="323920" progId="Equation.3">
                    <p:embed/>
                  </p:oleObj>
                </mc:Choice>
                <mc:Fallback>
                  <p:oleObj name="公式" r:id="rId6" imgW="209474" imgH="32392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4" y="3713"/>
                          <a:ext cx="14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1" name="Oval 9">
              <a:extLst>
                <a:ext uri="{FF2B5EF4-FFF2-40B4-BE49-F238E27FC236}">
                  <a16:creationId xmlns:a16="http://schemas.microsoft.com/office/drawing/2014/main" id="{B42C9A4E-5365-821E-93EF-CA70B16D3C8F}"/>
                </a:ext>
              </a:extLst>
            </p:cNvPr>
            <p:cNvSpPr>
              <a:spLocks noChangeArrowheads="1"/>
            </p:cNvSpPr>
            <p:nvPr/>
          </p:nvSpPr>
          <p:spPr bwMode="auto">
            <a:xfrm>
              <a:off x="1474" y="3605"/>
              <a:ext cx="54" cy="5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74762" name="Object 10">
              <a:extLst>
                <a:ext uri="{FF2B5EF4-FFF2-40B4-BE49-F238E27FC236}">
                  <a16:creationId xmlns:a16="http://schemas.microsoft.com/office/drawing/2014/main" id="{BCD86526-9D14-F93B-799D-D58A013F8E49}"/>
                </a:ext>
              </a:extLst>
            </p:cNvPr>
            <p:cNvGraphicFramePr>
              <a:graphicFrameLocks noChangeAspect="1"/>
            </p:cNvGraphicFramePr>
            <p:nvPr/>
          </p:nvGraphicFramePr>
          <p:xfrm>
            <a:off x="4468" y="3588"/>
            <a:ext cx="176" cy="160"/>
          </p:xfrm>
          <a:graphic>
            <a:graphicData uri="http://schemas.openxmlformats.org/presentationml/2006/ole">
              <mc:AlternateContent xmlns:mc="http://schemas.openxmlformats.org/markup-compatibility/2006">
                <mc:Choice xmlns:v="urn:schemas-microsoft-com:vml" Requires="v">
                  <p:oleObj name="公式" r:id="rId8" imgW="257254" imgH="238081" progId="Equation.3">
                    <p:embed/>
                  </p:oleObj>
                </mc:Choice>
                <mc:Fallback>
                  <p:oleObj name="公式" r:id="rId8" imgW="257254" imgH="238081"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8" y="3588"/>
                          <a:ext cx="17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11">
              <a:extLst>
                <a:ext uri="{FF2B5EF4-FFF2-40B4-BE49-F238E27FC236}">
                  <a16:creationId xmlns:a16="http://schemas.microsoft.com/office/drawing/2014/main" id="{F56152D2-2243-F2A0-1877-714EC4645EFF}"/>
                </a:ext>
              </a:extLst>
            </p:cNvPr>
            <p:cNvGraphicFramePr>
              <a:graphicFrameLocks noChangeAspect="1"/>
            </p:cNvGraphicFramePr>
            <p:nvPr/>
          </p:nvGraphicFramePr>
          <p:xfrm>
            <a:off x="3242" y="3697"/>
            <a:ext cx="136" cy="200"/>
          </p:xfrm>
          <a:graphic>
            <a:graphicData uri="http://schemas.openxmlformats.org/presentationml/2006/ole">
              <mc:AlternateContent xmlns:mc="http://schemas.openxmlformats.org/markup-compatibility/2006">
                <mc:Choice xmlns:v="urn:schemas-microsoft-com:vml" Requires="v">
                  <p:oleObj name="Equation" r:id="rId10" imgW="200026" imgH="295307" progId="Equation.DSMT4">
                    <p:embed/>
                  </p:oleObj>
                </mc:Choice>
                <mc:Fallback>
                  <p:oleObj name="Equation" r:id="rId10" imgW="200026" imgH="295307"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42" y="3697"/>
                          <a:ext cx="1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12">
              <a:extLst>
                <a:ext uri="{FF2B5EF4-FFF2-40B4-BE49-F238E27FC236}">
                  <a16:creationId xmlns:a16="http://schemas.microsoft.com/office/drawing/2014/main" id="{E44AE133-A64A-9B84-467E-5B26BC2E0A17}"/>
                </a:ext>
              </a:extLst>
            </p:cNvPr>
            <p:cNvGraphicFramePr>
              <a:graphicFrameLocks noChangeAspect="1"/>
            </p:cNvGraphicFramePr>
            <p:nvPr/>
          </p:nvGraphicFramePr>
          <p:xfrm>
            <a:off x="3833" y="3728"/>
            <a:ext cx="128" cy="192"/>
          </p:xfrm>
          <a:graphic>
            <a:graphicData uri="http://schemas.openxmlformats.org/presentationml/2006/ole">
              <mc:AlternateContent xmlns:mc="http://schemas.openxmlformats.org/markup-compatibility/2006">
                <mc:Choice xmlns:v="urn:schemas-microsoft-com:vml" Requires="v">
                  <p:oleObj name="Equation" r:id="rId12" imgW="180860" imgH="285860" progId="Equation.DSMT4">
                    <p:embed/>
                  </p:oleObj>
                </mc:Choice>
                <mc:Fallback>
                  <p:oleObj name="Equation" r:id="rId12" imgW="180860" imgH="285860" progId="Equation.DSMT4">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3" y="3728"/>
                          <a:ext cx="12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5" name="Oval 13">
              <a:extLst>
                <a:ext uri="{FF2B5EF4-FFF2-40B4-BE49-F238E27FC236}">
                  <a16:creationId xmlns:a16="http://schemas.microsoft.com/office/drawing/2014/main" id="{0F0054E8-57F6-406A-C142-33BAD51829E8}"/>
                </a:ext>
              </a:extLst>
            </p:cNvPr>
            <p:cNvSpPr>
              <a:spLocks noChangeArrowheads="1"/>
            </p:cNvSpPr>
            <p:nvPr/>
          </p:nvSpPr>
          <p:spPr bwMode="auto">
            <a:xfrm>
              <a:off x="3325" y="3620"/>
              <a:ext cx="54" cy="5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351682"/>
                                        </p:tgtEl>
                                        <p:attrNameLst>
                                          <p:attrName>style.visibility</p:attrName>
                                        </p:attrNameLst>
                                      </p:cBhvr>
                                      <p:to>
                                        <p:strVal val="visible"/>
                                      </p:to>
                                    </p:set>
                                    <p:anim calcmode="lin" valueType="num">
                                      <p:cBhvr>
                                        <p:cTn id="7" dur="500" fill="hold"/>
                                        <p:tgtEl>
                                          <p:spTgt spid="1351682"/>
                                        </p:tgtEl>
                                        <p:attrNameLst>
                                          <p:attrName>ppt_w</p:attrName>
                                        </p:attrNameLst>
                                      </p:cBhvr>
                                      <p:tavLst>
                                        <p:tav tm="0">
                                          <p:val>
                                            <p:fltVal val="0"/>
                                          </p:val>
                                        </p:tav>
                                        <p:tav tm="100000">
                                          <p:val>
                                            <p:strVal val="#ppt_w"/>
                                          </p:val>
                                        </p:tav>
                                      </p:tavLst>
                                    </p:anim>
                                    <p:anim calcmode="lin" valueType="num">
                                      <p:cBhvr>
                                        <p:cTn id="8" dur="500" fill="hold"/>
                                        <p:tgtEl>
                                          <p:spTgt spid="135168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1351683"/>
                                        </p:tgtEl>
                                        <p:attrNameLst>
                                          <p:attrName>style.visibility</p:attrName>
                                        </p:attrNameLst>
                                      </p:cBhvr>
                                      <p:to>
                                        <p:strVal val="visible"/>
                                      </p:to>
                                    </p:set>
                                    <p:animEffect transition="in" filter="box(out)">
                                      <p:cBhvr>
                                        <p:cTn id="13" dur="500"/>
                                        <p:tgtEl>
                                          <p:spTgt spid="13516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51684"/>
                                        </p:tgtEl>
                                        <p:attrNameLst>
                                          <p:attrName>style.visibility</p:attrName>
                                        </p:attrNameLst>
                                      </p:cBhvr>
                                      <p:to>
                                        <p:strVal val="visible"/>
                                      </p:to>
                                    </p:set>
                                    <p:animEffect transition="in" filter="wipe(left)">
                                      <p:cBhvr>
                                        <p:cTn id="18" dur="500"/>
                                        <p:tgtEl>
                                          <p:spTgt spid="135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DCA54D2-9C88-04F7-3FBC-0F5BDE33D609}"/>
              </a:ext>
            </a:extLst>
          </p:cNvPr>
          <p:cNvSpPr>
            <a:spLocks noGrp="1" noRot="1" noChangeArrowheads="1"/>
          </p:cNvSpPr>
          <p:nvPr>
            <p:ph type="title"/>
          </p:nvPr>
        </p:nvSpPr>
        <p:spPr>
          <a:xfrm>
            <a:off x="301625" y="566738"/>
            <a:ext cx="8540750" cy="1143000"/>
          </a:xfrm>
        </p:spPr>
        <p:txBody>
          <a:bodyPr/>
          <a:lstStyle/>
          <a:p>
            <a:pPr algn="l" eaLnBrk="1" hangingPunct="1"/>
            <a:r>
              <a:rPr lang="en-US" altLang="zh-CN" sz="3600"/>
              <a:t> </a:t>
            </a:r>
            <a:r>
              <a:rPr lang="en-US" altLang="zh-CN" sz="3200"/>
              <a:t> </a:t>
            </a:r>
            <a:r>
              <a:rPr lang="en-US" altLang="zh-CN" sz="3600" i="1">
                <a:solidFill>
                  <a:schemeClr val="tx1"/>
                </a:solidFill>
                <a:latin typeface="Times New Roman" panose="02020603050405020304" pitchFamily="18" charset="0"/>
              </a:rPr>
              <a:t>f</a:t>
            </a:r>
            <a:r>
              <a:rPr lang="en-US" altLang="zh-CN" sz="3600">
                <a:solidFill>
                  <a:schemeClr val="tx1"/>
                </a:solidFill>
                <a:latin typeface="Times New Roman" panose="02020603050405020304" pitchFamily="18" charset="0"/>
              </a:rPr>
              <a:t>(</a:t>
            </a:r>
            <a:r>
              <a:rPr lang="en-US" altLang="zh-CN" sz="3600" i="1">
                <a:solidFill>
                  <a:schemeClr val="tx1"/>
                </a:solidFill>
                <a:latin typeface="Times New Roman" panose="02020603050405020304" pitchFamily="18" charset="0"/>
              </a:rPr>
              <a:t>x</a:t>
            </a:r>
            <a:r>
              <a:rPr lang="en-US" altLang="zh-CN" sz="3600">
                <a:solidFill>
                  <a:schemeClr val="tx1"/>
                </a:solidFill>
                <a:latin typeface="Times New Roman" panose="02020603050405020304" pitchFamily="18" charset="0"/>
              </a:rPr>
              <a:t>)</a:t>
            </a:r>
            <a:r>
              <a:rPr lang="zh-CN" altLang="en-US" sz="3600">
                <a:solidFill>
                  <a:schemeClr val="tx1"/>
                </a:solidFill>
              </a:rPr>
              <a:t>的曲线形状如图所示</a:t>
            </a:r>
            <a:endParaRPr lang="zh-CN" altLang="en-US" sz="3600"/>
          </a:p>
        </p:txBody>
      </p:sp>
      <p:grpSp>
        <p:nvGrpSpPr>
          <p:cNvPr id="75779" name="Group 3">
            <a:extLst>
              <a:ext uri="{FF2B5EF4-FFF2-40B4-BE49-F238E27FC236}">
                <a16:creationId xmlns:a16="http://schemas.microsoft.com/office/drawing/2014/main" id="{BBC358EA-FEAA-24C2-10AC-B075546142EF}"/>
              </a:ext>
            </a:extLst>
          </p:cNvPr>
          <p:cNvGrpSpPr>
            <a:grpSpLocks/>
          </p:cNvGrpSpPr>
          <p:nvPr/>
        </p:nvGrpSpPr>
        <p:grpSpPr bwMode="auto">
          <a:xfrm>
            <a:off x="971550" y="2611438"/>
            <a:ext cx="7410450" cy="4203700"/>
            <a:chOff x="511" y="556"/>
            <a:chExt cx="4623" cy="2638"/>
          </a:xfrm>
        </p:grpSpPr>
        <p:sp>
          <p:nvSpPr>
            <p:cNvPr id="75780" name="Line 4">
              <a:extLst>
                <a:ext uri="{FF2B5EF4-FFF2-40B4-BE49-F238E27FC236}">
                  <a16:creationId xmlns:a16="http://schemas.microsoft.com/office/drawing/2014/main" id="{BE322C1F-174C-D730-F0D1-8B88249F355B}"/>
                </a:ext>
              </a:extLst>
            </p:cNvPr>
            <p:cNvSpPr>
              <a:spLocks noChangeShapeType="1"/>
            </p:cNvSpPr>
            <p:nvPr/>
          </p:nvSpPr>
          <p:spPr bwMode="auto">
            <a:xfrm>
              <a:off x="511" y="2720"/>
              <a:ext cx="456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1" name="Line 5">
              <a:extLst>
                <a:ext uri="{FF2B5EF4-FFF2-40B4-BE49-F238E27FC236}">
                  <a16:creationId xmlns:a16="http://schemas.microsoft.com/office/drawing/2014/main" id="{5373DA34-85C8-4A2D-E5F1-6D7E6D3DF75F}"/>
                </a:ext>
              </a:extLst>
            </p:cNvPr>
            <p:cNvSpPr>
              <a:spLocks noChangeShapeType="1"/>
            </p:cNvSpPr>
            <p:nvPr/>
          </p:nvSpPr>
          <p:spPr bwMode="auto">
            <a:xfrm flipV="1">
              <a:off x="1133" y="720"/>
              <a:ext cx="0" cy="2474"/>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2" name="Line 6">
              <a:extLst>
                <a:ext uri="{FF2B5EF4-FFF2-40B4-BE49-F238E27FC236}">
                  <a16:creationId xmlns:a16="http://schemas.microsoft.com/office/drawing/2014/main" id="{9B6B37FD-82C9-1218-2084-645819DEC348}"/>
                </a:ext>
              </a:extLst>
            </p:cNvPr>
            <p:cNvSpPr>
              <a:spLocks noChangeShapeType="1"/>
            </p:cNvSpPr>
            <p:nvPr/>
          </p:nvSpPr>
          <p:spPr bwMode="auto">
            <a:xfrm flipV="1">
              <a:off x="1133" y="1360"/>
              <a:ext cx="2040" cy="136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3" name="Line 7">
              <a:extLst>
                <a:ext uri="{FF2B5EF4-FFF2-40B4-BE49-F238E27FC236}">
                  <a16:creationId xmlns:a16="http://schemas.microsoft.com/office/drawing/2014/main" id="{113BB58A-6D38-2730-F39F-D497EFF1A192}"/>
                </a:ext>
              </a:extLst>
            </p:cNvPr>
            <p:cNvSpPr>
              <a:spLocks noChangeShapeType="1"/>
            </p:cNvSpPr>
            <p:nvPr/>
          </p:nvSpPr>
          <p:spPr bwMode="auto">
            <a:xfrm>
              <a:off x="3173" y="1360"/>
              <a:ext cx="680" cy="136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4" name="Line 8">
              <a:extLst>
                <a:ext uri="{FF2B5EF4-FFF2-40B4-BE49-F238E27FC236}">
                  <a16:creationId xmlns:a16="http://schemas.microsoft.com/office/drawing/2014/main" id="{B9C6AD87-E620-5A20-B5E1-9F1C88B52897}"/>
                </a:ext>
              </a:extLst>
            </p:cNvPr>
            <p:cNvSpPr>
              <a:spLocks noChangeShapeType="1"/>
            </p:cNvSpPr>
            <p:nvPr/>
          </p:nvSpPr>
          <p:spPr bwMode="auto">
            <a:xfrm flipH="1">
              <a:off x="570" y="2718"/>
              <a:ext cx="57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5" name="Line 9">
              <a:extLst>
                <a:ext uri="{FF2B5EF4-FFF2-40B4-BE49-F238E27FC236}">
                  <a16:creationId xmlns:a16="http://schemas.microsoft.com/office/drawing/2014/main" id="{36CAF7B5-2084-1250-75AA-ABE611992384}"/>
                </a:ext>
              </a:extLst>
            </p:cNvPr>
            <p:cNvSpPr>
              <a:spLocks noChangeShapeType="1"/>
            </p:cNvSpPr>
            <p:nvPr/>
          </p:nvSpPr>
          <p:spPr bwMode="auto">
            <a:xfrm>
              <a:off x="3852" y="2718"/>
              <a:ext cx="912"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6" name="Line 10">
              <a:extLst>
                <a:ext uri="{FF2B5EF4-FFF2-40B4-BE49-F238E27FC236}">
                  <a16:creationId xmlns:a16="http://schemas.microsoft.com/office/drawing/2014/main" id="{9C0EAE67-32BC-DA0E-8C1F-D70697297BFF}"/>
                </a:ext>
              </a:extLst>
            </p:cNvPr>
            <p:cNvSpPr>
              <a:spLocks noChangeShapeType="1"/>
            </p:cNvSpPr>
            <p:nvPr/>
          </p:nvSpPr>
          <p:spPr bwMode="auto">
            <a:xfrm>
              <a:off x="3168" y="1374"/>
              <a:ext cx="0" cy="133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7" name="Line 11">
              <a:extLst>
                <a:ext uri="{FF2B5EF4-FFF2-40B4-BE49-F238E27FC236}">
                  <a16:creationId xmlns:a16="http://schemas.microsoft.com/office/drawing/2014/main" id="{9121F6AB-1E35-1333-D360-778F1C96D25C}"/>
                </a:ext>
              </a:extLst>
            </p:cNvPr>
            <p:cNvSpPr>
              <a:spLocks noChangeShapeType="1"/>
            </p:cNvSpPr>
            <p:nvPr/>
          </p:nvSpPr>
          <p:spPr bwMode="auto">
            <a:xfrm flipH="1">
              <a:off x="1134" y="1374"/>
              <a:ext cx="2034"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75788" name="Text Box 12">
              <a:extLst>
                <a:ext uri="{FF2B5EF4-FFF2-40B4-BE49-F238E27FC236}">
                  <a16:creationId xmlns:a16="http://schemas.microsoft.com/office/drawing/2014/main" id="{2C6D837B-9AA9-EA31-84E7-CF876695078E}"/>
                </a:ext>
              </a:extLst>
            </p:cNvPr>
            <p:cNvSpPr txBox="1">
              <a:spLocks noChangeArrowheads="1"/>
            </p:cNvSpPr>
            <p:nvPr/>
          </p:nvSpPr>
          <p:spPr bwMode="auto">
            <a:xfrm>
              <a:off x="809" y="2665"/>
              <a:ext cx="319"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O</a:t>
              </a:r>
            </a:p>
          </p:txBody>
        </p:sp>
        <p:sp>
          <p:nvSpPr>
            <p:cNvPr id="75789" name="Text Box 13">
              <a:extLst>
                <a:ext uri="{FF2B5EF4-FFF2-40B4-BE49-F238E27FC236}">
                  <a16:creationId xmlns:a16="http://schemas.microsoft.com/office/drawing/2014/main" id="{24EADF12-6CD0-DD78-C7AF-64B79B0C2655}"/>
                </a:ext>
              </a:extLst>
            </p:cNvPr>
            <p:cNvSpPr txBox="1">
              <a:spLocks noChangeArrowheads="1"/>
            </p:cNvSpPr>
            <p:nvPr/>
          </p:nvSpPr>
          <p:spPr bwMode="auto">
            <a:xfrm>
              <a:off x="4894" y="2665"/>
              <a:ext cx="24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x</a:t>
              </a:r>
            </a:p>
          </p:txBody>
        </p:sp>
        <p:sp>
          <p:nvSpPr>
            <p:cNvPr id="75790" name="Text Box 14">
              <a:extLst>
                <a:ext uri="{FF2B5EF4-FFF2-40B4-BE49-F238E27FC236}">
                  <a16:creationId xmlns:a16="http://schemas.microsoft.com/office/drawing/2014/main" id="{A217D2B5-F46B-94A5-011E-F4B703CEC3F0}"/>
                </a:ext>
              </a:extLst>
            </p:cNvPr>
            <p:cNvSpPr txBox="1">
              <a:spLocks noChangeArrowheads="1"/>
            </p:cNvSpPr>
            <p:nvPr/>
          </p:nvSpPr>
          <p:spPr bwMode="auto">
            <a:xfrm>
              <a:off x="3027" y="2690"/>
              <a:ext cx="25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3</a:t>
              </a:r>
            </a:p>
          </p:txBody>
        </p:sp>
        <p:sp>
          <p:nvSpPr>
            <p:cNvPr id="75791" name="Text Box 15">
              <a:extLst>
                <a:ext uri="{FF2B5EF4-FFF2-40B4-BE49-F238E27FC236}">
                  <a16:creationId xmlns:a16="http://schemas.microsoft.com/office/drawing/2014/main" id="{5FE4DBEE-BFDE-AF12-AEFE-1CB92FA1DF54}"/>
                </a:ext>
              </a:extLst>
            </p:cNvPr>
            <p:cNvSpPr txBox="1">
              <a:spLocks noChangeArrowheads="1"/>
            </p:cNvSpPr>
            <p:nvPr/>
          </p:nvSpPr>
          <p:spPr bwMode="auto">
            <a:xfrm>
              <a:off x="3721" y="2690"/>
              <a:ext cx="255"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4</a:t>
              </a:r>
            </a:p>
          </p:txBody>
        </p:sp>
        <p:sp>
          <p:nvSpPr>
            <p:cNvPr id="75792" name="Text Box 16">
              <a:extLst>
                <a:ext uri="{FF2B5EF4-FFF2-40B4-BE49-F238E27FC236}">
                  <a16:creationId xmlns:a16="http://schemas.microsoft.com/office/drawing/2014/main" id="{CD5BED44-4E5D-4944-3292-2A7D67F27D99}"/>
                </a:ext>
              </a:extLst>
            </p:cNvPr>
            <p:cNvSpPr txBox="1">
              <a:spLocks noChangeArrowheads="1"/>
            </p:cNvSpPr>
            <p:nvPr/>
          </p:nvSpPr>
          <p:spPr bwMode="auto">
            <a:xfrm>
              <a:off x="665" y="1170"/>
              <a:ext cx="478"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1/2</a:t>
              </a:r>
            </a:p>
          </p:txBody>
        </p:sp>
        <p:sp>
          <p:nvSpPr>
            <p:cNvPr id="75793" name="Text Box 17">
              <a:extLst>
                <a:ext uri="{FF2B5EF4-FFF2-40B4-BE49-F238E27FC236}">
                  <a16:creationId xmlns:a16="http://schemas.microsoft.com/office/drawing/2014/main" id="{67E85A80-3A9F-5960-B36B-2D766A474BCD}"/>
                </a:ext>
              </a:extLst>
            </p:cNvPr>
            <p:cNvSpPr txBox="1">
              <a:spLocks noChangeArrowheads="1"/>
            </p:cNvSpPr>
            <p:nvPr/>
          </p:nvSpPr>
          <p:spPr bwMode="auto">
            <a:xfrm>
              <a:off x="1224" y="556"/>
              <a:ext cx="50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f</a:t>
              </a:r>
              <a:r>
                <a:rPr kumimoji="1" lang="en-US" altLang="zh-CN" sz="3600">
                  <a:latin typeface="Times New Roman" panose="02020603050405020304" pitchFamily="18" charset="0"/>
                </a:rPr>
                <a:t>(</a:t>
              </a:r>
              <a:r>
                <a:rPr kumimoji="1" lang="en-US" altLang="zh-CN" sz="3600" i="1">
                  <a:latin typeface="Times New Roman" panose="02020603050405020304" pitchFamily="18" charset="0"/>
                </a:rPr>
                <a:t>x</a:t>
              </a:r>
              <a:r>
                <a:rPr kumimoji="1" lang="en-US" altLang="zh-CN" sz="3600">
                  <a:latin typeface="Times New Roman" panose="02020603050405020304" pitchFamily="18" charset="0"/>
                </a:rPr>
                <a:t>)</a:t>
              </a:r>
            </a:p>
          </p:txBody>
        </p:sp>
        <p:sp>
          <p:nvSpPr>
            <p:cNvPr id="75794" name="Text Box 18">
              <a:extLst>
                <a:ext uri="{FF2B5EF4-FFF2-40B4-BE49-F238E27FC236}">
                  <a16:creationId xmlns:a16="http://schemas.microsoft.com/office/drawing/2014/main" id="{8752C4AD-A680-CBB6-BA6C-B37E6D98006D}"/>
                </a:ext>
              </a:extLst>
            </p:cNvPr>
            <p:cNvSpPr txBox="1">
              <a:spLocks noChangeArrowheads="1"/>
            </p:cNvSpPr>
            <p:nvPr/>
          </p:nvSpPr>
          <p:spPr bwMode="auto">
            <a:xfrm>
              <a:off x="1372" y="1603"/>
              <a:ext cx="4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x/6</a:t>
              </a:r>
            </a:p>
          </p:txBody>
        </p:sp>
        <p:sp>
          <p:nvSpPr>
            <p:cNvPr id="75795" name="Line 19">
              <a:extLst>
                <a:ext uri="{FF2B5EF4-FFF2-40B4-BE49-F238E27FC236}">
                  <a16:creationId xmlns:a16="http://schemas.microsoft.com/office/drawing/2014/main" id="{C5BDE302-854D-0D83-4F8D-82C280D7DCA3}"/>
                </a:ext>
              </a:extLst>
            </p:cNvPr>
            <p:cNvSpPr>
              <a:spLocks noChangeShapeType="1"/>
            </p:cNvSpPr>
            <p:nvPr/>
          </p:nvSpPr>
          <p:spPr bwMode="auto">
            <a:xfrm>
              <a:off x="1686" y="1932"/>
              <a:ext cx="210" cy="276"/>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aphicFrame>
          <p:nvGraphicFramePr>
            <p:cNvPr id="75796" name="Object 20">
              <a:extLst>
                <a:ext uri="{FF2B5EF4-FFF2-40B4-BE49-F238E27FC236}">
                  <a16:creationId xmlns:a16="http://schemas.microsoft.com/office/drawing/2014/main" id="{61D52AB5-DEC6-A31F-59C4-6FB1C0641CF6}"/>
                </a:ext>
              </a:extLst>
            </p:cNvPr>
            <p:cNvGraphicFramePr>
              <a:graphicFrameLocks noChangeAspect="1"/>
            </p:cNvGraphicFramePr>
            <p:nvPr/>
          </p:nvGraphicFramePr>
          <p:xfrm>
            <a:off x="3634" y="1261"/>
            <a:ext cx="717" cy="743"/>
          </p:xfrm>
          <a:graphic>
            <a:graphicData uri="http://schemas.openxmlformats.org/presentationml/2006/ole">
              <mc:AlternateContent xmlns:mc="http://schemas.openxmlformats.org/markup-compatibility/2006">
                <mc:Choice xmlns:v="urn:schemas-microsoft-com:vml" Requires="v">
                  <p:oleObj name="Equation" r:id="rId2" imgW="333377" imgH="352533" progId="Equation.3">
                    <p:embed/>
                  </p:oleObj>
                </mc:Choice>
                <mc:Fallback>
                  <p:oleObj name="Equation" r:id="rId2" imgW="333377" imgH="352533" progId="Equation.3">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4" y="1261"/>
                          <a:ext cx="717" cy="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7" name="Line 21">
              <a:extLst>
                <a:ext uri="{FF2B5EF4-FFF2-40B4-BE49-F238E27FC236}">
                  <a16:creationId xmlns:a16="http://schemas.microsoft.com/office/drawing/2014/main" id="{329431DC-FFB9-5FBE-8663-0498EB21BDEC}"/>
                </a:ext>
              </a:extLst>
            </p:cNvPr>
            <p:cNvSpPr>
              <a:spLocks noChangeShapeType="1"/>
            </p:cNvSpPr>
            <p:nvPr/>
          </p:nvSpPr>
          <p:spPr bwMode="auto">
            <a:xfrm flipH="1">
              <a:off x="3558" y="1848"/>
              <a:ext cx="402" cy="282"/>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A1EA184A-818E-A28E-BDC4-DFB2C47FFD84}"/>
              </a:ext>
            </a:extLst>
          </p:cNvPr>
          <p:cNvSpPr>
            <a:spLocks noGrp="1" noRot="1" noChangeArrowheads="1"/>
          </p:cNvSpPr>
          <p:nvPr>
            <p:ph type="title"/>
          </p:nvPr>
        </p:nvSpPr>
        <p:spPr>
          <a:xfrm>
            <a:off x="301625" y="404813"/>
            <a:ext cx="8540750" cy="1143000"/>
          </a:xfrm>
        </p:spPr>
        <p:txBody>
          <a:bodyPr/>
          <a:lstStyle/>
          <a:p>
            <a:pPr algn="l" eaLnBrk="1" hangingPunct="1"/>
            <a:r>
              <a:rPr lang="en-US" altLang="zh-CN" sz="3600">
                <a:solidFill>
                  <a:schemeClr val="tx1"/>
                </a:solidFill>
                <a:latin typeface="Times New Roman" panose="02020603050405020304" pitchFamily="18" charset="0"/>
              </a:rPr>
              <a:t>(2)</a:t>
            </a:r>
            <a:r>
              <a:rPr lang="en-US" altLang="zh-CN" sz="3600">
                <a:solidFill>
                  <a:schemeClr val="tx1"/>
                </a:solidFill>
              </a:rPr>
              <a:t> </a:t>
            </a:r>
            <a:r>
              <a:rPr lang="en-US" altLang="zh-CN" sz="3600" i="1">
                <a:solidFill>
                  <a:schemeClr val="tx1"/>
                </a:solidFill>
                <a:latin typeface="Times New Roman" panose="02020603050405020304" pitchFamily="18" charset="0"/>
              </a:rPr>
              <a:t>X</a:t>
            </a:r>
            <a:r>
              <a:rPr lang="zh-CN" altLang="en-US" sz="3600">
                <a:solidFill>
                  <a:schemeClr val="tx1"/>
                </a:solidFill>
              </a:rPr>
              <a:t>的分布函数为</a:t>
            </a:r>
          </a:p>
        </p:txBody>
      </p:sp>
      <p:graphicFrame>
        <p:nvGraphicFramePr>
          <p:cNvPr id="76803" name="Object 3">
            <a:extLst>
              <a:ext uri="{FF2B5EF4-FFF2-40B4-BE49-F238E27FC236}">
                <a16:creationId xmlns:a16="http://schemas.microsoft.com/office/drawing/2014/main" id="{4E01DC72-D0F7-3F5B-064C-B346AAAF8689}"/>
              </a:ext>
            </a:extLst>
          </p:cNvPr>
          <p:cNvGraphicFramePr>
            <a:graphicFrameLocks noChangeAspect="1"/>
          </p:cNvGraphicFramePr>
          <p:nvPr>
            <p:ph sz="half" idx="2"/>
          </p:nvPr>
        </p:nvGraphicFramePr>
        <p:xfrm>
          <a:off x="1476375" y="1412875"/>
          <a:ext cx="6208713" cy="3514725"/>
        </p:xfrm>
        <a:graphic>
          <a:graphicData uri="http://schemas.openxmlformats.org/presentationml/2006/ole">
            <mc:AlternateContent xmlns:mc="http://schemas.openxmlformats.org/markup-compatibility/2006">
              <mc:Choice xmlns:v="urn:schemas-microsoft-com:vml" Requires="v">
                <p:oleObj name="公式" r:id="rId2" imgW="6715049" imgH="3790947" progId="Equation.3">
                  <p:embed/>
                </p:oleObj>
              </mc:Choice>
              <mc:Fallback>
                <p:oleObj name="公式" r:id="rId2" imgW="6715049" imgH="3790947"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12875"/>
                        <a:ext cx="6208713"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5860" name="Object 4">
            <a:extLst>
              <a:ext uri="{FF2B5EF4-FFF2-40B4-BE49-F238E27FC236}">
                <a16:creationId xmlns:a16="http://schemas.microsoft.com/office/drawing/2014/main" id="{602B9BDA-C162-DD3D-7C8D-2306CE7D3F6D}"/>
              </a:ext>
            </a:extLst>
          </p:cNvPr>
          <p:cNvGraphicFramePr>
            <a:graphicFrameLocks noChangeAspect="1"/>
          </p:cNvGraphicFramePr>
          <p:nvPr>
            <p:ph sz="half" idx="1"/>
          </p:nvPr>
        </p:nvGraphicFramePr>
        <p:xfrm>
          <a:off x="-180975" y="5384800"/>
          <a:ext cx="7273925" cy="1200150"/>
        </p:xfrm>
        <a:graphic>
          <a:graphicData uri="http://schemas.openxmlformats.org/presentationml/2006/ole">
            <mc:AlternateContent xmlns:mc="http://schemas.openxmlformats.org/markup-compatibility/2006">
              <mc:Choice xmlns:v="urn:schemas-microsoft-com:vml" Requires="v">
                <p:oleObj name="Equation" r:id="rId4" imgW="2676464" imgH="428655" progId="Equation.DSMT4">
                  <p:embed/>
                </p:oleObj>
              </mc:Choice>
              <mc:Fallback>
                <p:oleObj name="Equation" r:id="rId4" imgW="2676464" imgH="428655"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5384800"/>
                        <a:ext cx="72739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5860"/>
                                        </p:tgtEl>
                                        <p:attrNameLst>
                                          <p:attrName>style.visibility</p:attrName>
                                        </p:attrNameLst>
                                      </p:cBhvr>
                                      <p:to>
                                        <p:strVal val="visible"/>
                                      </p:to>
                                    </p:set>
                                    <p:animEffect transition="in" filter="wipe(left)">
                                      <p:cBhvr>
                                        <p:cTn id="7" dur="500"/>
                                        <p:tgtEl>
                                          <p:spTgt spid="114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a:extLst>
              <a:ext uri="{FF2B5EF4-FFF2-40B4-BE49-F238E27FC236}">
                <a16:creationId xmlns:a16="http://schemas.microsoft.com/office/drawing/2014/main" id="{BEB7F68F-7305-40A5-4FE9-2CBB39FF8E8C}"/>
              </a:ext>
            </a:extLst>
          </p:cNvPr>
          <p:cNvSpPr>
            <a:spLocks noChangeArrowheads="1"/>
          </p:cNvSpPr>
          <p:nvPr/>
        </p:nvSpPr>
        <p:spPr bwMode="auto">
          <a:xfrm>
            <a:off x="684213" y="1412875"/>
            <a:ext cx="8135937" cy="5191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连续型</a:t>
            </a:r>
            <a:r>
              <a:rPr kumimoji="1" lang="en-US" altLang="zh-CN" sz="2800" b="1" i="1">
                <a:latin typeface="Times New Roman" panose="02020603050405020304" pitchFamily="18" charset="0"/>
              </a:rPr>
              <a:t>r.v</a:t>
            </a:r>
            <a:r>
              <a:rPr kumimoji="1" lang="zh-CN" altLang="en-US" sz="2800" b="1">
                <a:latin typeface="Times New Roman" panose="02020603050405020304" pitchFamily="18" charset="0"/>
              </a:rPr>
              <a:t>取任一指定实数值</a:t>
            </a:r>
            <a:r>
              <a:rPr kumimoji="1" lang="en-US" altLang="zh-CN" sz="2800" b="1" i="1">
                <a:latin typeface="Times New Roman" panose="02020603050405020304" pitchFamily="18" charset="0"/>
              </a:rPr>
              <a:t>a </a:t>
            </a:r>
            <a:r>
              <a:rPr kumimoji="1" lang="zh-CN" altLang="en-US" sz="2800" b="1">
                <a:latin typeface="Times New Roman" panose="02020603050405020304" pitchFamily="18" charset="0"/>
              </a:rPr>
              <a:t>的概率均为</a:t>
            </a:r>
            <a:r>
              <a:rPr kumimoji="1" lang="en-US" altLang="zh-CN" sz="2800" b="1">
                <a:latin typeface="Times New Roman" panose="02020603050405020304" pitchFamily="18" charset="0"/>
              </a:rPr>
              <a:t>0. </a:t>
            </a:r>
            <a:r>
              <a:rPr kumimoji="1" lang="zh-CN" altLang="en-US" sz="2800" b="1">
                <a:latin typeface="Times New Roman" panose="02020603050405020304" pitchFamily="18" charset="0"/>
              </a:rPr>
              <a:t>即</a:t>
            </a:r>
          </a:p>
        </p:txBody>
      </p:sp>
      <p:sp>
        <p:nvSpPr>
          <p:cNvPr id="77827" name="Rectangle 4">
            <a:extLst>
              <a:ext uri="{FF2B5EF4-FFF2-40B4-BE49-F238E27FC236}">
                <a16:creationId xmlns:a16="http://schemas.microsoft.com/office/drawing/2014/main" id="{E16219B6-77A3-2780-F852-06ED12CE6CAB}"/>
              </a:ext>
            </a:extLst>
          </p:cNvPr>
          <p:cNvSpPr>
            <a:spLocks noChangeArrowheads="1"/>
          </p:cNvSpPr>
          <p:nvPr/>
        </p:nvSpPr>
        <p:spPr bwMode="auto">
          <a:xfrm>
            <a:off x="684213" y="693738"/>
            <a:ext cx="1543050" cy="57943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0000FF"/>
                </a:solidFill>
                <a:latin typeface="Times New Roman" panose="02020603050405020304" pitchFamily="18" charset="0"/>
              </a:rPr>
              <a:t>请注意</a:t>
            </a:r>
            <a:r>
              <a:rPr kumimoji="1" lang="en-US" altLang="zh-CN" b="1">
                <a:solidFill>
                  <a:srgbClr val="0000FF"/>
                </a:solidFill>
                <a:latin typeface="Times New Roman" panose="02020603050405020304" pitchFamily="18" charset="0"/>
              </a:rPr>
              <a:t>:</a:t>
            </a:r>
          </a:p>
        </p:txBody>
      </p:sp>
      <p:graphicFrame>
        <p:nvGraphicFramePr>
          <p:cNvPr id="1330187" name="Object 11">
            <a:extLst>
              <a:ext uri="{FF2B5EF4-FFF2-40B4-BE49-F238E27FC236}">
                <a16:creationId xmlns:a16="http://schemas.microsoft.com/office/drawing/2014/main" id="{39E276E1-FC1C-08B7-5B7A-0DDC8B0D18C9}"/>
              </a:ext>
            </a:extLst>
          </p:cNvPr>
          <p:cNvGraphicFramePr>
            <a:graphicFrameLocks noChangeAspect="1"/>
          </p:cNvGraphicFramePr>
          <p:nvPr/>
        </p:nvGraphicFramePr>
        <p:xfrm>
          <a:off x="3276600" y="2133600"/>
          <a:ext cx="2260600" cy="495300"/>
        </p:xfrm>
        <a:graphic>
          <a:graphicData uri="http://schemas.openxmlformats.org/presentationml/2006/ole">
            <mc:AlternateContent xmlns:mc="http://schemas.openxmlformats.org/markup-compatibility/2006">
              <mc:Choice xmlns:v="urn:schemas-microsoft-com:vml" Requires="v">
                <p:oleObj name="Equation" r:id="rId2" imgW="2238350" imgH="476163" progId="Equation.DSMT4">
                  <p:embed/>
                </p:oleObj>
              </mc:Choice>
              <mc:Fallback>
                <p:oleObj name="Equation" r:id="rId2" imgW="2238350" imgH="476163"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33600"/>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0178"/>
                                        </p:tgtEl>
                                        <p:attrNameLst>
                                          <p:attrName>style.visibility</p:attrName>
                                        </p:attrNameLst>
                                      </p:cBhvr>
                                      <p:to>
                                        <p:strVal val="visible"/>
                                      </p:to>
                                    </p:set>
                                    <p:animEffect transition="in" filter="wipe(left)">
                                      <p:cBhvr>
                                        <p:cTn id="7" dur="500"/>
                                        <p:tgtEl>
                                          <p:spTgt spid="1330178"/>
                                        </p:tgtEl>
                                      </p:cBhvr>
                                    </p:animEffect>
                                  </p:childTnLst>
                                </p:cTn>
                              </p:par>
                              <p:par>
                                <p:cTn id="8" presetID="22" presetClass="entr" presetSubtype="8" fill="hold" nodeType="withEffect">
                                  <p:stCondLst>
                                    <p:cond delay="0"/>
                                  </p:stCondLst>
                                  <p:childTnLst>
                                    <p:set>
                                      <p:cBhvr>
                                        <p:cTn id="9" dur="1" fill="hold">
                                          <p:stCondLst>
                                            <p:cond delay="0"/>
                                          </p:stCondLst>
                                        </p:cTn>
                                        <p:tgtEl>
                                          <p:spTgt spid="1330187"/>
                                        </p:tgtEl>
                                        <p:attrNameLst>
                                          <p:attrName>style.visibility</p:attrName>
                                        </p:attrNameLst>
                                      </p:cBhvr>
                                      <p:to>
                                        <p:strVal val="visible"/>
                                      </p:to>
                                    </p:set>
                                    <p:animEffect transition="in" filter="wipe(left)">
                                      <p:cBhvr>
                                        <p:cTn id="10" dur="500"/>
                                        <p:tgtEl>
                                          <p:spTgt spid="133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017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F8AC112-4FE2-4AED-528C-1DF3CFA5884C}"/>
              </a:ext>
            </a:extLst>
          </p:cNvPr>
          <p:cNvSpPr>
            <a:spLocks noChangeArrowheads="1"/>
          </p:cNvSpPr>
          <p:nvPr/>
        </p:nvSpPr>
        <p:spPr bwMode="auto">
          <a:xfrm>
            <a:off x="684213" y="1412875"/>
            <a:ext cx="8135937" cy="5191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连续型</a:t>
            </a:r>
            <a:r>
              <a:rPr kumimoji="1" lang="en-US" altLang="zh-CN" sz="2800" b="1" i="1">
                <a:latin typeface="Times New Roman" panose="02020603050405020304" pitchFamily="18" charset="0"/>
              </a:rPr>
              <a:t>r.v</a:t>
            </a:r>
            <a:r>
              <a:rPr kumimoji="1" lang="zh-CN" altLang="en-US" sz="2800" b="1">
                <a:latin typeface="Times New Roman" panose="02020603050405020304" pitchFamily="18" charset="0"/>
              </a:rPr>
              <a:t>取任一指定实数值</a:t>
            </a:r>
            <a:r>
              <a:rPr kumimoji="1" lang="en-US" altLang="zh-CN" sz="2800" b="1" i="1">
                <a:latin typeface="Times New Roman" panose="02020603050405020304" pitchFamily="18" charset="0"/>
              </a:rPr>
              <a:t>a </a:t>
            </a:r>
            <a:r>
              <a:rPr kumimoji="1" lang="zh-CN" altLang="en-US" sz="2800" b="1">
                <a:latin typeface="Times New Roman" panose="02020603050405020304" pitchFamily="18" charset="0"/>
              </a:rPr>
              <a:t>的概率均为</a:t>
            </a:r>
            <a:r>
              <a:rPr kumimoji="1" lang="en-US" altLang="zh-CN" sz="2800" b="1">
                <a:latin typeface="Times New Roman" panose="02020603050405020304" pitchFamily="18" charset="0"/>
              </a:rPr>
              <a:t>0. </a:t>
            </a:r>
            <a:r>
              <a:rPr kumimoji="1" lang="zh-CN" altLang="en-US" sz="2800" b="1">
                <a:latin typeface="Times New Roman" panose="02020603050405020304" pitchFamily="18" charset="0"/>
              </a:rPr>
              <a:t>即</a:t>
            </a:r>
          </a:p>
        </p:txBody>
      </p:sp>
      <p:sp>
        <p:nvSpPr>
          <p:cNvPr id="78851" name="Rectangle 3">
            <a:extLst>
              <a:ext uri="{FF2B5EF4-FFF2-40B4-BE49-F238E27FC236}">
                <a16:creationId xmlns:a16="http://schemas.microsoft.com/office/drawing/2014/main" id="{189202AF-D8C5-1398-ACBF-FF813AFA7B5D}"/>
              </a:ext>
            </a:extLst>
          </p:cNvPr>
          <p:cNvSpPr>
            <a:spLocks noChangeArrowheads="1"/>
          </p:cNvSpPr>
          <p:nvPr/>
        </p:nvSpPr>
        <p:spPr bwMode="auto">
          <a:xfrm>
            <a:off x="684213" y="2997200"/>
            <a:ext cx="80787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这是因为连续型</a:t>
            </a:r>
            <a:r>
              <a:rPr kumimoji="1" lang="en-US" altLang="zh-CN" sz="2800" b="1" i="1">
                <a:latin typeface="Times New Roman" panose="02020603050405020304" pitchFamily="18" charset="0"/>
              </a:rPr>
              <a:t>r.v</a:t>
            </a:r>
            <a:r>
              <a:rPr kumimoji="1" lang="zh-CN" altLang="en-US" sz="2800" b="1">
                <a:latin typeface="Times New Roman" panose="02020603050405020304" pitchFamily="18" charset="0"/>
              </a:rPr>
              <a:t>的分布函数</a:t>
            </a:r>
            <a:r>
              <a:rPr kumimoji="1" lang="en-US" altLang="zh-CN" sz="2800" b="1" i="1">
                <a:latin typeface="Times New Roman" panose="02020603050405020304" pitchFamily="18" charset="0"/>
              </a:rPr>
              <a:t>F(x)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是连续的，且</a:t>
            </a:r>
          </a:p>
        </p:txBody>
      </p:sp>
      <p:sp>
        <p:nvSpPr>
          <p:cNvPr id="78852" name="Rectangle 4">
            <a:extLst>
              <a:ext uri="{FF2B5EF4-FFF2-40B4-BE49-F238E27FC236}">
                <a16:creationId xmlns:a16="http://schemas.microsoft.com/office/drawing/2014/main" id="{0775C64B-262B-7568-4437-3AADF27B046E}"/>
              </a:ext>
            </a:extLst>
          </p:cNvPr>
          <p:cNvSpPr>
            <a:spLocks noChangeArrowheads="1"/>
          </p:cNvSpPr>
          <p:nvPr/>
        </p:nvSpPr>
        <p:spPr bwMode="auto">
          <a:xfrm>
            <a:off x="684213" y="693738"/>
            <a:ext cx="1543050" cy="57943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0000FF"/>
                </a:solidFill>
                <a:latin typeface="Times New Roman" panose="02020603050405020304" pitchFamily="18" charset="0"/>
              </a:rPr>
              <a:t>请注意</a:t>
            </a:r>
            <a:r>
              <a:rPr kumimoji="1" lang="en-US" altLang="zh-CN" b="1">
                <a:solidFill>
                  <a:srgbClr val="0000FF"/>
                </a:solidFill>
                <a:latin typeface="Times New Roman" panose="02020603050405020304" pitchFamily="18" charset="0"/>
              </a:rPr>
              <a:t>:</a:t>
            </a:r>
          </a:p>
        </p:txBody>
      </p:sp>
      <p:graphicFrame>
        <p:nvGraphicFramePr>
          <p:cNvPr id="78853" name="Object 5">
            <a:extLst>
              <a:ext uri="{FF2B5EF4-FFF2-40B4-BE49-F238E27FC236}">
                <a16:creationId xmlns:a16="http://schemas.microsoft.com/office/drawing/2014/main" id="{507D9272-8EBD-E9FE-3117-0A4A780CA213}"/>
              </a:ext>
            </a:extLst>
          </p:cNvPr>
          <p:cNvGraphicFramePr>
            <a:graphicFrameLocks noChangeAspect="1"/>
          </p:cNvGraphicFramePr>
          <p:nvPr/>
        </p:nvGraphicFramePr>
        <p:xfrm>
          <a:off x="684213" y="3862388"/>
          <a:ext cx="7950200" cy="406400"/>
        </p:xfrm>
        <a:graphic>
          <a:graphicData uri="http://schemas.openxmlformats.org/presentationml/2006/ole">
            <mc:AlternateContent xmlns:mc="http://schemas.openxmlformats.org/markup-compatibility/2006">
              <mc:Choice xmlns:v="urn:schemas-microsoft-com:vml" Requires="v">
                <p:oleObj name="公式" r:id="rId2" imgW="7934372" imgH="390594" progId="Equation.3">
                  <p:embed/>
                </p:oleObj>
              </mc:Choice>
              <mc:Fallback>
                <p:oleObj name="公式" r:id="rId2" imgW="7934372" imgH="390594"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862388"/>
                        <a:ext cx="7950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4" name="Object 6">
            <a:extLst>
              <a:ext uri="{FF2B5EF4-FFF2-40B4-BE49-F238E27FC236}">
                <a16:creationId xmlns:a16="http://schemas.microsoft.com/office/drawing/2014/main" id="{99130151-C53B-F091-1AC8-7BCC22428991}"/>
              </a:ext>
            </a:extLst>
          </p:cNvPr>
          <p:cNvGraphicFramePr>
            <a:graphicFrameLocks noChangeAspect="1"/>
          </p:cNvGraphicFramePr>
          <p:nvPr/>
        </p:nvGraphicFramePr>
        <p:xfrm>
          <a:off x="1106488" y="4759325"/>
          <a:ext cx="1816100" cy="469900"/>
        </p:xfrm>
        <a:graphic>
          <a:graphicData uri="http://schemas.openxmlformats.org/presentationml/2006/ole">
            <mc:AlternateContent xmlns:mc="http://schemas.openxmlformats.org/markup-compatibility/2006">
              <mc:Choice xmlns:v="urn:schemas-microsoft-com:vml" Requires="v">
                <p:oleObj name="Equation" r:id="rId4" imgW="1800236" imgH="447550" progId="Equation.DSMT4">
                  <p:embed/>
                </p:oleObj>
              </mc:Choice>
              <mc:Fallback>
                <p:oleObj name="Equation" r:id="rId4" imgW="1800236" imgH="44755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6488" y="4759325"/>
                        <a:ext cx="1816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5" name="Text Box 7">
            <a:extLst>
              <a:ext uri="{FF2B5EF4-FFF2-40B4-BE49-F238E27FC236}">
                <a16:creationId xmlns:a16="http://schemas.microsoft.com/office/drawing/2014/main" id="{16304DEA-5346-8C0B-B5E0-4924A392D5D8}"/>
              </a:ext>
            </a:extLst>
          </p:cNvPr>
          <p:cNvSpPr txBox="1">
            <a:spLocks noChangeArrowheads="1"/>
          </p:cNvSpPr>
          <p:nvPr/>
        </p:nvSpPr>
        <p:spPr bwMode="auto">
          <a:xfrm>
            <a:off x="0" y="4725988"/>
            <a:ext cx="3311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b="1">
                <a:latin typeface="Times New Roman" panose="02020603050405020304" pitchFamily="18" charset="0"/>
              </a:rPr>
              <a:t>当                </a:t>
            </a:r>
            <a:r>
              <a:rPr lang="zh-CN" altLang="en-US" sz="2800" b="1" baseline="30000">
                <a:latin typeface="Times New Roman" panose="02020603050405020304" pitchFamily="18" charset="0"/>
              </a:rPr>
              <a:t> </a:t>
            </a:r>
            <a:r>
              <a:rPr lang="zh-CN" altLang="en-US" sz="2800" b="1">
                <a:latin typeface="Times New Roman" panose="02020603050405020304" pitchFamily="18" charset="0"/>
              </a:rPr>
              <a:t> 时</a:t>
            </a:r>
          </a:p>
        </p:txBody>
      </p:sp>
      <p:sp>
        <p:nvSpPr>
          <p:cNvPr id="78856" name="Text Box 8">
            <a:extLst>
              <a:ext uri="{FF2B5EF4-FFF2-40B4-BE49-F238E27FC236}">
                <a16:creationId xmlns:a16="http://schemas.microsoft.com/office/drawing/2014/main" id="{5B487F7A-9E84-C888-F344-424E949C770E}"/>
              </a:ext>
            </a:extLst>
          </p:cNvPr>
          <p:cNvSpPr txBox="1">
            <a:spLocks noChangeArrowheads="1"/>
          </p:cNvSpPr>
          <p:nvPr/>
        </p:nvSpPr>
        <p:spPr bwMode="auto">
          <a:xfrm>
            <a:off x="3201988" y="4654550"/>
            <a:ext cx="1081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得到</a:t>
            </a:r>
          </a:p>
        </p:txBody>
      </p:sp>
      <p:graphicFrame>
        <p:nvGraphicFramePr>
          <p:cNvPr id="78857" name="Object 9">
            <a:extLst>
              <a:ext uri="{FF2B5EF4-FFF2-40B4-BE49-F238E27FC236}">
                <a16:creationId xmlns:a16="http://schemas.microsoft.com/office/drawing/2014/main" id="{8162B006-A68A-638D-3971-5BC0FEF647B9}"/>
              </a:ext>
            </a:extLst>
          </p:cNvPr>
          <p:cNvGraphicFramePr>
            <a:graphicFrameLocks noChangeAspect="1"/>
          </p:cNvGraphicFramePr>
          <p:nvPr/>
        </p:nvGraphicFramePr>
        <p:xfrm>
          <a:off x="3276600" y="2133600"/>
          <a:ext cx="2260600" cy="495300"/>
        </p:xfrm>
        <a:graphic>
          <a:graphicData uri="http://schemas.openxmlformats.org/presentationml/2006/ole">
            <mc:AlternateContent xmlns:mc="http://schemas.openxmlformats.org/markup-compatibility/2006">
              <mc:Choice xmlns:v="urn:schemas-microsoft-com:vml" Requires="v">
                <p:oleObj name="Equation" r:id="rId6" imgW="2238350" imgH="476163" progId="Equation.DSMT4">
                  <p:embed/>
                </p:oleObj>
              </mc:Choice>
              <mc:Fallback>
                <p:oleObj name="Equation" r:id="rId6" imgW="2238350" imgH="476163"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133600"/>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8" name="Object 10">
            <a:extLst>
              <a:ext uri="{FF2B5EF4-FFF2-40B4-BE49-F238E27FC236}">
                <a16:creationId xmlns:a16="http://schemas.microsoft.com/office/drawing/2014/main" id="{C7F57460-CCC3-0358-0AC6-97F2BD64D5BD}"/>
              </a:ext>
            </a:extLst>
          </p:cNvPr>
          <p:cNvGraphicFramePr>
            <a:graphicFrameLocks noChangeAspect="1"/>
          </p:cNvGraphicFramePr>
          <p:nvPr/>
        </p:nvGraphicFramePr>
        <p:xfrm>
          <a:off x="3419475" y="5589588"/>
          <a:ext cx="2260600" cy="495300"/>
        </p:xfrm>
        <a:graphic>
          <a:graphicData uri="http://schemas.openxmlformats.org/presentationml/2006/ole">
            <mc:AlternateContent xmlns:mc="http://schemas.openxmlformats.org/markup-compatibility/2006">
              <mc:Choice xmlns:v="urn:schemas-microsoft-com:vml" Requires="v">
                <p:oleObj name="Equation" r:id="rId8" imgW="2238350" imgH="476163" progId="Equation.DSMT4">
                  <p:embed/>
                </p:oleObj>
              </mc:Choice>
              <mc:Fallback>
                <p:oleObj name="Equation" r:id="rId8" imgW="2238350" imgH="476163"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5589588"/>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A5716296-813F-36F8-60B8-A4556D3F75C4}"/>
              </a:ext>
            </a:extLst>
          </p:cNvPr>
          <p:cNvSpPr>
            <a:spLocks noChangeArrowheads="1"/>
          </p:cNvSpPr>
          <p:nvPr/>
        </p:nvSpPr>
        <p:spPr bwMode="auto">
          <a:xfrm>
            <a:off x="684213" y="1412875"/>
            <a:ext cx="8135937" cy="5191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(1)  </a:t>
            </a:r>
            <a:r>
              <a:rPr kumimoji="1" lang="zh-CN" altLang="en-US" sz="2800" b="1">
                <a:latin typeface="Times New Roman" panose="02020603050405020304" pitchFamily="18" charset="0"/>
              </a:rPr>
              <a:t>连续型</a:t>
            </a:r>
            <a:r>
              <a:rPr kumimoji="1" lang="en-US" altLang="zh-CN" sz="2800" b="1" i="1">
                <a:latin typeface="Times New Roman" panose="02020603050405020304" pitchFamily="18" charset="0"/>
              </a:rPr>
              <a:t>r.v</a:t>
            </a:r>
            <a:r>
              <a:rPr kumimoji="1" lang="zh-CN" altLang="en-US" sz="2800" b="1">
                <a:latin typeface="Times New Roman" panose="02020603050405020304" pitchFamily="18" charset="0"/>
              </a:rPr>
              <a:t>取任一指定实数值</a:t>
            </a:r>
            <a:r>
              <a:rPr kumimoji="1" lang="en-US" altLang="zh-CN" sz="2800" b="1" i="1">
                <a:latin typeface="Times New Roman" panose="02020603050405020304" pitchFamily="18" charset="0"/>
              </a:rPr>
              <a:t>a </a:t>
            </a:r>
            <a:r>
              <a:rPr kumimoji="1" lang="zh-CN" altLang="en-US" sz="2800" b="1">
                <a:latin typeface="Times New Roman" panose="02020603050405020304" pitchFamily="18" charset="0"/>
              </a:rPr>
              <a:t>的概率均为</a:t>
            </a:r>
            <a:r>
              <a:rPr kumimoji="1" lang="en-US" altLang="zh-CN" sz="2800" b="1">
                <a:latin typeface="Times New Roman" panose="02020603050405020304" pitchFamily="18" charset="0"/>
              </a:rPr>
              <a:t>0. </a:t>
            </a:r>
            <a:r>
              <a:rPr kumimoji="1" lang="zh-CN" altLang="en-US" sz="2800" b="1">
                <a:latin typeface="Times New Roman" panose="02020603050405020304" pitchFamily="18" charset="0"/>
              </a:rPr>
              <a:t>即</a:t>
            </a:r>
          </a:p>
        </p:txBody>
      </p:sp>
      <p:sp>
        <p:nvSpPr>
          <p:cNvPr id="79875" name="Rectangle 4">
            <a:extLst>
              <a:ext uri="{FF2B5EF4-FFF2-40B4-BE49-F238E27FC236}">
                <a16:creationId xmlns:a16="http://schemas.microsoft.com/office/drawing/2014/main" id="{B1FD7299-F0BF-F8F5-763A-70F3E76FB264}"/>
              </a:ext>
            </a:extLst>
          </p:cNvPr>
          <p:cNvSpPr>
            <a:spLocks noChangeArrowheads="1"/>
          </p:cNvSpPr>
          <p:nvPr/>
        </p:nvSpPr>
        <p:spPr bwMode="auto">
          <a:xfrm>
            <a:off x="684213" y="693738"/>
            <a:ext cx="1543050" cy="57943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0000FF"/>
                </a:solidFill>
                <a:latin typeface="Times New Roman" panose="02020603050405020304" pitchFamily="18" charset="0"/>
              </a:rPr>
              <a:t>请注意</a:t>
            </a:r>
            <a:r>
              <a:rPr kumimoji="1" lang="en-US" altLang="zh-CN" b="1">
                <a:solidFill>
                  <a:srgbClr val="0000FF"/>
                </a:solidFill>
                <a:latin typeface="Times New Roman" panose="02020603050405020304" pitchFamily="18" charset="0"/>
              </a:rPr>
              <a:t>:</a:t>
            </a:r>
          </a:p>
        </p:txBody>
      </p:sp>
      <p:graphicFrame>
        <p:nvGraphicFramePr>
          <p:cNvPr id="79876" name="Object 9">
            <a:extLst>
              <a:ext uri="{FF2B5EF4-FFF2-40B4-BE49-F238E27FC236}">
                <a16:creationId xmlns:a16="http://schemas.microsoft.com/office/drawing/2014/main" id="{446D505F-52B8-2085-6562-143BA5E9743B}"/>
              </a:ext>
            </a:extLst>
          </p:cNvPr>
          <p:cNvGraphicFramePr>
            <a:graphicFrameLocks noChangeAspect="1"/>
          </p:cNvGraphicFramePr>
          <p:nvPr/>
        </p:nvGraphicFramePr>
        <p:xfrm>
          <a:off x="3276600" y="2133600"/>
          <a:ext cx="2260600" cy="495300"/>
        </p:xfrm>
        <a:graphic>
          <a:graphicData uri="http://schemas.openxmlformats.org/presentationml/2006/ole">
            <mc:AlternateContent xmlns:mc="http://schemas.openxmlformats.org/markup-compatibility/2006">
              <mc:Choice xmlns:v="urn:schemas-microsoft-com:vml" Requires="v">
                <p:oleObj name="Equation" r:id="rId2" imgW="2238350" imgH="476163" progId="Equation.DSMT4">
                  <p:embed/>
                </p:oleObj>
              </mc:Choice>
              <mc:Fallback>
                <p:oleObj name="Equation" r:id="rId2" imgW="2238350" imgH="476163"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133600"/>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259" name="Text Box 11">
            <a:extLst>
              <a:ext uri="{FF2B5EF4-FFF2-40B4-BE49-F238E27FC236}">
                <a16:creationId xmlns:a16="http://schemas.microsoft.com/office/drawing/2014/main" id="{202980CC-871F-B035-0547-7623917002C6}"/>
              </a:ext>
            </a:extLst>
          </p:cNvPr>
          <p:cNvSpPr txBox="1">
            <a:spLocks noChangeArrowheads="1"/>
          </p:cNvSpPr>
          <p:nvPr/>
        </p:nvSpPr>
        <p:spPr bwMode="auto">
          <a:xfrm>
            <a:off x="1908175" y="4722813"/>
            <a:ext cx="4430713" cy="579437"/>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由</a:t>
            </a:r>
            <a:r>
              <a:rPr kumimoji="1" lang="en-US" altLang="zh-CN" b="1" i="1">
                <a:latin typeface="Times New Roman" panose="02020603050405020304" pitchFamily="18" charset="0"/>
              </a:rPr>
              <a:t>P</a:t>
            </a:r>
            <a:r>
              <a:rPr kumimoji="1" lang="en-US" altLang="zh-CN" b="1">
                <a:latin typeface="Times New Roman" panose="02020603050405020304" pitchFamily="18" charset="0"/>
              </a:rPr>
              <a:t>(</a:t>
            </a:r>
            <a:r>
              <a:rPr kumimoji="1" lang="en-US" altLang="zh-CN" b="1" i="1">
                <a:latin typeface="Times New Roman" panose="02020603050405020304" pitchFamily="18" charset="0"/>
              </a:rPr>
              <a:t>B</a:t>
            </a:r>
            <a:r>
              <a:rPr kumimoji="1" lang="en-US" altLang="zh-CN" b="1">
                <a:latin typeface="Times New Roman" panose="02020603050405020304" pitchFamily="18" charset="0"/>
              </a:rPr>
              <a:t>)=1,  </a:t>
            </a:r>
            <a:r>
              <a:rPr kumimoji="1" lang="zh-CN" altLang="en-US" sz="2800" b="1">
                <a:latin typeface="Times New Roman" panose="02020603050405020304" pitchFamily="18" charset="0"/>
              </a:rPr>
              <a:t>不能推出</a:t>
            </a:r>
            <a:r>
              <a:rPr kumimoji="1" lang="zh-CN" altLang="en-US" b="1">
                <a:solidFill>
                  <a:srgbClr val="FFFF00"/>
                </a:solidFill>
                <a:latin typeface="Times New Roman" panose="02020603050405020304" pitchFamily="18" charset="0"/>
              </a:rPr>
              <a:t>  </a:t>
            </a:r>
            <a:r>
              <a:rPr kumimoji="1" lang="en-US" altLang="zh-CN" b="1" i="1">
                <a:latin typeface="Times New Roman" panose="02020603050405020304" pitchFamily="18" charset="0"/>
              </a:rPr>
              <a:t>B=S</a:t>
            </a:r>
            <a:endParaRPr kumimoji="1" lang="en-US" altLang="zh-CN" sz="2400" b="1">
              <a:latin typeface="Times New Roman" panose="02020603050405020304" pitchFamily="18" charset="0"/>
            </a:endParaRPr>
          </a:p>
        </p:txBody>
      </p:sp>
      <p:grpSp>
        <p:nvGrpSpPr>
          <p:cNvPr id="1333260" name="Group 12">
            <a:extLst>
              <a:ext uri="{FF2B5EF4-FFF2-40B4-BE49-F238E27FC236}">
                <a16:creationId xmlns:a16="http://schemas.microsoft.com/office/drawing/2014/main" id="{06C319AD-1210-538E-AD72-36FAA78AAF44}"/>
              </a:ext>
            </a:extLst>
          </p:cNvPr>
          <p:cNvGrpSpPr>
            <a:grpSpLocks/>
          </p:cNvGrpSpPr>
          <p:nvPr/>
        </p:nvGrpSpPr>
        <p:grpSpPr bwMode="auto">
          <a:xfrm>
            <a:off x="1908175" y="4032250"/>
            <a:ext cx="4438650" cy="579438"/>
            <a:chOff x="1410" y="708"/>
            <a:chExt cx="2796" cy="365"/>
          </a:xfrm>
        </p:grpSpPr>
        <p:sp>
          <p:nvSpPr>
            <p:cNvPr id="79880" name="Text Box 13">
              <a:extLst>
                <a:ext uri="{FF2B5EF4-FFF2-40B4-BE49-F238E27FC236}">
                  <a16:creationId xmlns:a16="http://schemas.microsoft.com/office/drawing/2014/main" id="{A16113F0-6A99-51B4-186B-D4AC7E62E2D5}"/>
                </a:ext>
              </a:extLst>
            </p:cNvPr>
            <p:cNvSpPr txBox="1">
              <a:spLocks noChangeArrowheads="1"/>
            </p:cNvSpPr>
            <p:nvPr/>
          </p:nvSpPr>
          <p:spPr bwMode="auto">
            <a:xfrm>
              <a:off x="1410" y="708"/>
              <a:ext cx="2204" cy="365"/>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由</a:t>
              </a:r>
              <a:r>
                <a:rPr kumimoji="1" lang="en-US" altLang="zh-CN" b="1" i="1">
                  <a:latin typeface="Times New Roman" panose="02020603050405020304" pitchFamily="18" charset="0"/>
                </a:rPr>
                <a:t>P</a:t>
              </a:r>
              <a:r>
                <a:rPr kumimoji="1" lang="en-US" altLang="zh-CN" b="1">
                  <a:latin typeface="Times New Roman" panose="02020603050405020304" pitchFamily="18" charset="0"/>
                </a:rPr>
                <a:t>(</a:t>
              </a:r>
              <a:r>
                <a:rPr kumimoji="1" lang="en-US" altLang="zh-CN" b="1" i="1">
                  <a:latin typeface="Times New Roman" panose="02020603050405020304" pitchFamily="18" charset="0"/>
                </a:rPr>
                <a:t>A</a:t>
              </a:r>
              <a:r>
                <a:rPr kumimoji="1" lang="en-US" altLang="zh-CN" b="1">
                  <a:latin typeface="Times New Roman" panose="02020603050405020304" pitchFamily="18" charset="0"/>
                </a:rPr>
                <a:t>)=0,  </a:t>
              </a:r>
              <a:r>
                <a:rPr kumimoji="1" lang="zh-CN" altLang="en-US" sz="2800" b="1">
                  <a:latin typeface="Times New Roman" panose="02020603050405020304" pitchFamily="18" charset="0"/>
                </a:rPr>
                <a:t>不能推出</a:t>
              </a:r>
            </a:p>
          </p:txBody>
        </p:sp>
        <p:graphicFrame>
          <p:nvGraphicFramePr>
            <p:cNvPr id="79881" name="Object 14">
              <a:extLst>
                <a:ext uri="{FF2B5EF4-FFF2-40B4-BE49-F238E27FC236}">
                  <a16:creationId xmlns:a16="http://schemas.microsoft.com/office/drawing/2014/main" id="{A3235CB6-40F5-30D7-456C-1787DA5A559B}"/>
                </a:ext>
              </a:extLst>
            </p:cNvPr>
            <p:cNvGraphicFramePr>
              <a:graphicFrameLocks noChangeAspect="1"/>
            </p:cNvGraphicFramePr>
            <p:nvPr/>
          </p:nvGraphicFramePr>
          <p:xfrm>
            <a:off x="3606" y="799"/>
            <a:ext cx="600" cy="200"/>
          </p:xfrm>
          <a:graphic>
            <a:graphicData uri="http://schemas.openxmlformats.org/presentationml/2006/ole">
              <mc:AlternateContent xmlns:mc="http://schemas.openxmlformats.org/markup-compatibility/2006">
                <mc:Choice xmlns:v="urn:schemas-microsoft-com:vml" Requires="v">
                  <p:oleObj name="Equation" r:id="rId4" imgW="933456" imgH="295307" progId="Equation.DSMT4">
                    <p:embed/>
                  </p:oleObj>
                </mc:Choice>
                <mc:Fallback>
                  <p:oleObj name="Equation" r:id="rId4" imgW="933456" imgH="295307"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6" y="799"/>
                          <a:ext cx="6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879" name="Text Box 15">
            <a:extLst>
              <a:ext uri="{FF2B5EF4-FFF2-40B4-BE49-F238E27FC236}">
                <a16:creationId xmlns:a16="http://schemas.microsoft.com/office/drawing/2014/main" id="{EB04C281-BA75-BBA2-FB95-2E093E369633}"/>
              </a:ext>
            </a:extLst>
          </p:cNvPr>
          <p:cNvSpPr txBox="1">
            <a:spLocks noChangeArrowheads="1"/>
          </p:cNvSpPr>
          <p:nvPr/>
        </p:nvSpPr>
        <p:spPr bwMode="auto">
          <a:xfrm>
            <a:off x="1187450" y="3336925"/>
            <a:ext cx="5765800" cy="5191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由此可以得到如下结论：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3260"/>
                                        </p:tgtEl>
                                        <p:attrNameLst>
                                          <p:attrName>style.visibility</p:attrName>
                                        </p:attrNameLst>
                                      </p:cBhvr>
                                      <p:to>
                                        <p:strVal val="visible"/>
                                      </p:to>
                                    </p:set>
                                    <p:animEffect transition="in" filter="wipe(left)">
                                      <p:cBhvr>
                                        <p:cTn id="7" dur="500"/>
                                        <p:tgtEl>
                                          <p:spTgt spid="1333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3259"/>
                                        </p:tgtEl>
                                        <p:attrNameLst>
                                          <p:attrName>style.visibility</p:attrName>
                                        </p:attrNameLst>
                                      </p:cBhvr>
                                      <p:to>
                                        <p:strVal val="visible"/>
                                      </p:to>
                                    </p:set>
                                    <p:animEffect transition="in" filter="wipe(left)">
                                      <p:cBhvr>
                                        <p:cTn id="12" dur="500"/>
                                        <p:tgtEl>
                                          <p:spTgt spid="133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5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a:extLst>
              <a:ext uri="{FF2B5EF4-FFF2-40B4-BE49-F238E27FC236}">
                <a16:creationId xmlns:a16="http://schemas.microsoft.com/office/drawing/2014/main" id="{57AF9C8C-554C-1B36-6A44-152322620E86}"/>
              </a:ext>
            </a:extLst>
          </p:cNvPr>
          <p:cNvGraphicFramePr>
            <a:graphicFrameLocks noChangeAspect="1"/>
          </p:cNvGraphicFramePr>
          <p:nvPr/>
        </p:nvGraphicFramePr>
        <p:xfrm>
          <a:off x="4824413" y="5122863"/>
          <a:ext cx="112712" cy="214312"/>
        </p:xfrm>
        <a:graphic>
          <a:graphicData uri="http://schemas.openxmlformats.org/presentationml/2006/ole">
            <mc:AlternateContent xmlns:mc="http://schemas.openxmlformats.org/markup-compatibility/2006">
              <mc:Choice xmlns:v="urn:schemas-microsoft-com:vml" Requires="v">
                <p:oleObj name="公式" r:id="rId2" imgW="114151" imgH="215619" progId="Equation.3">
                  <p:embed/>
                </p:oleObj>
              </mc:Choice>
              <mc:Fallback>
                <p:oleObj name="公式" r:id="rId2" imgW="114151" imgH="21561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51228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899" name="Text Box 3">
            <a:extLst>
              <a:ext uri="{FF2B5EF4-FFF2-40B4-BE49-F238E27FC236}">
                <a16:creationId xmlns:a16="http://schemas.microsoft.com/office/drawing/2014/main" id="{888CA9C9-6BA9-CC24-03DE-05393258885B}"/>
              </a:ext>
            </a:extLst>
          </p:cNvPr>
          <p:cNvSpPr txBox="1">
            <a:spLocks noChangeArrowheads="1"/>
          </p:cNvSpPr>
          <p:nvPr/>
        </p:nvSpPr>
        <p:spPr bwMode="auto">
          <a:xfrm>
            <a:off x="1158875" y="3825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400" b="1">
              <a:solidFill>
                <a:srgbClr val="FFFF66"/>
              </a:solidFill>
              <a:latin typeface="Times New Roman" panose="02020603050405020304" pitchFamily="18" charset="0"/>
            </a:endParaRPr>
          </a:p>
        </p:txBody>
      </p:sp>
      <p:graphicFrame>
        <p:nvGraphicFramePr>
          <p:cNvPr id="80900" name="Object 4">
            <a:extLst>
              <a:ext uri="{FF2B5EF4-FFF2-40B4-BE49-F238E27FC236}">
                <a16:creationId xmlns:a16="http://schemas.microsoft.com/office/drawing/2014/main" id="{AA6622A2-59C0-3FB6-FA32-1DE39315F6BB}"/>
              </a:ext>
            </a:extLst>
          </p:cNvPr>
          <p:cNvGraphicFramePr>
            <a:graphicFrameLocks noChangeAspect="1"/>
          </p:cNvGraphicFramePr>
          <p:nvPr/>
        </p:nvGraphicFramePr>
        <p:xfrm>
          <a:off x="3305175" y="4159250"/>
          <a:ext cx="331788" cy="633413"/>
        </p:xfrm>
        <a:graphic>
          <a:graphicData uri="http://schemas.openxmlformats.org/presentationml/2006/ole">
            <mc:AlternateContent xmlns:mc="http://schemas.openxmlformats.org/markup-compatibility/2006">
              <mc:Choice xmlns:v="urn:schemas-microsoft-com:vml" Requires="v">
                <p:oleObj name="公式" r:id="rId4" imgW="95289" imgH="200021" progId="Equation.3">
                  <p:embed/>
                </p:oleObj>
              </mc:Choice>
              <mc:Fallback>
                <p:oleObj name="公式" r:id="rId4" imgW="95289" imgH="20002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5175" y="4159250"/>
                        <a:ext cx="331788"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901" name="Object 5">
            <a:extLst>
              <a:ext uri="{FF2B5EF4-FFF2-40B4-BE49-F238E27FC236}">
                <a16:creationId xmlns:a16="http://schemas.microsoft.com/office/drawing/2014/main" id="{C68FDF3E-D449-D9B2-2C3A-5DF1F4F3DD15}"/>
              </a:ext>
            </a:extLst>
          </p:cNvPr>
          <p:cNvGraphicFramePr>
            <a:graphicFrameLocks noChangeAspect="1"/>
          </p:cNvGraphicFramePr>
          <p:nvPr/>
        </p:nvGraphicFramePr>
        <p:xfrm>
          <a:off x="4824413" y="5122863"/>
          <a:ext cx="112712" cy="214312"/>
        </p:xfrm>
        <a:graphic>
          <a:graphicData uri="http://schemas.openxmlformats.org/presentationml/2006/ole">
            <mc:AlternateContent xmlns:mc="http://schemas.openxmlformats.org/markup-compatibility/2006">
              <mc:Choice xmlns:v="urn:schemas-microsoft-com:vml" Requires="v">
                <p:oleObj name="公式" r:id="rId6" imgW="114151" imgH="215619" progId="Equation.3">
                  <p:embed/>
                </p:oleObj>
              </mc:Choice>
              <mc:Fallback>
                <p:oleObj name="公式" r:id="rId6" imgW="114151" imgH="215619"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51228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Line 6">
            <a:extLst>
              <a:ext uri="{FF2B5EF4-FFF2-40B4-BE49-F238E27FC236}">
                <a16:creationId xmlns:a16="http://schemas.microsoft.com/office/drawing/2014/main" id="{574E9D78-3822-D796-4A04-6D7B99710756}"/>
              </a:ext>
            </a:extLst>
          </p:cNvPr>
          <p:cNvSpPr>
            <a:spLocks noChangeShapeType="1"/>
          </p:cNvSpPr>
          <p:nvPr/>
        </p:nvSpPr>
        <p:spPr bwMode="auto">
          <a:xfrm>
            <a:off x="4114800" y="2895600"/>
            <a:ext cx="76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0903" name="Object 7">
            <a:extLst>
              <a:ext uri="{FF2B5EF4-FFF2-40B4-BE49-F238E27FC236}">
                <a16:creationId xmlns:a16="http://schemas.microsoft.com/office/drawing/2014/main" id="{89CA222C-72EA-172C-9570-DA25D365EF6F}"/>
              </a:ext>
            </a:extLst>
          </p:cNvPr>
          <p:cNvGraphicFramePr>
            <a:graphicFrameLocks noChangeAspect="1"/>
          </p:cNvGraphicFramePr>
          <p:nvPr/>
        </p:nvGraphicFramePr>
        <p:xfrm>
          <a:off x="4824413" y="5122863"/>
          <a:ext cx="112712" cy="214312"/>
        </p:xfrm>
        <a:graphic>
          <a:graphicData uri="http://schemas.openxmlformats.org/presentationml/2006/ole">
            <mc:AlternateContent xmlns:mc="http://schemas.openxmlformats.org/markup-compatibility/2006">
              <mc:Choice xmlns:v="urn:schemas-microsoft-com:vml" Requires="v">
                <p:oleObj name="公式" r:id="rId7" imgW="114151" imgH="215619" progId="Equation.3">
                  <p:embed/>
                </p:oleObj>
              </mc:Choice>
              <mc:Fallback>
                <p:oleObj name="公式" r:id="rId7" imgW="114151" imgH="215619"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51228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4" name="Text Box 8">
            <a:extLst>
              <a:ext uri="{FF2B5EF4-FFF2-40B4-BE49-F238E27FC236}">
                <a16:creationId xmlns:a16="http://schemas.microsoft.com/office/drawing/2014/main" id="{08A19C50-011B-A696-106A-60DFAAAAC951}"/>
              </a:ext>
            </a:extLst>
          </p:cNvPr>
          <p:cNvSpPr txBox="1">
            <a:spLocks noChangeArrowheads="1"/>
          </p:cNvSpPr>
          <p:nvPr/>
        </p:nvSpPr>
        <p:spPr bwMode="auto">
          <a:xfrm>
            <a:off x="1208088" y="3267075"/>
            <a:ext cx="184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solidFill>
                <a:srgbClr val="FFFF66"/>
              </a:solidFill>
              <a:latin typeface="Times New Roman" panose="02020603050405020304" pitchFamily="18" charset="0"/>
            </a:endParaRPr>
          </a:p>
        </p:txBody>
      </p:sp>
      <p:graphicFrame>
        <p:nvGraphicFramePr>
          <p:cNvPr id="80905" name="Object 9">
            <a:extLst>
              <a:ext uri="{FF2B5EF4-FFF2-40B4-BE49-F238E27FC236}">
                <a16:creationId xmlns:a16="http://schemas.microsoft.com/office/drawing/2014/main" id="{8B3E5FA9-AA9D-3682-EB12-6045C4B8C2B2}"/>
              </a:ext>
            </a:extLst>
          </p:cNvPr>
          <p:cNvGraphicFramePr>
            <a:graphicFrameLocks noChangeAspect="1"/>
          </p:cNvGraphicFramePr>
          <p:nvPr/>
        </p:nvGraphicFramePr>
        <p:xfrm>
          <a:off x="4824413" y="5122863"/>
          <a:ext cx="112712" cy="214312"/>
        </p:xfrm>
        <a:graphic>
          <a:graphicData uri="http://schemas.openxmlformats.org/presentationml/2006/ole">
            <mc:AlternateContent xmlns:mc="http://schemas.openxmlformats.org/markup-compatibility/2006">
              <mc:Choice xmlns:v="urn:schemas-microsoft-com:vml" Requires="v">
                <p:oleObj name="公式" r:id="rId8" imgW="114151" imgH="215619" progId="Equation.3">
                  <p:embed/>
                </p:oleObj>
              </mc:Choice>
              <mc:Fallback>
                <p:oleObj name="公式" r:id="rId8" imgW="114151" imgH="215619"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413" y="5122863"/>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10" name="Object 10">
            <a:extLst>
              <a:ext uri="{FF2B5EF4-FFF2-40B4-BE49-F238E27FC236}">
                <a16:creationId xmlns:a16="http://schemas.microsoft.com/office/drawing/2014/main" id="{58D37F8E-62CB-3452-5B08-2F8BB78D0BFA}"/>
              </a:ext>
            </a:extLst>
          </p:cNvPr>
          <p:cNvGraphicFramePr>
            <a:graphicFrameLocks noChangeAspect="1"/>
          </p:cNvGraphicFramePr>
          <p:nvPr/>
        </p:nvGraphicFramePr>
        <p:xfrm>
          <a:off x="1552575" y="1701800"/>
          <a:ext cx="4243388" cy="392113"/>
        </p:xfrm>
        <a:graphic>
          <a:graphicData uri="http://schemas.openxmlformats.org/presentationml/2006/ole">
            <mc:AlternateContent xmlns:mc="http://schemas.openxmlformats.org/markup-compatibility/2006">
              <mc:Choice xmlns:v="urn:schemas-microsoft-com:vml" Requires="v">
                <p:oleObj name="公式" r:id="rId9" imgW="4219446" imgH="371429" progId="Equation.3">
                  <p:embed/>
                </p:oleObj>
              </mc:Choice>
              <mc:Fallback>
                <p:oleObj name="公式" r:id="rId9" imgW="4219446" imgH="37142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2575" y="1701800"/>
                        <a:ext cx="4243388"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211" name="Object 11">
            <a:extLst>
              <a:ext uri="{FF2B5EF4-FFF2-40B4-BE49-F238E27FC236}">
                <a16:creationId xmlns:a16="http://schemas.microsoft.com/office/drawing/2014/main" id="{B7F39F1B-1ADC-8345-586C-E2615840286F}"/>
              </a:ext>
            </a:extLst>
          </p:cNvPr>
          <p:cNvGraphicFramePr>
            <a:graphicFrameLocks noChangeAspect="1"/>
          </p:cNvGraphicFramePr>
          <p:nvPr/>
        </p:nvGraphicFramePr>
        <p:xfrm>
          <a:off x="3563938" y="2638425"/>
          <a:ext cx="2246312" cy="392113"/>
        </p:xfrm>
        <a:graphic>
          <a:graphicData uri="http://schemas.openxmlformats.org/presentationml/2006/ole">
            <mc:AlternateContent xmlns:mc="http://schemas.openxmlformats.org/markup-compatibility/2006">
              <mc:Choice xmlns:v="urn:schemas-microsoft-com:vml" Requires="v">
                <p:oleObj name="公式" r:id="rId11" imgW="2228902" imgH="371429" progId="Equation.3">
                  <p:embed/>
                </p:oleObj>
              </mc:Choice>
              <mc:Fallback>
                <p:oleObj name="公式" r:id="rId11" imgW="2228902" imgH="37142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938" y="2638425"/>
                        <a:ext cx="2246312"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8" name="Rectangle 12">
            <a:extLst>
              <a:ext uri="{FF2B5EF4-FFF2-40B4-BE49-F238E27FC236}">
                <a16:creationId xmlns:a16="http://schemas.microsoft.com/office/drawing/2014/main" id="{C6153FE1-CEA6-45F1-B70F-9127A6CAC937}"/>
              </a:ext>
            </a:extLst>
          </p:cNvPr>
          <p:cNvSpPr>
            <a:spLocks noChangeArrowheads="1"/>
          </p:cNvSpPr>
          <p:nvPr/>
        </p:nvSpPr>
        <p:spPr bwMode="auto">
          <a:xfrm>
            <a:off x="1116013" y="909638"/>
            <a:ext cx="3629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Times New Roman" panose="02020603050405020304" pitchFamily="18" charset="0"/>
              </a:rPr>
              <a:t>(2) </a:t>
            </a:r>
            <a:r>
              <a:rPr kumimoji="1" lang="zh-CN" altLang="en-US" sz="2800" b="1">
                <a:latin typeface="Times New Roman" panose="02020603050405020304" pitchFamily="18" charset="0"/>
              </a:rPr>
              <a:t>对连续型 </a:t>
            </a:r>
            <a:r>
              <a:rPr kumimoji="1" lang="en-US" altLang="zh-CN" sz="2800" b="1" i="1">
                <a:latin typeface="Times New Roman" panose="02020603050405020304" pitchFamily="18" charset="0"/>
              </a:rPr>
              <a:t>r.v  X </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有</a:t>
            </a:r>
          </a:p>
        </p:txBody>
      </p:sp>
      <p:graphicFrame>
        <p:nvGraphicFramePr>
          <p:cNvPr id="1331213" name="Object 13">
            <a:extLst>
              <a:ext uri="{FF2B5EF4-FFF2-40B4-BE49-F238E27FC236}">
                <a16:creationId xmlns:a16="http://schemas.microsoft.com/office/drawing/2014/main" id="{A727BE3D-F6CF-170D-F0C4-96D33CFF06EF}"/>
              </a:ext>
            </a:extLst>
          </p:cNvPr>
          <p:cNvGraphicFramePr>
            <a:graphicFrameLocks noChangeAspect="1"/>
          </p:cNvGraphicFramePr>
          <p:nvPr/>
        </p:nvGraphicFramePr>
        <p:xfrm>
          <a:off x="3617913" y="3613150"/>
          <a:ext cx="2249487" cy="392113"/>
        </p:xfrm>
        <a:graphic>
          <a:graphicData uri="http://schemas.openxmlformats.org/presentationml/2006/ole">
            <mc:AlternateContent xmlns:mc="http://schemas.openxmlformats.org/markup-compatibility/2006">
              <mc:Choice xmlns:v="urn:schemas-microsoft-com:vml" Requires="v">
                <p:oleObj name="公式" r:id="rId13" imgW="2228902" imgH="371429" progId="Equation.3">
                  <p:embed/>
                </p:oleObj>
              </mc:Choice>
              <mc:Fallback>
                <p:oleObj name="公式" r:id="rId13" imgW="2228902" imgH="371429"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7913" y="3613150"/>
                        <a:ext cx="2249487"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219" name="Text Box 19">
            <a:extLst>
              <a:ext uri="{FF2B5EF4-FFF2-40B4-BE49-F238E27FC236}">
                <a16:creationId xmlns:a16="http://schemas.microsoft.com/office/drawing/2014/main" id="{F1F37304-00DC-AF3C-1C6D-F5BF00578097}"/>
              </a:ext>
            </a:extLst>
          </p:cNvPr>
          <p:cNvSpPr txBox="1">
            <a:spLocks noChangeArrowheads="1"/>
          </p:cNvSpPr>
          <p:nvPr/>
        </p:nvSpPr>
        <p:spPr bwMode="auto">
          <a:xfrm>
            <a:off x="827088" y="4581525"/>
            <a:ext cx="8316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solidFill>
                  <a:srgbClr val="FF0000"/>
                </a:solidFill>
                <a:latin typeface="Times New Roman" panose="02020603050405020304" pitchFamily="18" charset="0"/>
                <a:ea typeface="黑体" panose="02010609060101010101" pitchFamily="49" charset="-122"/>
              </a:rPr>
              <a:t>      </a:t>
            </a:r>
            <a:r>
              <a:rPr kumimoji="1" lang="zh-CN" altLang="en-US" sz="2800" b="1">
                <a:solidFill>
                  <a:srgbClr val="000000"/>
                </a:solidFill>
                <a:latin typeface="Times New Roman" panose="02020603050405020304" pitchFamily="18" charset="0"/>
                <a:ea typeface="黑体" panose="02010609060101010101" pitchFamily="49" charset="-122"/>
              </a:rPr>
              <a:t>计算连续型随机变量取值落在某一区间的概率时，可以不必区分该区间或闭区间或半闭区间。</a:t>
            </a:r>
            <a:endParaRPr kumimoji="1"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10"/>
                                        </p:tgtEl>
                                        <p:attrNameLst>
                                          <p:attrName>style.visibility</p:attrName>
                                        </p:attrNameLst>
                                      </p:cBhvr>
                                      <p:to>
                                        <p:strVal val="visible"/>
                                      </p:to>
                                    </p:set>
                                    <p:anim calcmode="lin" valueType="num">
                                      <p:cBhvr additive="base">
                                        <p:cTn id="7" dur="500" fill="hold"/>
                                        <p:tgtEl>
                                          <p:spTgt spid="1331210"/>
                                        </p:tgtEl>
                                        <p:attrNameLst>
                                          <p:attrName>ppt_x</p:attrName>
                                        </p:attrNameLst>
                                      </p:cBhvr>
                                      <p:tavLst>
                                        <p:tav tm="0">
                                          <p:val>
                                            <p:strVal val="#ppt_x"/>
                                          </p:val>
                                        </p:tav>
                                        <p:tav tm="100000">
                                          <p:val>
                                            <p:strVal val="#ppt_x"/>
                                          </p:val>
                                        </p:tav>
                                      </p:tavLst>
                                    </p:anim>
                                    <p:anim calcmode="lin" valueType="num">
                                      <p:cBhvr additive="base">
                                        <p:cTn id="8" dur="500" fill="hold"/>
                                        <p:tgtEl>
                                          <p:spTgt spid="13312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nodeType="clickEffect">
                                  <p:stCondLst>
                                    <p:cond delay="0"/>
                                  </p:stCondLst>
                                  <p:childTnLst>
                                    <p:set>
                                      <p:cBhvr>
                                        <p:cTn id="12" dur="1" fill="hold">
                                          <p:stCondLst>
                                            <p:cond delay="0"/>
                                          </p:stCondLst>
                                        </p:cTn>
                                        <p:tgtEl>
                                          <p:spTgt spid="1331211"/>
                                        </p:tgtEl>
                                        <p:attrNameLst>
                                          <p:attrName>style.visibility</p:attrName>
                                        </p:attrNameLst>
                                      </p:cBhvr>
                                      <p:to>
                                        <p:strVal val="visible"/>
                                      </p:to>
                                    </p:set>
                                    <p:animEffect transition="in" filter="wipe(right)">
                                      <p:cBhvr>
                                        <p:cTn id="13" dur="500"/>
                                        <p:tgtEl>
                                          <p:spTgt spid="13312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1331213"/>
                                        </p:tgtEl>
                                        <p:attrNameLst>
                                          <p:attrName>style.visibility</p:attrName>
                                        </p:attrNameLst>
                                      </p:cBhvr>
                                      <p:to>
                                        <p:strVal val="visible"/>
                                      </p:to>
                                    </p:set>
                                    <p:animEffect transition="in" filter="wipe(right)">
                                      <p:cBhvr>
                                        <p:cTn id="18" dur="500"/>
                                        <p:tgtEl>
                                          <p:spTgt spid="13312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331219"/>
                                        </p:tgtEl>
                                        <p:attrNameLst>
                                          <p:attrName>style.visibility</p:attrName>
                                        </p:attrNameLst>
                                      </p:cBhvr>
                                      <p:to>
                                        <p:strVal val="visible"/>
                                      </p:to>
                                    </p:set>
                                    <p:animEffect transition="in" filter="wipe(left)">
                                      <p:cBhvr>
                                        <p:cTn id="23" dur="500"/>
                                        <p:tgtEl>
                                          <p:spTgt spid="133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1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BAE9756-78E6-F827-BABB-F12916982A93}"/>
              </a:ext>
            </a:extLst>
          </p:cNvPr>
          <p:cNvSpPr>
            <a:spLocks noGrp="1" noRot="1" noChangeArrowheads="1"/>
          </p:cNvSpPr>
          <p:nvPr>
            <p:ph type="title"/>
          </p:nvPr>
        </p:nvSpPr>
        <p:spPr>
          <a:xfrm>
            <a:off x="0" y="334963"/>
            <a:ext cx="9144000" cy="2592387"/>
          </a:xfrm>
        </p:spPr>
        <p:txBody>
          <a:bodyPr/>
          <a:lstStyle/>
          <a:p>
            <a:pPr algn="l" eaLnBrk="1" hangingPunct="1"/>
            <a:r>
              <a:rPr lang="zh-CN" altLang="en-US" sz="3200" b="1"/>
              <a:t>例</a:t>
            </a:r>
            <a:r>
              <a:rPr lang="en-US" altLang="zh-CN" sz="3200" b="1"/>
              <a:t>1 </a:t>
            </a:r>
            <a:r>
              <a:rPr lang="zh-CN" altLang="en-US" sz="3200" b="1">
                <a:solidFill>
                  <a:schemeClr val="tx1"/>
                </a:solidFill>
              </a:rPr>
              <a:t>将一枚硬币抛掷</a:t>
            </a:r>
            <a:r>
              <a:rPr lang="en-US" altLang="zh-CN" sz="3200" b="1">
                <a:solidFill>
                  <a:schemeClr val="tx1"/>
                </a:solidFill>
              </a:rPr>
              <a:t>3</a:t>
            </a:r>
            <a:r>
              <a:rPr lang="zh-CN" altLang="en-US" sz="3200" b="1">
                <a:solidFill>
                  <a:schemeClr val="tx1"/>
                </a:solidFill>
              </a:rPr>
              <a:t>次</a:t>
            </a:r>
            <a:r>
              <a:rPr lang="en-US" altLang="zh-CN" sz="3200" b="1">
                <a:solidFill>
                  <a:schemeClr val="tx1"/>
                </a:solidFill>
              </a:rPr>
              <a:t>. </a:t>
            </a:r>
            <a:r>
              <a:rPr lang="zh-CN" altLang="en-US" sz="3200" b="1">
                <a:solidFill>
                  <a:schemeClr val="tx1"/>
                </a:solidFill>
              </a:rPr>
              <a:t>观察正反面出现情况。</a:t>
            </a:r>
            <a:br>
              <a:rPr lang="zh-CN" altLang="en-US" sz="3200" b="1">
                <a:solidFill>
                  <a:schemeClr val="tx1"/>
                </a:solidFill>
              </a:rPr>
            </a:br>
            <a:r>
              <a:rPr lang="zh-CN" altLang="en-US" sz="3200" b="1">
                <a:solidFill>
                  <a:schemeClr val="tx1"/>
                </a:solidFill>
              </a:rPr>
              <a:t>      以</a:t>
            </a:r>
            <a:r>
              <a:rPr lang="en-US" altLang="zh-CN" sz="3200" b="1" i="1">
                <a:solidFill>
                  <a:schemeClr val="tx1"/>
                </a:solidFill>
              </a:rPr>
              <a:t>X</a:t>
            </a:r>
            <a:r>
              <a:rPr lang="zh-CN" altLang="en-US" sz="3200" b="1">
                <a:solidFill>
                  <a:schemeClr val="tx1"/>
                </a:solidFill>
              </a:rPr>
              <a:t>记三次抛掷中出现</a:t>
            </a:r>
            <a:r>
              <a:rPr lang="en-US" altLang="zh-CN" sz="3200" b="1" i="1">
                <a:solidFill>
                  <a:schemeClr val="tx1"/>
                </a:solidFill>
              </a:rPr>
              <a:t>H</a:t>
            </a:r>
            <a:r>
              <a:rPr lang="zh-CN" altLang="en-US" sz="3200" b="1">
                <a:solidFill>
                  <a:schemeClr val="tx1"/>
                </a:solidFill>
              </a:rPr>
              <a:t>的总数</a:t>
            </a:r>
            <a:r>
              <a:rPr lang="en-US" altLang="zh-CN" sz="3200" b="1">
                <a:solidFill>
                  <a:schemeClr val="tx1"/>
                </a:solidFill>
              </a:rPr>
              <a:t>, </a:t>
            </a:r>
            <a:r>
              <a:rPr lang="zh-CN" altLang="en-US" sz="3200" b="1">
                <a:solidFill>
                  <a:schemeClr val="tx1"/>
                </a:solidFill>
              </a:rPr>
              <a:t>则对样本空间</a:t>
            </a:r>
            <a:r>
              <a:rPr lang="en-US" altLang="zh-CN" sz="3200" b="1" i="1">
                <a:solidFill>
                  <a:schemeClr val="tx1"/>
                </a:solidFill>
              </a:rPr>
              <a:t>S</a:t>
            </a:r>
            <a:r>
              <a:rPr lang="en-US" altLang="zh-CN" sz="3200" b="1">
                <a:solidFill>
                  <a:schemeClr val="tx1"/>
                </a:solidFill>
              </a:rPr>
              <a:t>={</a:t>
            </a:r>
            <a:r>
              <a:rPr lang="en-US" altLang="zh-CN" sz="3200" b="1" i="1">
                <a:solidFill>
                  <a:schemeClr val="tx1"/>
                </a:solidFill>
              </a:rPr>
              <a:t>e</a:t>
            </a:r>
            <a:r>
              <a:rPr lang="en-US" altLang="zh-CN" sz="3200" b="1">
                <a:solidFill>
                  <a:schemeClr val="tx1"/>
                </a:solidFill>
              </a:rPr>
              <a:t>}</a:t>
            </a:r>
            <a:r>
              <a:rPr lang="zh-CN" altLang="en-US" sz="3200" b="1">
                <a:solidFill>
                  <a:schemeClr val="tx1"/>
                </a:solidFill>
              </a:rPr>
              <a:t>中的每一个样本点</a:t>
            </a:r>
            <a:r>
              <a:rPr lang="en-US" altLang="zh-CN" sz="3200" b="1" i="1">
                <a:solidFill>
                  <a:schemeClr val="tx1"/>
                </a:solidFill>
              </a:rPr>
              <a:t>e</a:t>
            </a:r>
            <a:r>
              <a:rPr lang="en-US" altLang="zh-CN" sz="3200" b="1">
                <a:solidFill>
                  <a:schemeClr val="tx1"/>
                </a:solidFill>
              </a:rPr>
              <a:t>, </a:t>
            </a:r>
            <a:r>
              <a:rPr lang="en-US" altLang="zh-CN" sz="3200" b="1" i="1">
                <a:solidFill>
                  <a:schemeClr val="tx1"/>
                </a:solidFill>
              </a:rPr>
              <a:t>X</a:t>
            </a:r>
            <a:r>
              <a:rPr lang="zh-CN" altLang="en-US" sz="3200" b="1">
                <a:solidFill>
                  <a:schemeClr val="tx1"/>
                </a:solidFill>
              </a:rPr>
              <a:t>都有一个数与之对应</a:t>
            </a:r>
            <a:r>
              <a:rPr lang="en-US" altLang="zh-CN" sz="3200" b="1">
                <a:solidFill>
                  <a:schemeClr val="tx1"/>
                </a:solidFill>
              </a:rPr>
              <a:t>, </a:t>
            </a:r>
            <a:endParaRPr lang="en-US" altLang="zh-CN" sz="3200" b="1"/>
          </a:p>
        </p:txBody>
      </p:sp>
      <p:graphicFrame>
        <p:nvGraphicFramePr>
          <p:cNvPr id="1104929" name="Group 33">
            <a:extLst>
              <a:ext uri="{FF2B5EF4-FFF2-40B4-BE49-F238E27FC236}">
                <a16:creationId xmlns:a16="http://schemas.microsoft.com/office/drawing/2014/main" id="{0EBA84D7-4B40-4A48-8CFF-3AA890469FBE}"/>
              </a:ext>
            </a:extLst>
          </p:cNvPr>
          <p:cNvGraphicFramePr>
            <a:graphicFrameLocks noGrp="1"/>
          </p:cNvGraphicFramePr>
          <p:nvPr>
            <p:ph type="tbl" idx="1"/>
          </p:nvPr>
        </p:nvGraphicFramePr>
        <p:xfrm>
          <a:off x="144463" y="3143250"/>
          <a:ext cx="8964612" cy="3556000"/>
        </p:xfrm>
        <a:graphic>
          <a:graphicData uri="http://schemas.openxmlformats.org/drawingml/2006/table">
            <a:tbl>
              <a:tblPr/>
              <a:tblGrid>
                <a:gridCol w="558800">
                  <a:extLst>
                    <a:ext uri="{9D8B030D-6E8A-4147-A177-3AD203B41FA5}">
                      <a16:colId xmlns:a16="http://schemas.microsoft.com/office/drawing/2014/main" val="4188191702"/>
                    </a:ext>
                  </a:extLst>
                </a:gridCol>
                <a:gridCol w="1058862">
                  <a:extLst>
                    <a:ext uri="{9D8B030D-6E8A-4147-A177-3AD203B41FA5}">
                      <a16:colId xmlns:a16="http://schemas.microsoft.com/office/drawing/2014/main" val="2370102038"/>
                    </a:ext>
                  </a:extLst>
                </a:gridCol>
                <a:gridCol w="1068388">
                  <a:extLst>
                    <a:ext uri="{9D8B030D-6E8A-4147-A177-3AD203B41FA5}">
                      <a16:colId xmlns:a16="http://schemas.microsoft.com/office/drawing/2014/main" val="4160854509"/>
                    </a:ext>
                  </a:extLst>
                </a:gridCol>
                <a:gridCol w="1001712">
                  <a:extLst>
                    <a:ext uri="{9D8B030D-6E8A-4147-A177-3AD203B41FA5}">
                      <a16:colId xmlns:a16="http://schemas.microsoft.com/office/drawing/2014/main" val="3302133209"/>
                    </a:ext>
                  </a:extLst>
                </a:gridCol>
                <a:gridCol w="1046163">
                  <a:extLst>
                    <a:ext uri="{9D8B030D-6E8A-4147-A177-3AD203B41FA5}">
                      <a16:colId xmlns:a16="http://schemas.microsoft.com/office/drawing/2014/main" val="2779524808"/>
                    </a:ext>
                  </a:extLst>
                </a:gridCol>
                <a:gridCol w="965200">
                  <a:extLst>
                    <a:ext uri="{9D8B030D-6E8A-4147-A177-3AD203B41FA5}">
                      <a16:colId xmlns:a16="http://schemas.microsoft.com/office/drawing/2014/main" val="2792133713"/>
                    </a:ext>
                  </a:extLst>
                </a:gridCol>
                <a:gridCol w="1087437">
                  <a:extLst>
                    <a:ext uri="{9D8B030D-6E8A-4147-A177-3AD203B41FA5}">
                      <a16:colId xmlns:a16="http://schemas.microsoft.com/office/drawing/2014/main" val="1575933915"/>
                    </a:ext>
                  </a:extLst>
                </a:gridCol>
                <a:gridCol w="1089025">
                  <a:extLst>
                    <a:ext uri="{9D8B030D-6E8A-4147-A177-3AD203B41FA5}">
                      <a16:colId xmlns:a16="http://schemas.microsoft.com/office/drawing/2014/main" val="1302337740"/>
                    </a:ext>
                  </a:extLst>
                </a:gridCol>
                <a:gridCol w="1089025">
                  <a:extLst>
                    <a:ext uri="{9D8B030D-6E8A-4147-A177-3AD203B41FA5}">
                      <a16:colId xmlns:a16="http://schemas.microsoft.com/office/drawing/2014/main" val="3582618923"/>
                    </a:ext>
                  </a:extLst>
                </a:gridCol>
              </a:tblGrid>
              <a:tr h="1778000">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样</a:t>
                      </a:r>
                    </a:p>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本</a:t>
                      </a:r>
                    </a:p>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点</a:t>
                      </a:r>
                    </a:p>
                  </a:txBody>
                  <a:tcPr marL="90000" marR="90000" marT="46800" marB="46800" anchor="ctr" horzOverflow="overflow">
                    <a:lnL cap="flat">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HHH</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HHT</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HTH</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THH</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HTT</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THT</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TTH</a:t>
                      </a:r>
                    </a:p>
                  </a:txBody>
                  <a:tcPr marL="90000" marR="90000" marT="46800" marB="46800" anchor="ctr" horzOverflow="overflow">
                    <a:lnL>
                      <a:noFill/>
                    </a:lnL>
                    <a:lnR>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Arial" panose="020B0604020202020204" pitchFamily="34" charset="0"/>
                          <a:ea typeface="宋体" panose="02010600030101010101" pitchFamily="2" charset="-122"/>
                        </a:rPr>
                        <a:t>TTT</a:t>
                      </a:r>
                    </a:p>
                  </a:txBody>
                  <a:tcPr marL="90000" marR="90000" marT="46800" marB="46800" anchor="ctr" horzOverflow="overflow">
                    <a:lnL>
                      <a:noFill/>
                    </a:lnL>
                    <a:lnR cap="flat">
                      <a:noFill/>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6899394"/>
                  </a:ext>
                </a:extLst>
              </a:tr>
              <a:tr h="1778000">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Arial" panose="020B0604020202020204" pitchFamily="34" charset="0"/>
                          <a:ea typeface="宋体" panose="02010600030101010101" pitchFamily="2" charset="-122"/>
                        </a:rPr>
                        <a:t>X</a:t>
                      </a:r>
                    </a:p>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的</a:t>
                      </a:r>
                    </a:p>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值</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00" marB="46800" anchor="ctr" horzOverflow="overflow">
                    <a:lnL>
                      <a:noFill/>
                    </a:lnL>
                    <a:lnR>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50938" indent="-236538">
                        <a:spcBef>
                          <a:spcPct val="20000"/>
                        </a:spcBef>
                        <a:buClr>
                          <a:schemeClr val="hlink"/>
                        </a:buClr>
                        <a:buSzPct val="8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570038" indent="-198438">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989138" indent="-160338">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4463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035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3607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17938" indent="-160338"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5971560"/>
                  </a:ext>
                </a:extLst>
              </a:tr>
            </a:tbl>
          </a:graphicData>
        </a:graphic>
      </p:graphicFrame>
      <p:sp>
        <p:nvSpPr>
          <p:cNvPr id="1104925" name="Rectangle 29">
            <a:extLst>
              <a:ext uri="{FF2B5EF4-FFF2-40B4-BE49-F238E27FC236}">
                <a16:creationId xmlns:a16="http://schemas.microsoft.com/office/drawing/2014/main" id="{A1C365FB-5FC9-1526-A95C-1685C37D23F9}"/>
              </a:ext>
            </a:extLst>
          </p:cNvPr>
          <p:cNvSpPr>
            <a:spLocks noChangeArrowheads="1"/>
          </p:cNvSpPr>
          <p:nvPr/>
        </p:nvSpPr>
        <p:spPr bwMode="auto">
          <a:xfrm>
            <a:off x="179388" y="4870450"/>
            <a:ext cx="8964612" cy="14382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4926" name="Rectangle 30">
            <a:extLst>
              <a:ext uri="{FF2B5EF4-FFF2-40B4-BE49-F238E27FC236}">
                <a16:creationId xmlns:a16="http://schemas.microsoft.com/office/drawing/2014/main" id="{0E0D7EAF-FD6C-0FC6-74FB-1B97AD357505}"/>
              </a:ext>
            </a:extLst>
          </p:cNvPr>
          <p:cNvSpPr>
            <a:spLocks noChangeArrowheads="1"/>
          </p:cNvSpPr>
          <p:nvPr/>
        </p:nvSpPr>
        <p:spPr bwMode="auto">
          <a:xfrm>
            <a:off x="71438" y="1341438"/>
            <a:ext cx="8964612" cy="158432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1104926"/>
                                        </p:tgtEl>
                                      </p:cBhvr>
                                    </p:animEffect>
                                    <p:set>
                                      <p:cBhvr>
                                        <p:cTn id="7" dur="1" fill="hold">
                                          <p:stCondLst>
                                            <p:cond delay="499"/>
                                          </p:stCondLst>
                                        </p:cTn>
                                        <p:tgtEl>
                                          <p:spTgt spid="110492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1104925"/>
                                        </p:tgtEl>
                                      </p:cBhvr>
                                    </p:animEffect>
                                    <p:set>
                                      <p:cBhvr>
                                        <p:cTn id="12" dur="1" fill="hold">
                                          <p:stCondLst>
                                            <p:cond delay="499"/>
                                          </p:stCondLst>
                                        </p:cTn>
                                        <p:tgtEl>
                                          <p:spTgt spid="11049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25FA018-5F31-6D47-9409-9B53E2A48C30}"/>
              </a:ext>
            </a:extLst>
          </p:cNvPr>
          <p:cNvSpPr>
            <a:spLocks noGrp="1" noRot="1" noChangeArrowheads="1"/>
          </p:cNvSpPr>
          <p:nvPr>
            <p:ph type="title"/>
          </p:nvPr>
        </p:nvSpPr>
        <p:spPr>
          <a:xfrm>
            <a:off x="250825" y="1485900"/>
            <a:ext cx="8540750" cy="1584325"/>
          </a:xfrm>
        </p:spPr>
        <p:txBody>
          <a:bodyPr/>
          <a:lstStyle/>
          <a:p>
            <a:pPr algn="l" eaLnBrk="1" hangingPunct="1">
              <a:lnSpc>
                <a:spcPct val="120000"/>
              </a:lnSpc>
              <a:spcBef>
                <a:spcPct val="40000"/>
              </a:spcBef>
            </a:pPr>
            <a:r>
              <a:rPr lang="en-US" altLang="zh-CN" sz="3200" b="1">
                <a:solidFill>
                  <a:srgbClr val="000C0C"/>
                </a:solidFill>
              </a:rPr>
              <a:t>(</a:t>
            </a:r>
            <a:r>
              <a:rPr lang="zh-CN" altLang="en-US" sz="3200" b="1">
                <a:solidFill>
                  <a:srgbClr val="000C0C"/>
                </a:solidFill>
              </a:rPr>
              <a:t>一</a:t>
            </a:r>
            <a:r>
              <a:rPr lang="en-US" altLang="zh-CN" sz="3200" b="1">
                <a:solidFill>
                  <a:srgbClr val="000C0C"/>
                </a:solidFill>
              </a:rPr>
              <a:t>)</a:t>
            </a:r>
            <a:r>
              <a:rPr lang="zh-CN" altLang="en-US" sz="3200" b="1">
                <a:solidFill>
                  <a:srgbClr val="000C0C"/>
                </a:solidFill>
              </a:rPr>
              <a:t>均匀分布  </a:t>
            </a:r>
            <a:br>
              <a:rPr lang="zh-CN" altLang="en-US" sz="3200" b="1">
                <a:solidFill>
                  <a:srgbClr val="000C0C"/>
                </a:solidFill>
              </a:rPr>
            </a:br>
            <a:r>
              <a:rPr lang="zh-CN" altLang="en-US" sz="3200" b="1">
                <a:solidFill>
                  <a:srgbClr val="000C0C"/>
                </a:solidFill>
              </a:rPr>
              <a:t>     设连续型随机变量</a:t>
            </a:r>
            <a:r>
              <a:rPr lang="en-US" altLang="zh-CN" sz="3200" b="1" i="1">
                <a:solidFill>
                  <a:srgbClr val="000C0C"/>
                </a:solidFill>
                <a:latin typeface="Times New Roman" panose="02020603050405020304" pitchFamily="18" charset="0"/>
              </a:rPr>
              <a:t>X</a:t>
            </a:r>
            <a:r>
              <a:rPr lang="zh-CN" altLang="en-US" sz="3200" b="1">
                <a:solidFill>
                  <a:srgbClr val="000C0C"/>
                </a:solidFill>
              </a:rPr>
              <a:t>具有概率密度</a:t>
            </a:r>
          </a:p>
        </p:txBody>
      </p:sp>
      <p:graphicFrame>
        <p:nvGraphicFramePr>
          <p:cNvPr id="81923" name="Object 3">
            <a:extLst>
              <a:ext uri="{FF2B5EF4-FFF2-40B4-BE49-F238E27FC236}">
                <a16:creationId xmlns:a16="http://schemas.microsoft.com/office/drawing/2014/main" id="{BECED8EE-8375-6D33-C50A-67D04F350EDB}"/>
              </a:ext>
            </a:extLst>
          </p:cNvPr>
          <p:cNvGraphicFramePr>
            <a:graphicFrameLocks noChangeAspect="1"/>
          </p:cNvGraphicFramePr>
          <p:nvPr>
            <p:ph sz="quarter" idx="1"/>
          </p:nvPr>
        </p:nvGraphicFramePr>
        <p:xfrm>
          <a:off x="1979613" y="3357563"/>
          <a:ext cx="4978400" cy="1482725"/>
        </p:xfrm>
        <a:graphic>
          <a:graphicData uri="http://schemas.openxmlformats.org/presentationml/2006/ole">
            <mc:AlternateContent xmlns:mc="http://schemas.openxmlformats.org/markup-compatibility/2006">
              <mc:Choice xmlns:v="urn:schemas-microsoft-com:vml" Requires="v">
                <p:oleObj name="公式" r:id="rId2" imgW="5953006" imgH="1762126" progId="Equation.3">
                  <p:embed/>
                </p:oleObj>
              </mc:Choice>
              <mc:Fallback>
                <p:oleObj name="公式" r:id="rId2" imgW="5953006" imgH="1762126"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357563"/>
                        <a:ext cx="4978400" cy="148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1924" name="Rectangle 4">
            <a:extLst>
              <a:ext uri="{FF2B5EF4-FFF2-40B4-BE49-F238E27FC236}">
                <a16:creationId xmlns:a16="http://schemas.microsoft.com/office/drawing/2014/main" id="{0475FA6A-73BF-97CE-CB35-38ED4B94115F}"/>
              </a:ext>
            </a:extLst>
          </p:cNvPr>
          <p:cNvSpPr>
            <a:spLocks noGrp="1" noRot="1" noChangeArrowheads="1"/>
          </p:cNvSpPr>
          <p:nvPr>
            <p:ph type="body" sz="half" idx="3"/>
          </p:nvPr>
        </p:nvSpPr>
        <p:spPr>
          <a:xfrm>
            <a:off x="250825" y="5302250"/>
            <a:ext cx="8540750" cy="773113"/>
          </a:xfrm>
        </p:spPr>
        <p:txBody>
          <a:bodyPr/>
          <a:lstStyle/>
          <a:p>
            <a:pPr eaLnBrk="1" hangingPunct="1">
              <a:lnSpc>
                <a:spcPct val="90000"/>
              </a:lnSpc>
              <a:buFont typeface="Wingdings" panose="05000000000000000000" pitchFamily="2" charset="2"/>
              <a:buNone/>
            </a:pPr>
            <a:r>
              <a:rPr lang="en-US" altLang="zh-CN" sz="4000">
                <a:solidFill>
                  <a:srgbClr val="000C0C"/>
                </a:solidFill>
              </a:rPr>
              <a:t>     </a:t>
            </a:r>
            <a:r>
              <a:rPr lang="zh-CN" altLang="en-US" b="1">
                <a:solidFill>
                  <a:srgbClr val="000C0C"/>
                </a:solidFill>
                <a:latin typeface="Times New Roman" panose="02020603050405020304" pitchFamily="18" charset="0"/>
              </a:rPr>
              <a:t>则称</a:t>
            </a:r>
            <a:r>
              <a:rPr lang="en-US" altLang="zh-CN" b="1" i="1">
                <a:solidFill>
                  <a:srgbClr val="000C0C"/>
                </a:solidFill>
                <a:latin typeface="Times New Roman" panose="02020603050405020304" pitchFamily="18" charset="0"/>
              </a:rPr>
              <a:t>X</a:t>
            </a:r>
            <a:r>
              <a:rPr lang="zh-CN" altLang="en-US" b="1">
                <a:solidFill>
                  <a:srgbClr val="000C0C"/>
                </a:solidFill>
                <a:latin typeface="Times New Roman" panose="02020603050405020304" pitchFamily="18" charset="0"/>
              </a:rPr>
              <a:t>在区间</a:t>
            </a:r>
            <a:r>
              <a:rPr lang="en-US" altLang="zh-CN" b="1">
                <a:solidFill>
                  <a:srgbClr val="000C0C"/>
                </a:solidFill>
                <a:latin typeface="Times New Roman" panose="02020603050405020304" pitchFamily="18" charset="0"/>
              </a:rPr>
              <a:t>(</a:t>
            </a:r>
            <a:r>
              <a:rPr lang="en-US" altLang="zh-CN" b="1" i="1">
                <a:solidFill>
                  <a:srgbClr val="000C0C"/>
                </a:solidFill>
                <a:latin typeface="Times New Roman" panose="02020603050405020304" pitchFamily="18" charset="0"/>
              </a:rPr>
              <a:t>a</a:t>
            </a:r>
            <a:r>
              <a:rPr lang="en-US" altLang="zh-CN" b="1">
                <a:solidFill>
                  <a:srgbClr val="000C0C"/>
                </a:solidFill>
                <a:latin typeface="Times New Roman" panose="02020603050405020304" pitchFamily="18" charset="0"/>
              </a:rPr>
              <a:t>,</a:t>
            </a:r>
            <a:r>
              <a:rPr lang="en-US" altLang="zh-CN" b="1" i="1">
                <a:solidFill>
                  <a:srgbClr val="000C0C"/>
                </a:solidFill>
                <a:latin typeface="Times New Roman" panose="02020603050405020304" pitchFamily="18" charset="0"/>
              </a:rPr>
              <a:t>b</a:t>
            </a:r>
            <a:r>
              <a:rPr lang="en-US" altLang="zh-CN" b="1">
                <a:solidFill>
                  <a:srgbClr val="000C0C"/>
                </a:solidFill>
                <a:latin typeface="Times New Roman" panose="02020603050405020304" pitchFamily="18" charset="0"/>
              </a:rPr>
              <a:t>)</a:t>
            </a:r>
            <a:r>
              <a:rPr lang="zh-CN" altLang="en-US" b="1">
                <a:solidFill>
                  <a:srgbClr val="000C0C"/>
                </a:solidFill>
                <a:latin typeface="Times New Roman" panose="02020603050405020304" pitchFamily="18" charset="0"/>
              </a:rPr>
              <a:t>上服从</a:t>
            </a:r>
            <a:r>
              <a:rPr lang="zh-CN" altLang="en-US" b="1" u="sng">
                <a:solidFill>
                  <a:srgbClr val="000C0C"/>
                </a:solidFill>
                <a:latin typeface="Times New Roman" panose="02020603050405020304" pitchFamily="18" charset="0"/>
              </a:rPr>
              <a:t>均匀分布</a:t>
            </a:r>
            <a:r>
              <a:rPr lang="en-US" altLang="zh-CN" b="1">
                <a:solidFill>
                  <a:srgbClr val="000C0C"/>
                </a:solidFill>
                <a:latin typeface="Times New Roman" panose="02020603050405020304" pitchFamily="18" charset="0"/>
              </a:rPr>
              <a:t>, </a:t>
            </a:r>
            <a:r>
              <a:rPr lang="zh-CN" altLang="en-US" b="1">
                <a:solidFill>
                  <a:srgbClr val="000C0C"/>
                </a:solidFill>
                <a:latin typeface="Times New Roman" panose="02020603050405020304" pitchFamily="18" charset="0"/>
              </a:rPr>
              <a:t>记为</a:t>
            </a:r>
            <a:r>
              <a:rPr lang="en-US" altLang="zh-CN" b="1" i="1">
                <a:solidFill>
                  <a:srgbClr val="000C0C"/>
                </a:solidFill>
                <a:latin typeface="Times New Roman" panose="02020603050405020304" pitchFamily="18" charset="0"/>
              </a:rPr>
              <a:t>X</a:t>
            </a:r>
            <a:r>
              <a:rPr lang="en-US" altLang="zh-CN" b="1">
                <a:solidFill>
                  <a:srgbClr val="000C0C"/>
                </a:solidFill>
                <a:latin typeface="Times New Roman" panose="02020603050405020304" pitchFamily="18" charset="0"/>
              </a:rPr>
              <a:t>~</a:t>
            </a:r>
            <a:r>
              <a:rPr lang="en-US" altLang="zh-CN" b="1" i="1">
                <a:solidFill>
                  <a:srgbClr val="000C0C"/>
                </a:solidFill>
                <a:latin typeface="Times New Roman" panose="02020603050405020304" pitchFamily="18" charset="0"/>
              </a:rPr>
              <a:t>U</a:t>
            </a:r>
            <a:r>
              <a:rPr lang="en-US" altLang="zh-CN" b="1">
                <a:solidFill>
                  <a:srgbClr val="000C0C"/>
                </a:solidFill>
                <a:latin typeface="Times New Roman" panose="02020603050405020304" pitchFamily="18" charset="0"/>
              </a:rPr>
              <a:t>(</a:t>
            </a:r>
            <a:r>
              <a:rPr lang="en-US" altLang="zh-CN" b="1" i="1">
                <a:solidFill>
                  <a:srgbClr val="000C0C"/>
                </a:solidFill>
                <a:latin typeface="Times New Roman" panose="02020603050405020304" pitchFamily="18" charset="0"/>
              </a:rPr>
              <a:t>a</a:t>
            </a:r>
            <a:r>
              <a:rPr lang="en-US" altLang="zh-CN" b="1">
                <a:solidFill>
                  <a:srgbClr val="000C0C"/>
                </a:solidFill>
                <a:latin typeface="Times New Roman" panose="02020603050405020304" pitchFamily="18" charset="0"/>
              </a:rPr>
              <a:t>,</a:t>
            </a:r>
            <a:r>
              <a:rPr lang="en-US" altLang="zh-CN" b="1" i="1">
                <a:solidFill>
                  <a:srgbClr val="000C0C"/>
                </a:solidFill>
                <a:latin typeface="Times New Roman" panose="02020603050405020304" pitchFamily="18" charset="0"/>
              </a:rPr>
              <a:t>b</a:t>
            </a:r>
            <a:r>
              <a:rPr lang="en-US" altLang="zh-CN" b="1">
                <a:solidFill>
                  <a:srgbClr val="000C0C"/>
                </a:solidFill>
                <a:latin typeface="Times New Roman" panose="02020603050405020304" pitchFamily="18" charset="0"/>
              </a:rPr>
              <a:t>).</a:t>
            </a:r>
          </a:p>
        </p:txBody>
      </p:sp>
      <p:sp>
        <p:nvSpPr>
          <p:cNvPr id="81925" name="Text Box 5">
            <a:extLst>
              <a:ext uri="{FF2B5EF4-FFF2-40B4-BE49-F238E27FC236}">
                <a16:creationId xmlns:a16="http://schemas.microsoft.com/office/drawing/2014/main" id="{91810FF3-E741-D715-D5E1-4A196CA02BD9}"/>
              </a:ext>
            </a:extLst>
          </p:cNvPr>
          <p:cNvSpPr txBox="1">
            <a:spLocks noChangeArrowheads="1"/>
          </p:cNvSpPr>
          <p:nvPr/>
        </p:nvSpPr>
        <p:spPr bwMode="auto">
          <a:xfrm>
            <a:off x="684213" y="620713"/>
            <a:ext cx="6629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0000FF"/>
                </a:solidFill>
                <a:latin typeface="黑体" panose="02010609060101010101" pitchFamily="49" charset="-122"/>
                <a:ea typeface="黑体" panose="02010609060101010101" pitchFamily="49" charset="-122"/>
              </a:rPr>
              <a:t>        </a:t>
            </a:r>
            <a:r>
              <a:rPr kumimoji="1" lang="zh-CN" altLang="en-US">
                <a:solidFill>
                  <a:srgbClr val="000000"/>
                </a:solidFill>
                <a:latin typeface="黑体" panose="02010609060101010101" pitchFamily="49" charset="-122"/>
                <a:ea typeface="黑体" panose="02010609060101010101" pitchFamily="49" charset="-122"/>
              </a:rPr>
              <a:t>常见的连续型随机变量</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9954" name="Object 2">
            <a:extLst>
              <a:ext uri="{FF2B5EF4-FFF2-40B4-BE49-F238E27FC236}">
                <a16:creationId xmlns:a16="http://schemas.microsoft.com/office/drawing/2014/main" id="{445F59AC-6D9C-B400-18F0-AEAD5170668F}"/>
              </a:ext>
            </a:extLst>
          </p:cNvPr>
          <p:cNvGraphicFramePr>
            <a:graphicFrameLocks noChangeAspect="1"/>
          </p:cNvGraphicFramePr>
          <p:nvPr/>
        </p:nvGraphicFramePr>
        <p:xfrm>
          <a:off x="900113" y="2420938"/>
          <a:ext cx="1008062" cy="876300"/>
        </p:xfrm>
        <a:graphic>
          <a:graphicData uri="http://schemas.openxmlformats.org/presentationml/2006/ole">
            <mc:AlternateContent xmlns:mc="http://schemas.openxmlformats.org/markup-compatibility/2006">
              <mc:Choice xmlns:v="urn:schemas-microsoft-com:vml" Requires="v">
                <p:oleObj name="公式" r:id="rId2" imgW="904842" imgH="1019269" progId="Equation.3">
                  <p:embed/>
                </p:oleObj>
              </mc:Choice>
              <mc:Fallback>
                <p:oleObj name="公式" r:id="rId2" imgW="904842" imgH="101926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420938"/>
                        <a:ext cx="1008062"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7" name="Line 3">
            <a:extLst>
              <a:ext uri="{FF2B5EF4-FFF2-40B4-BE49-F238E27FC236}">
                <a16:creationId xmlns:a16="http://schemas.microsoft.com/office/drawing/2014/main" id="{02F2236A-46A9-B446-7FD6-8401BF467D0F}"/>
              </a:ext>
            </a:extLst>
          </p:cNvPr>
          <p:cNvSpPr>
            <a:spLocks noChangeShapeType="1"/>
          </p:cNvSpPr>
          <p:nvPr/>
        </p:nvSpPr>
        <p:spPr bwMode="auto">
          <a:xfrm>
            <a:off x="2044700" y="4302125"/>
            <a:ext cx="54229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2948" name="Line 4">
            <a:extLst>
              <a:ext uri="{FF2B5EF4-FFF2-40B4-BE49-F238E27FC236}">
                <a16:creationId xmlns:a16="http://schemas.microsoft.com/office/drawing/2014/main" id="{E1A6377C-A8D8-7D66-D28D-DCD768D4EB84}"/>
              </a:ext>
            </a:extLst>
          </p:cNvPr>
          <p:cNvSpPr>
            <a:spLocks noChangeShapeType="1"/>
          </p:cNvSpPr>
          <p:nvPr/>
        </p:nvSpPr>
        <p:spPr bwMode="auto">
          <a:xfrm flipV="1">
            <a:off x="2522538" y="1912938"/>
            <a:ext cx="0" cy="28463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2949" name="Line 5">
            <a:extLst>
              <a:ext uri="{FF2B5EF4-FFF2-40B4-BE49-F238E27FC236}">
                <a16:creationId xmlns:a16="http://schemas.microsoft.com/office/drawing/2014/main" id="{9967BB26-DFBB-C06D-8443-A6F8579A3EBD}"/>
              </a:ext>
            </a:extLst>
          </p:cNvPr>
          <p:cNvSpPr>
            <a:spLocks noChangeShapeType="1"/>
          </p:cNvSpPr>
          <p:nvPr/>
        </p:nvSpPr>
        <p:spPr bwMode="auto">
          <a:xfrm>
            <a:off x="2501900" y="2952750"/>
            <a:ext cx="8255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0" name="Line 6">
            <a:extLst>
              <a:ext uri="{FF2B5EF4-FFF2-40B4-BE49-F238E27FC236}">
                <a16:creationId xmlns:a16="http://schemas.microsoft.com/office/drawing/2014/main" id="{D2400D66-99BB-876F-E6C4-06ADAADB2C1F}"/>
              </a:ext>
            </a:extLst>
          </p:cNvPr>
          <p:cNvSpPr>
            <a:spLocks noChangeShapeType="1"/>
          </p:cNvSpPr>
          <p:nvPr/>
        </p:nvSpPr>
        <p:spPr bwMode="auto">
          <a:xfrm>
            <a:off x="3789363" y="2952750"/>
            <a:ext cx="182880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1" name="Line 7">
            <a:extLst>
              <a:ext uri="{FF2B5EF4-FFF2-40B4-BE49-F238E27FC236}">
                <a16:creationId xmlns:a16="http://schemas.microsoft.com/office/drawing/2014/main" id="{4DAE73C0-1F43-528E-CBD6-6CD2017140FA}"/>
              </a:ext>
            </a:extLst>
          </p:cNvPr>
          <p:cNvSpPr>
            <a:spLocks noChangeShapeType="1"/>
          </p:cNvSpPr>
          <p:nvPr/>
        </p:nvSpPr>
        <p:spPr bwMode="auto">
          <a:xfrm>
            <a:off x="3786188" y="2951163"/>
            <a:ext cx="0" cy="134302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2" name="Line 8">
            <a:extLst>
              <a:ext uri="{FF2B5EF4-FFF2-40B4-BE49-F238E27FC236}">
                <a16:creationId xmlns:a16="http://schemas.microsoft.com/office/drawing/2014/main" id="{C71A556C-2A00-9D41-C163-52DD04F2E992}"/>
              </a:ext>
            </a:extLst>
          </p:cNvPr>
          <p:cNvSpPr>
            <a:spLocks noChangeShapeType="1"/>
          </p:cNvSpPr>
          <p:nvPr/>
        </p:nvSpPr>
        <p:spPr bwMode="auto">
          <a:xfrm>
            <a:off x="5605463" y="2951163"/>
            <a:ext cx="0" cy="1343025"/>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3" name="Line 9">
            <a:extLst>
              <a:ext uri="{FF2B5EF4-FFF2-40B4-BE49-F238E27FC236}">
                <a16:creationId xmlns:a16="http://schemas.microsoft.com/office/drawing/2014/main" id="{60745CE0-E568-E29F-0143-8B44D0230490}"/>
              </a:ext>
            </a:extLst>
          </p:cNvPr>
          <p:cNvSpPr>
            <a:spLocks noChangeShapeType="1"/>
          </p:cNvSpPr>
          <p:nvPr/>
        </p:nvSpPr>
        <p:spPr bwMode="auto">
          <a:xfrm flipH="1">
            <a:off x="2119313" y="4302125"/>
            <a:ext cx="1666875" cy="0"/>
          </a:xfrm>
          <a:prstGeom prst="line">
            <a:avLst/>
          </a:prstGeom>
          <a:noFill/>
          <a:ln w="508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4" name="Line 10">
            <a:extLst>
              <a:ext uri="{FF2B5EF4-FFF2-40B4-BE49-F238E27FC236}">
                <a16:creationId xmlns:a16="http://schemas.microsoft.com/office/drawing/2014/main" id="{6BD7710E-9C81-9E01-7220-65B285D63F09}"/>
              </a:ext>
            </a:extLst>
          </p:cNvPr>
          <p:cNvSpPr>
            <a:spLocks noChangeShapeType="1"/>
          </p:cNvSpPr>
          <p:nvPr/>
        </p:nvSpPr>
        <p:spPr bwMode="auto">
          <a:xfrm>
            <a:off x="5614988" y="4302125"/>
            <a:ext cx="1365250"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2955" name="Text Box 11">
            <a:extLst>
              <a:ext uri="{FF2B5EF4-FFF2-40B4-BE49-F238E27FC236}">
                <a16:creationId xmlns:a16="http://schemas.microsoft.com/office/drawing/2014/main" id="{9DDC47C0-01AB-995B-7AC2-0D3748EF4282}"/>
              </a:ext>
            </a:extLst>
          </p:cNvPr>
          <p:cNvSpPr txBox="1">
            <a:spLocks noChangeArrowheads="1"/>
          </p:cNvSpPr>
          <p:nvPr/>
        </p:nvSpPr>
        <p:spPr bwMode="auto">
          <a:xfrm>
            <a:off x="3563938" y="4298950"/>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a</a:t>
            </a:r>
          </a:p>
        </p:txBody>
      </p:sp>
      <p:sp>
        <p:nvSpPr>
          <p:cNvPr id="82956" name="Text Box 12">
            <a:extLst>
              <a:ext uri="{FF2B5EF4-FFF2-40B4-BE49-F238E27FC236}">
                <a16:creationId xmlns:a16="http://schemas.microsoft.com/office/drawing/2014/main" id="{A5D93DB3-9E64-36ED-DD9E-C14DF32F788F}"/>
              </a:ext>
            </a:extLst>
          </p:cNvPr>
          <p:cNvSpPr txBox="1">
            <a:spLocks noChangeArrowheads="1"/>
          </p:cNvSpPr>
          <p:nvPr/>
        </p:nvSpPr>
        <p:spPr bwMode="auto">
          <a:xfrm>
            <a:off x="2484438" y="1714500"/>
            <a:ext cx="100965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f</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a:t>
            </a:r>
          </a:p>
        </p:txBody>
      </p:sp>
      <p:sp>
        <p:nvSpPr>
          <p:cNvPr id="82957" name="Text Box 13">
            <a:extLst>
              <a:ext uri="{FF2B5EF4-FFF2-40B4-BE49-F238E27FC236}">
                <a16:creationId xmlns:a16="http://schemas.microsoft.com/office/drawing/2014/main" id="{AB08C26F-C782-F27C-FAB5-F2FCAFCDEDF7}"/>
              </a:ext>
            </a:extLst>
          </p:cNvPr>
          <p:cNvSpPr txBox="1">
            <a:spLocks noChangeArrowheads="1"/>
          </p:cNvSpPr>
          <p:nvPr/>
        </p:nvSpPr>
        <p:spPr bwMode="auto">
          <a:xfrm>
            <a:off x="5386388" y="4300538"/>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49954"/>
                                        </p:tgtEl>
                                        <p:attrNameLst>
                                          <p:attrName>style.visibility</p:attrName>
                                        </p:attrNameLst>
                                      </p:cBhvr>
                                      <p:to>
                                        <p:strVal val="visible"/>
                                      </p:to>
                                    </p:set>
                                    <p:animEffect transition="in" filter="blinds(horizontal)">
                                      <p:cBhvr>
                                        <p:cTn id="7" dur="500"/>
                                        <p:tgtEl>
                                          <p:spTgt spid="1149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1A1120C-7C84-995D-97FA-F33809D254B6}"/>
              </a:ext>
            </a:extLst>
          </p:cNvPr>
          <p:cNvSpPr>
            <a:spLocks noGrp="1" noRot="1" noChangeArrowheads="1"/>
          </p:cNvSpPr>
          <p:nvPr>
            <p:ph type="title"/>
          </p:nvPr>
        </p:nvSpPr>
        <p:spPr/>
        <p:txBody>
          <a:bodyPr/>
          <a:lstStyle/>
          <a:p>
            <a:pPr eaLnBrk="1" hangingPunct="1"/>
            <a:endParaRPr lang="zh-CN" altLang="zh-CN"/>
          </a:p>
        </p:txBody>
      </p:sp>
      <p:sp>
        <p:nvSpPr>
          <p:cNvPr id="83971" name="Rectangle 3">
            <a:extLst>
              <a:ext uri="{FF2B5EF4-FFF2-40B4-BE49-F238E27FC236}">
                <a16:creationId xmlns:a16="http://schemas.microsoft.com/office/drawing/2014/main" id="{84F51558-E5CE-3995-3F3B-5790D0E1082B}"/>
              </a:ext>
            </a:extLst>
          </p:cNvPr>
          <p:cNvSpPr>
            <a:spLocks noGrp="1" noRot="1" noChangeArrowheads="1"/>
          </p:cNvSpPr>
          <p:nvPr>
            <p:ph type="body" idx="1"/>
          </p:nvPr>
        </p:nvSpPr>
        <p:spPr/>
        <p:txBody>
          <a:bodyPr/>
          <a:lstStyle/>
          <a:p>
            <a:pPr eaLnBrk="1" hangingPunct="1"/>
            <a:r>
              <a:rPr lang="zh-CN" altLang="en-US" b="1"/>
              <a:t>一个半径为</a:t>
            </a:r>
            <a:r>
              <a:rPr lang="en-US" altLang="zh-CN" b="1" i="1">
                <a:latin typeface="Times New Roman" panose="02020603050405020304" pitchFamily="18" charset="0"/>
              </a:rPr>
              <a:t>r</a:t>
            </a:r>
            <a:r>
              <a:rPr lang="zh-CN" altLang="en-US" b="1"/>
              <a:t>的汽车轮胎，因为轮胎圆周上的任一点接触地面的可能性是相同的，所以轮胎圆周接触地面的位置</a:t>
            </a:r>
            <a:r>
              <a:rPr lang="en-US" altLang="zh-CN" b="1" i="1">
                <a:latin typeface="Times New Roman" panose="02020603050405020304" pitchFamily="18" charset="0"/>
              </a:rPr>
              <a:t>X</a:t>
            </a:r>
            <a:r>
              <a:rPr lang="zh-CN" altLang="en-US" b="1"/>
              <a:t>服从（</a:t>
            </a:r>
            <a:r>
              <a:rPr lang="en-US" altLang="zh-CN" b="1"/>
              <a:t>0,2</a:t>
            </a:r>
            <a:r>
              <a:rPr lang="en-US" altLang="zh-CN" b="1">
                <a:latin typeface="Symbol" panose="05050102010706020507" pitchFamily="18" charset="2"/>
              </a:rPr>
              <a:t>p</a:t>
            </a:r>
            <a:r>
              <a:rPr lang="en-US" altLang="zh-CN" b="1">
                <a:latin typeface="Times New Roman" panose="02020603050405020304" pitchFamily="18" charset="0"/>
              </a:rPr>
              <a:t>r</a:t>
            </a:r>
            <a:r>
              <a:rPr lang="zh-CN" altLang="en-US" b="1"/>
              <a:t>）上的均匀分布；</a:t>
            </a:r>
            <a:endParaRPr lang="en-US" altLang="zh-CN" b="1"/>
          </a:p>
          <a:p>
            <a:pPr eaLnBrk="1" hangingPunct="1"/>
            <a:r>
              <a:rPr kumimoji="1" lang="zh-CN" altLang="en-US" b="1">
                <a:solidFill>
                  <a:srgbClr val="007A77"/>
                </a:solidFill>
                <a:latin typeface="Times New Roman" panose="02020603050405020304" pitchFamily="18" charset="0"/>
              </a:rPr>
              <a:t>在数值计算中，由于舍入最靠近它的整数时产生的误差，可看作服从均匀分布。</a:t>
            </a:r>
            <a:endParaRPr lang="zh-CN" altLang="en-US" b="1"/>
          </a:p>
        </p:txBody>
      </p:sp>
      <p:sp>
        <p:nvSpPr>
          <p:cNvPr id="4" name="Rectangle 4">
            <a:extLst>
              <a:ext uri="{FF2B5EF4-FFF2-40B4-BE49-F238E27FC236}">
                <a16:creationId xmlns:a16="http://schemas.microsoft.com/office/drawing/2014/main" id="{03B6EFCD-E636-F7D1-5B13-4BE7A5C6DA0B}"/>
              </a:ext>
            </a:extLst>
          </p:cNvPr>
          <p:cNvSpPr>
            <a:spLocks noChangeArrowheads="1"/>
          </p:cNvSpPr>
          <p:nvPr/>
        </p:nvSpPr>
        <p:spPr bwMode="auto">
          <a:xfrm>
            <a:off x="495300" y="4438650"/>
            <a:ext cx="81534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b="1">
                <a:solidFill>
                  <a:srgbClr val="FFFF99"/>
                </a:solidFill>
                <a:latin typeface="Times New Roman" panose="02020603050405020304" pitchFamily="18" charset="0"/>
              </a:rPr>
              <a:t>     </a:t>
            </a:r>
            <a:endParaRPr kumimoji="1" lang="zh-CN" altLang="en-US" b="1">
              <a:solidFill>
                <a:srgbClr val="007A77"/>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a:extLst>
              <a:ext uri="{FF2B5EF4-FFF2-40B4-BE49-F238E27FC236}">
                <a16:creationId xmlns:a16="http://schemas.microsoft.com/office/drawing/2014/main" id="{70931A0F-DF82-EE4F-AB47-D00F74F642F9}"/>
              </a:ext>
            </a:extLst>
          </p:cNvPr>
          <p:cNvGraphicFramePr>
            <a:graphicFrameLocks noChangeAspect="1"/>
          </p:cNvGraphicFramePr>
          <p:nvPr/>
        </p:nvGraphicFramePr>
        <p:xfrm>
          <a:off x="566738" y="1052513"/>
          <a:ext cx="8272462" cy="2447925"/>
        </p:xfrm>
        <a:graphic>
          <a:graphicData uri="http://schemas.openxmlformats.org/presentationml/2006/ole">
            <mc:AlternateContent xmlns:mc="http://schemas.openxmlformats.org/markup-compatibility/2006">
              <mc:Choice xmlns:v="urn:schemas-microsoft-com:vml" Requires="v">
                <p:oleObj name="公式" r:id="rId2" imgW="3209867" imgH="933430" progId="Equation.3">
                  <p:embed/>
                </p:oleObj>
              </mc:Choice>
              <mc:Fallback>
                <p:oleObj name="公式" r:id="rId2" imgW="3209867" imgH="93343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052513"/>
                        <a:ext cx="8272462"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4755" name="Object 3">
            <a:extLst>
              <a:ext uri="{FF2B5EF4-FFF2-40B4-BE49-F238E27FC236}">
                <a16:creationId xmlns:a16="http://schemas.microsoft.com/office/drawing/2014/main" id="{881A170A-98E4-D294-FBB6-E889781F6E3C}"/>
              </a:ext>
            </a:extLst>
          </p:cNvPr>
          <p:cNvGraphicFramePr>
            <a:graphicFrameLocks noChangeAspect="1"/>
          </p:cNvGraphicFramePr>
          <p:nvPr/>
        </p:nvGraphicFramePr>
        <p:xfrm>
          <a:off x="611188" y="3430588"/>
          <a:ext cx="7262812" cy="2935287"/>
        </p:xfrm>
        <a:graphic>
          <a:graphicData uri="http://schemas.openxmlformats.org/presentationml/2006/ole">
            <mc:AlternateContent xmlns:mc="http://schemas.openxmlformats.org/markup-compatibility/2006">
              <mc:Choice xmlns:v="urn:schemas-microsoft-com:vml" Requires="v">
                <p:oleObj name="Equation" r:id="rId4" imgW="2809815" imgH="1124003" progId="Equation.DSMT4">
                  <p:embed/>
                </p:oleObj>
              </mc:Choice>
              <mc:Fallback>
                <p:oleObj name="Equation" r:id="rId4" imgW="2809815" imgH="1124003"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430588"/>
                        <a:ext cx="7262812" cy="293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4755"/>
                                        </p:tgtEl>
                                        <p:attrNameLst>
                                          <p:attrName>style.visibility</p:attrName>
                                        </p:attrNameLst>
                                      </p:cBhvr>
                                      <p:to>
                                        <p:strVal val="visible"/>
                                      </p:to>
                                    </p:set>
                                    <p:animEffect transition="in" filter="blinds(horizontal)">
                                      <p:cBhvr>
                                        <p:cTn id="7" dur="500"/>
                                        <p:tgtEl>
                                          <p:spTgt spid="1354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27DD434-BE03-C26B-D0A2-7131D6C27967}"/>
              </a:ext>
            </a:extLst>
          </p:cNvPr>
          <p:cNvSpPr>
            <a:spLocks noGrp="1" noRot="1" noChangeArrowheads="1"/>
          </p:cNvSpPr>
          <p:nvPr>
            <p:ph type="title"/>
          </p:nvPr>
        </p:nvSpPr>
        <p:spPr>
          <a:xfrm>
            <a:off x="107950" y="-100013"/>
            <a:ext cx="8540750" cy="1143001"/>
          </a:xfrm>
        </p:spPr>
        <p:txBody>
          <a:bodyPr/>
          <a:lstStyle/>
          <a:p>
            <a:pPr algn="l" eaLnBrk="1" hangingPunct="1"/>
            <a:r>
              <a:rPr lang="en-US" altLang="zh-CN" sz="3600" i="1">
                <a:solidFill>
                  <a:schemeClr val="tx1"/>
                </a:solidFill>
                <a:latin typeface="Times New Roman" panose="02020603050405020304" pitchFamily="18" charset="0"/>
              </a:rPr>
              <a:t>X</a:t>
            </a:r>
            <a:r>
              <a:rPr lang="zh-CN" altLang="en-US" sz="3600">
                <a:solidFill>
                  <a:schemeClr val="tx1"/>
                </a:solidFill>
              </a:rPr>
              <a:t>的分布函数为</a:t>
            </a:r>
          </a:p>
        </p:txBody>
      </p:sp>
      <p:graphicFrame>
        <p:nvGraphicFramePr>
          <p:cNvPr id="86019" name="Object 3">
            <a:extLst>
              <a:ext uri="{FF2B5EF4-FFF2-40B4-BE49-F238E27FC236}">
                <a16:creationId xmlns:a16="http://schemas.microsoft.com/office/drawing/2014/main" id="{43B77F53-3A59-507E-6E40-2CA5BBE9BBA4}"/>
              </a:ext>
            </a:extLst>
          </p:cNvPr>
          <p:cNvGraphicFramePr>
            <a:graphicFrameLocks noChangeAspect="1"/>
          </p:cNvGraphicFramePr>
          <p:nvPr>
            <p:ph idx="1"/>
          </p:nvPr>
        </p:nvGraphicFramePr>
        <p:xfrm>
          <a:off x="1116013" y="909638"/>
          <a:ext cx="6842125" cy="2443162"/>
        </p:xfrm>
        <a:graphic>
          <a:graphicData uri="http://schemas.openxmlformats.org/presentationml/2006/ole">
            <mc:AlternateContent xmlns:mc="http://schemas.openxmlformats.org/markup-compatibility/2006">
              <mc:Choice xmlns:v="urn:schemas-microsoft-com:vml" Requires="v">
                <p:oleObj name="Equation" r:id="rId2" imgW="2600340" imgH="866757" progId="Equation.3">
                  <p:embed/>
                </p:oleObj>
              </mc:Choice>
              <mc:Fallback>
                <p:oleObj name="Equation" r:id="rId2" imgW="2600340" imgH="866757"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909638"/>
                        <a:ext cx="6842125" cy="244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6020" name="Line 4">
            <a:extLst>
              <a:ext uri="{FF2B5EF4-FFF2-40B4-BE49-F238E27FC236}">
                <a16:creationId xmlns:a16="http://schemas.microsoft.com/office/drawing/2014/main" id="{37CA8F6E-32AA-9F05-1C07-A4730EFB2C66}"/>
              </a:ext>
            </a:extLst>
          </p:cNvPr>
          <p:cNvSpPr>
            <a:spLocks noChangeShapeType="1"/>
          </p:cNvSpPr>
          <p:nvPr/>
        </p:nvSpPr>
        <p:spPr bwMode="auto">
          <a:xfrm>
            <a:off x="1122363" y="5842000"/>
            <a:ext cx="5694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6021" name="Line 5">
            <a:extLst>
              <a:ext uri="{FF2B5EF4-FFF2-40B4-BE49-F238E27FC236}">
                <a16:creationId xmlns:a16="http://schemas.microsoft.com/office/drawing/2014/main" id="{FD3813A4-A8BB-3725-9977-90443C2F11D1}"/>
              </a:ext>
            </a:extLst>
          </p:cNvPr>
          <p:cNvSpPr>
            <a:spLocks noChangeShapeType="1"/>
          </p:cNvSpPr>
          <p:nvPr/>
        </p:nvSpPr>
        <p:spPr bwMode="auto">
          <a:xfrm flipV="1">
            <a:off x="1600200" y="3532188"/>
            <a:ext cx="0" cy="272415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6022" name="Line 6">
            <a:extLst>
              <a:ext uri="{FF2B5EF4-FFF2-40B4-BE49-F238E27FC236}">
                <a16:creationId xmlns:a16="http://schemas.microsoft.com/office/drawing/2014/main" id="{D83FC278-AA51-83F3-7850-0E6D3E596C4D}"/>
              </a:ext>
            </a:extLst>
          </p:cNvPr>
          <p:cNvSpPr>
            <a:spLocks noChangeShapeType="1"/>
          </p:cNvSpPr>
          <p:nvPr/>
        </p:nvSpPr>
        <p:spPr bwMode="auto">
          <a:xfrm>
            <a:off x="1603375" y="4262438"/>
            <a:ext cx="74613"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6023" name="Line 7">
            <a:extLst>
              <a:ext uri="{FF2B5EF4-FFF2-40B4-BE49-F238E27FC236}">
                <a16:creationId xmlns:a16="http://schemas.microsoft.com/office/drawing/2014/main" id="{2527539B-E438-3C21-5E4E-077683C7D5E5}"/>
              </a:ext>
            </a:extLst>
          </p:cNvPr>
          <p:cNvSpPr>
            <a:spLocks noChangeShapeType="1"/>
          </p:cNvSpPr>
          <p:nvPr/>
        </p:nvSpPr>
        <p:spPr bwMode="auto">
          <a:xfrm flipV="1">
            <a:off x="2389188" y="4262438"/>
            <a:ext cx="2224087" cy="15795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6024" name="Line 8">
            <a:extLst>
              <a:ext uri="{FF2B5EF4-FFF2-40B4-BE49-F238E27FC236}">
                <a16:creationId xmlns:a16="http://schemas.microsoft.com/office/drawing/2014/main" id="{BB74D440-298E-3542-CAFA-C53AEE8C7836}"/>
              </a:ext>
            </a:extLst>
          </p:cNvPr>
          <p:cNvSpPr>
            <a:spLocks noChangeShapeType="1"/>
          </p:cNvSpPr>
          <p:nvPr/>
        </p:nvSpPr>
        <p:spPr bwMode="auto">
          <a:xfrm>
            <a:off x="4600575" y="5743575"/>
            <a:ext cx="0" cy="9525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6025" name="Line 9">
            <a:extLst>
              <a:ext uri="{FF2B5EF4-FFF2-40B4-BE49-F238E27FC236}">
                <a16:creationId xmlns:a16="http://schemas.microsoft.com/office/drawing/2014/main" id="{0805624D-D422-5275-7FEC-8C9B331F13E6}"/>
              </a:ext>
            </a:extLst>
          </p:cNvPr>
          <p:cNvSpPr>
            <a:spLocks noChangeShapeType="1"/>
          </p:cNvSpPr>
          <p:nvPr/>
        </p:nvSpPr>
        <p:spPr bwMode="auto">
          <a:xfrm>
            <a:off x="4610100" y="4257675"/>
            <a:ext cx="178117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6026" name="Line 10">
            <a:extLst>
              <a:ext uri="{FF2B5EF4-FFF2-40B4-BE49-F238E27FC236}">
                <a16:creationId xmlns:a16="http://schemas.microsoft.com/office/drawing/2014/main" id="{066CBD50-EB2A-33F8-874C-FA9696CCB04C}"/>
              </a:ext>
            </a:extLst>
          </p:cNvPr>
          <p:cNvSpPr>
            <a:spLocks noChangeShapeType="1"/>
          </p:cNvSpPr>
          <p:nvPr/>
        </p:nvSpPr>
        <p:spPr bwMode="auto">
          <a:xfrm flipH="1">
            <a:off x="1133475" y="5838825"/>
            <a:ext cx="12573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6027" name="Text Box 11">
            <a:extLst>
              <a:ext uri="{FF2B5EF4-FFF2-40B4-BE49-F238E27FC236}">
                <a16:creationId xmlns:a16="http://schemas.microsoft.com/office/drawing/2014/main" id="{0167D5BD-CB45-8A0B-A3A2-E1BA47EC3910}"/>
              </a:ext>
            </a:extLst>
          </p:cNvPr>
          <p:cNvSpPr txBox="1">
            <a:spLocks noChangeArrowheads="1"/>
          </p:cNvSpPr>
          <p:nvPr/>
        </p:nvSpPr>
        <p:spPr bwMode="auto">
          <a:xfrm>
            <a:off x="1116013" y="5730875"/>
            <a:ext cx="5111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O</a:t>
            </a:r>
          </a:p>
        </p:txBody>
      </p:sp>
      <p:sp>
        <p:nvSpPr>
          <p:cNvPr id="86028" name="Text Box 12">
            <a:extLst>
              <a:ext uri="{FF2B5EF4-FFF2-40B4-BE49-F238E27FC236}">
                <a16:creationId xmlns:a16="http://schemas.microsoft.com/office/drawing/2014/main" id="{9E6609A3-8B51-08DB-FAAA-04271ACAE861}"/>
              </a:ext>
            </a:extLst>
          </p:cNvPr>
          <p:cNvSpPr txBox="1">
            <a:spLocks noChangeArrowheads="1"/>
          </p:cNvSpPr>
          <p:nvPr/>
        </p:nvSpPr>
        <p:spPr bwMode="auto">
          <a:xfrm>
            <a:off x="2195513" y="5646738"/>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a</a:t>
            </a:r>
          </a:p>
        </p:txBody>
      </p:sp>
      <p:sp>
        <p:nvSpPr>
          <p:cNvPr id="86029" name="Text Box 13">
            <a:extLst>
              <a:ext uri="{FF2B5EF4-FFF2-40B4-BE49-F238E27FC236}">
                <a16:creationId xmlns:a16="http://schemas.microsoft.com/office/drawing/2014/main" id="{EE434550-ECFD-2364-77DE-A1C37D5A8073}"/>
              </a:ext>
            </a:extLst>
          </p:cNvPr>
          <p:cNvSpPr txBox="1">
            <a:spLocks noChangeArrowheads="1"/>
          </p:cNvSpPr>
          <p:nvPr/>
        </p:nvSpPr>
        <p:spPr bwMode="auto">
          <a:xfrm>
            <a:off x="4405313" y="5741988"/>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b</a:t>
            </a:r>
          </a:p>
        </p:txBody>
      </p:sp>
      <p:sp>
        <p:nvSpPr>
          <p:cNvPr id="86030" name="Text Box 14">
            <a:extLst>
              <a:ext uri="{FF2B5EF4-FFF2-40B4-BE49-F238E27FC236}">
                <a16:creationId xmlns:a16="http://schemas.microsoft.com/office/drawing/2014/main" id="{AD24F745-5628-0F55-6582-784E3FF75ECC}"/>
              </a:ext>
            </a:extLst>
          </p:cNvPr>
          <p:cNvSpPr txBox="1">
            <a:spLocks noChangeArrowheads="1"/>
          </p:cNvSpPr>
          <p:nvPr/>
        </p:nvSpPr>
        <p:spPr bwMode="auto">
          <a:xfrm>
            <a:off x="1271588" y="3913188"/>
            <a:ext cx="4095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1</a:t>
            </a:r>
          </a:p>
        </p:txBody>
      </p:sp>
      <p:sp>
        <p:nvSpPr>
          <p:cNvPr id="86031" name="Text Box 15">
            <a:extLst>
              <a:ext uri="{FF2B5EF4-FFF2-40B4-BE49-F238E27FC236}">
                <a16:creationId xmlns:a16="http://schemas.microsoft.com/office/drawing/2014/main" id="{2BDEED48-F63E-FC94-B08B-74DDCEFE240C}"/>
              </a:ext>
            </a:extLst>
          </p:cNvPr>
          <p:cNvSpPr txBox="1">
            <a:spLocks noChangeArrowheads="1"/>
          </p:cNvSpPr>
          <p:nvPr/>
        </p:nvSpPr>
        <p:spPr bwMode="auto">
          <a:xfrm>
            <a:off x="1630363" y="3302000"/>
            <a:ext cx="96837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F</a:t>
            </a:r>
            <a:r>
              <a:rPr kumimoji="1" lang="en-US" altLang="zh-CN" sz="3600">
                <a:latin typeface="Times New Roman" panose="02020603050405020304" pitchFamily="18" charset="0"/>
              </a:rPr>
              <a:t>(</a:t>
            </a:r>
            <a:r>
              <a:rPr kumimoji="1" lang="en-US" altLang="zh-CN" sz="3600" i="1">
                <a:latin typeface="Times New Roman" panose="02020603050405020304" pitchFamily="18" charset="0"/>
              </a:rPr>
              <a:t>x</a:t>
            </a:r>
            <a:r>
              <a:rPr kumimoji="1" lang="en-US" altLang="zh-CN" sz="3600">
                <a:latin typeface="Times New Roman" panose="02020603050405020304" pitchFamily="18" charset="0"/>
              </a:rPr>
              <a:t>)</a:t>
            </a:r>
          </a:p>
        </p:txBody>
      </p:sp>
      <p:sp>
        <p:nvSpPr>
          <p:cNvPr id="86032" name="Text Box 16">
            <a:extLst>
              <a:ext uri="{FF2B5EF4-FFF2-40B4-BE49-F238E27FC236}">
                <a16:creationId xmlns:a16="http://schemas.microsoft.com/office/drawing/2014/main" id="{CE6F8B9A-110C-D8A2-72AB-18CB6D1ABBEF}"/>
              </a:ext>
            </a:extLst>
          </p:cNvPr>
          <p:cNvSpPr txBox="1">
            <a:spLocks noChangeArrowheads="1"/>
          </p:cNvSpPr>
          <p:nvPr/>
        </p:nvSpPr>
        <p:spPr bwMode="auto">
          <a:xfrm>
            <a:off x="6499225" y="5749925"/>
            <a:ext cx="3841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x</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4BD72940-7FEE-1E3A-39B6-1F75BFC302BB}"/>
              </a:ext>
            </a:extLst>
          </p:cNvPr>
          <p:cNvSpPr txBox="1">
            <a:spLocks noChangeArrowheads="1"/>
          </p:cNvSpPr>
          <p:nvPr/>
        </p:nvSpPr>
        <p:spPr bwMode="auto">
          <a:xfrm>
            <a:off x="1692275" y="1628775"/>
            <a:ext cx="3959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en-US" altLang="zh-CN" sz="1800"/>
          </a:p>
        </p:txBody>
      </p:sp>
      <p:sp>
        <p:nvSpPr>
          <p:cNvPr id="87043" name="Text Box 5">
            <a:extLst>
              <a:ext uri="{FF2B5EF4-FFF2-40B4-BE49-F238E27FC236}">
                <a16:creationId xmlns:a16="http://schemas.microsoft.com/office/drawing/2014/main" id="{B36FD876-F08B-C317-30A6-44659AF6437E}"/>
              </a:ext>
            </a:extLst>
          </p:cNvPr>
          <p:cNvSpPr txBox="1">
            <a:spLocks noChangeArrowheads="1"/>
          </p:cNvSpPr>
          <p:nvPr/>
        </p:nvSpPr>
        <p:spPr bwMode="auto">
          <a:xfrm>
            <a:off x="611188" y="1054100"/>
            <a:ext cx="7705725"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3600" b="1">
                <a:solidFill>
                  <a:srgbClr val="000000"/>
                </a:solidFill>
                <a:latin typeface="Times New Roman" panose="02020603050405020304" pitchFamily="18" charset="0"/>
                <a:ea typeface="楷体_GB2312" pitchFamily="49" charset="-122"/>
              </a:rPr>
              <a:t>引例</a:t>
            </a:r>
            <a:r>
              <a:rPr lang="zh-CN" altLang="en-US" sz="3600" b="1">
                <a:latin typeface="Times New Roman" panose="02020603050405020304" pitchFamily="18" charset="0"/>
                <a:ea typeface="楷体_GB2312" pitchFamily="49" charset="-122"/>
              </a:rPr>
              <a:t>   如果某设备在任何长度为</a:t>
            </a:r>
            <a:r>
              <a:rPr lang="en-US" altLang="zh-CN" sz="3600" b="1" i="1">
                <a:latin typeface="Times New Roman" panose="02020603050405020304" pitchFamily="18" charset="0"/>
                <a:ea typeface="楷体_GB2312" pitchFamily="49" charset="-122"/>
              </a:rPr>
              <a:t>t</a:t>
            </a:r>
            <a:r>
              <a:rPr lang="zh-CN" altLang="en-US" sz="3600" b="1">
                <a:latin typeface="Times New Roman" panose="02020603050405020304" pitchFamily="18" charset="0"/>
                <a:ea typeface="楷体_GB2312" pitchFamily="49" charset="-122"/>
              </a:rPr>
              <a:t>的时间</a:t>
            </a:r>
            <a:r>
              <a:rPr lang="en-US" altLang="zh-CN" sz="3600" b="1">
                <a:latin typeface="Times New Roman" panose="02020603050405020304" pitchFamily="18" charset="0"/>
                <a:ea typeface="楷体_GB2312" pitchFamily="49" charset="-122"/>
              </a:rPr>
              <a:t>[0</a:t>
            </a:r>
            <a:r>
              <a:rPr lang="zh-CN" altLang="en-US" sz="3600" b="1">
                <a:latin typeface="Times New Roman" panose="02020603050405020304" pitchFamily="18" charset="0"/>
                <a:ea typeface="楷体_GB2312" pitchFamily="49" charset="-122"/>
              </a:rPr>
              <a:t>，</a:t>
            </a:r>
            <a:r>
              <a:rPr lang="en-US" altLang="zh-CN" sz="3600" b="1">
                <a:latin typeface="Times New Roman" panose="02020603050405020304" pitchFamily="18" charset="0"/>
                <a:ea typeface="楷体_GB2312" pitchFamily="49" charset="-122"/>
              </a:rPr>
              <a:t>t]</a:t>
            </a:r>
            <a:r>
              <a:rPr lang="zh-CN" altLang="en-US" sz="3600" b="1">
                <a:latin typeface="Times New Roman" panose="02020603050405020304" pitchFamily="18" charset="0"/>
                <a:ea typeface="楷体_GB2312" pitchFamily="49" charset="-122"/>
              </a:rPr>
              <a:t>内发生故障的次数</a:t>
            </a:r>
            <a:r>
              <a:rPr lang="en-US" altLang="zh-CN" sz="3600" b="1" i="1">
                <a:latin typeface="Times New Roman" panose="02020603050405020304" pitchFamily="18" charset="0"/>
                <a:ea typeface="楷体_GB2312" pitchFamily="49" charset="-122"/>
              </a:rPr>
              <a:t>N</a:t>
            </a:r>
            <a:r>
              <a:rPr lang="zh-CN" altLang="en-US" sz="3600" b="1" i="1">
                <a:latin typeface="Times New Roman" panose="02020603050405020304" pitchFamily="18" charset="0"/>
                <a:ea typeface="楷体_GB2312" pitchFamily="49" charset="-122"/>
              </a:rPr>
              <a:t>（</a:t>
            </a:r>
            <a:r>
              <a:rPr lang="en-US" altLang="zh-CN" sz="3600" b="1" i="1">
                <a:latin typeface="Times New Roman" panose="02020603050405020304" pitchFamily="18" charset="0"/>
                <a:ea typeface="楷体_GB2312" pitchFamily="49" charset="-122"/>
              </a:rPr>
              <a:t>t</a:t>
            </a:r>
            <a:r>
              <a:rPr lang="zh-CN" altLang="en-US" sz="3600" b="1" i="1">
                <a:latin typeface="Times New Roman" panose="02020603050405020304" pitchFamily="18" charset="0"/>
                <a:ea typeface="楷体_GB2312" pitchFamily="49" charset="-122"/>
              </a:rPr>
              <a:t>）</a:t>
            </a:r>
            <a:r>
              <a:rPr lang="zh-CN" altLang="en-US" sz="3600" b="1">
                <a:latin typeface="Times New Roman" panose="02020603050405020304" pitchFamily="18" charset="0"/>
                <a:ea typeface="楷体_GB2312" pitchFamily="49" charset="-122"/>
              </a:rPr>
              <a:t>服从参数</a:t>
            </a:r>
            <a:r>
              <a:rPr lang="el-GR" altLang="zh-CN" sz="3600" b="1" i="1">
                <a:latin typeface="Times New Roman" panose="02020603050405020304" pitchFamily="18" charset="0"/>
                <a:ea typeface="楷体_GB2312" pitchFamily="49" charset="-122"/>
              </a:rPr>
              <a:t>λ</a:t>
            </a:r>
            <a:r>
              <a:rPr lang="en-US" altLang="zh-CN" sz="3600" b="1" i="1">
                <a:latin typeface="Times New Roman" panose="02020603050405020304" pitchFamily="18" charset="0"/>
                <a:ea typeface="楷体_GB2312" pitchFamily="49" charset="-122"/>
              </a:rPr>
              <a:t>t</a:t>
            </a:r>
            <a:r>
              <a:rPr lang="zh-CN" altLang="en-US" sz="3600" b="1">
                <a:latin typeface="Times New Roman" panose="02020603050405020304" pitchFamily="18" charset="0"/>
                <a:ea typeface="楷体_GB2312" pitchFamily="49" charset="-122"/>
              </a:rPr>
              <a:t>的泊松分布，求相继两次故障之间间隔</a:t>
            </a:r>
            <a:r>
              <a:rPr lang="en-US" altLang="zh-CN" sz="3600" b="1" i="1">
                <a:latin typeface="Times New Roman" panose="02020603050405020304" pitchFamily="18" charset="0"/>
                <a:ea typeface="楷体_GB2312" pitchFamily="49" charset="-122"/>
              </a:rPr>
              <a:t>T</a:t>
            </a:r>
            <a:r>
              <a:rPr lang="zh-CN" altLang="en-US" sz="3600" b="1">
                <a:latin typeface="Times New Roman" panose="02020603050405020304" pitchFamily="18" charset="0"/>
                <a:ea typeface="楷体_GB2312" pitchFamily="49" charset="-122"/>
              </a:rPr>
              <a:t>的分布函数</a:t>
            </a:r>
            <a:r>
              <a:rPr lang="en-US" altLang="zh-CN" sz="3600" b="1">
                <a:latin typeface="Times New Roman" panose="02020603050405020304" pitchFamily="18" charset="0"/>
                <a:ea typeface="楷体_GB2312" pitchFamily="49" charset="-122"/>
              </a:rPr>
              <a:t>.</a:t>
            </a:r>
            <a:endParaRPr lang="el-GR" altLang="zh-CN" sz="3600" b="1">
              <a:latin typeface="Times New Roman" panose="02020603050405020304" pitchFamily="18" charset="0"/>
              <a:ea typeface="楷体_GB2312"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3182A9F-A00C-B9DC-7200-759CECF92679}"/>
              </a:ext>
            </a:extLst>
          </p:cNvPr>
          <p:cNvSpPr>
            <a:spLocks noGrp="1" noRot="1" noChangeArrowheads="1"/>
          </p:cNvSpPr>
          <p:nvPr>
            <p:ph type="title"/>
          </p:nvPr>
        </p:nvSpPr>
        <p:spPr>
          <a:xfrm>
            <a:off x="0" y="115888"/>
            <a:ext cx="9144000" cy="1247775"/>
          </a:xfrm>
        </p:spPr>
        <p:txBody>
          <a:bodyPr/>
          <a:lstStyle/>
          <a:p>
            <a:pPr algn="l" eaLnBrk="1" hangingPunct="1">
              <a:lnSpc>
                <a:spcPct val="120000"/>
              </a:lnSpc>
            </a:pPr>
            <a:r>
              <a:rPr lang="en-US" altLang="zh-CN" sz="3200"/>
              <a:t>(</a:t>
            </a:r>
            <a:r>
              <a:rPr lang="zh-CN" altLang="en-US" sz="3200"/>
              <a:t>二</a:t>
            </a:r>
            <a:r>
              <a:rPr lang="en-US" altLang="zh-CN" sz="3200"/>
              <a:t>) </a:t>
            </a:r>
            <a:r>
              <a:rPr lang="zh-CN" altLang="en-US" sz="3200"/>
              <a:t>指数分布  </a:t>
            </a:r>
            <a:br>
              <a:rPr lang="zh-CN" altLang="en-US" sz="3200"/>
            </a:br>
            <a:r>
              <a:rPr lang="zh-CN" altLang="en-US" sz="3200"/>
              <a:t>          </a:t>
            </a:r>
            <a:r>
              <a:rPr lang="zh-CN" altLang="en-US" sz="3200">
                <a:solidFill>
                  <a:schemeClr val="tx1"/>
                </a:solidFill>
              </a:rPr>
              <a:t>设连续型随机变量</a:t>
            </a:r>
            <a:r>
              <a:rPr lang="en-US" altLang="zh-CN" sz="3200" i="1">
                <a:solidFill>
                  <a:schemeClr val="tx1"/>
                </a:solidFill>
                <a:latin typeface="Times New Roman" panose="02020603050405020304" pitchFamily="18" charset="0"/>
              </a:rPr>
              <a:t>X</a:t>
            </a:r>
            <a:r>
              <a:rPr lang="zh-CN" altLang="en-US" sz="3200">
                <a:solidFill>
                  <a:schemeClr val="tx1"/>
                </a:solidFill>
              </a:rPr>
              <a:t>的概率密度为</a:t>
            </a:r>
            <a:endParaRPr lang="zh-CN" altLang="en-US" sz="3200"/>
          </a:p>
        </p:txBody>
      </p:sp>
      <p:graphicFrame>
        <p:nvGraphicFramePr>
          <p:cNvPr id="88067" name="Object 3">
            <a:extLst>
              <a:ext uri="{FF2B5EF4-FFF2-40B4-BE49-F238E27FC236}">
                <a16:creationId xmlns:a16="http://schemas.microsoft.com/office/drawing/2014/main" id="{88EFA26A-E8CA-7264-E4D9-ACA07E0E7414}"/>
              </a:ext>
            </a:extLst>
          </p:cNvPr>
          <p:cNvGraphicFramePr>
            <a:graphicFrameLocks noChangeAspect="1"/>
          </p:cNvGraphicFramePr>
          <p:nvPr>
            <p:ph sz="half" idx="1"/>
          </p:nvPr>
        </p:nvGraphicFramePr>
        <p:xfrm>
          <a:off x="1547813" y="1557338"/>
          <a:ext cx="5711825" cy="1373187"/>
        </p:xfrm>
        <a:graphic>
          <a:graphicData uri="http://schemas.openxmlformats.org/presentationml/2006/ole">
            <mc:AlternateContent xmlns:mc="http://schemas.openxmlformats.org/markup-compatibility/2006">
              <mc:Choice xmlns:v="urn:schemas-microsoft-com:vml" Requires="v">
                <p:oleObj name="Equation" r:id="rId2" imgW="2619506" imgH="619228" progId="Equation.DSMT4">
                  <p:embed/>
                </p:oleObj>
              </mc:Choice>
              <mc:Fallback>
                <p:oleObj name="Equation" r:id="rId2" imgW="2619506" imgH="619228"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557338"/>
                        <a:ext cx="5711825" cy="137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8068" name="Rectangle 4">
            <a:extLst>
              <a:ext uri="{FF2B5EF4-FFF2-40B4-BE49-F238E27FC236}">
                <a16:creationId xmlns:a16="http://schemas.microsoft.com/office/drawing/2014/main" id="{F1CABE25-1371-BC5A-9578-165CBE327CAE}"/>
              </a:ext>
            </a:extLst>
          </p:cNvPr>
          <p:cNvSpPr>
            <a:spLocks noGrp="1" noRot="1" noChangeArrowheads="1"/>
          </p:cNvSpPr>
          <p:nvPr>
            <p:ph type="body" sz="half" idx="2"/>
          </p:nvPr>
        </p:nvSpPr>
        <p:spPr>
          <a:xfrm>
            <a:off x="250825" y="3213100"/>
            <a:ext cx="8540750" cy="1225550"/>
          </a:xfrm>
        </p:spPr>
        <p:txBody>
          <a:bodyPr/>
          <a:lstStyle/>
          <a:p>
            <a:pPr eaLnBrk="1" hangingPunct="1">
              <a:buFont typeface="Wingdings" panose="05000000000000000000" pitchFamily="2" charset="2"/>
              <a:buNone/>
            </a:pPr>
            <a:r>
              <a:rPr lang="en-US" altLang="zh-CN" b="1"/>
              <a:t>       </a:t>
            </a:r>
            <a:r>
              <a:rPr lang="zh-CN" altLang="en-US"/>
              <a:t>其中</a:t>
            </a:r>
            <a:r>
              <a:rPr lang="en-US" altLang="zh-CN" i="1">
                <a:latin typeface="Symbol" panose="05050102010706020507" pitchFamily="18" charset="2"/>
              </a:rPr>
              <a:t>q</a:t>
            </a:r>
            <a:r>
              <a:rPr lang="en-US" altLang="zh-CN"/>
              <a:t>&gt;0</a:t>
            </a:r>
            <a:r>
              <a:rPr lang="zh-CN" altLang="en-US"/>
              <a:t>为常数</a:t>
            </a:r>
            <a:r>
              <a:rPr lang="en-US" altLang="zh-CN"/>
              <a:t>, </a:t>
            </a:r>
            <a:r>
              <a:rPr lang="zh-CN" altLang="en-US"/>
              <a:t>则称</a:t>
            </a:r>
            <a:r>
              <a:rPr lang="en-US" altLang="zh-CN" i="1">
                <a:latin typeface="Times New Roman" panose="02020603050405020304" pitchFamily="18" charset="0"/>
              </a:rPr>
              <a:t>X</a:t>
            </a:r>
            <a:r>
              <a:rPr lang="zh-CN" altLang="en-US"/>
              <a:t>服从参数为</a:t>
            </a:r>
            <a:r>
              <a:rPr lang="en-US" altLang="zh-CN" i="1">
                <a:latin typeface="Symbol" panose="05050102010706020507" pitchFamily="18" charset="2"/>
              </a:rPr>
              <a:t>q</a:t>
            </a:r>
            <a:r>
              <a:rPr lang="zh-CN" altLang="en-US"/>
              <a:t>的</a:t>
            </a:r>
            <a:r>
              <a:rPr lang="zh-CN" altLang="en-US" u="sng"/>
              <a:t>指数分布</a:t>
            </a:r>
            <a:r>
              <a:rPr lang="en-US" altLang="zh-CN"/>
              <a:t>. </a:t>
            </a:r>
            <a:endParaRPr lang="en-US" altLang="zh-CN" u="sng"/>
          </a:p>
        </p:txBody>
      </p:sp>
      <p:sp>
        <p:nvSpPr>
          <p:cNvPr id="1334279" name="Rectangle 7">
            <a:extLst>
              <a:ext uri="{FF2B5EF4-FFF2-40B4-BE49-F238E27FC236}">
                <a16:creationId xmlns:a16="http://schemas.microsoft.com/office/drawing/2014/main" id="{825A14AE-ED3A-902E-DDEF-BAC41307960C}"/>
              </a:ext>
            </a:extLst>
          </p:cNvPr>
          <p:cNvSpPr>
            <a:spLocks noChangeArrowheads="1"/>
          </p:cNvSpPr>
          <p:nvPr/>
        </p:nvSpPr>
        <p:spPr bwMode="auto">
          <a:xfrm>
            <a:off x="395288" y="4510088"/>
            <a:ext cx="81375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zh-CN" altLang="zh-CN" b="1">
                <a:latin typeface="Times New Roman" panose="02020603050405020304" pitchFamily="18" charset="0"/>
              </a:rPr>
              <a:t>        指数分布常用于可靠性统计研究中，如元件的寿命.</a:t>
            </a:r>
            <a:endParaRPr kumimoji="1"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4279"/>
                                        </p:tgtEl>
                                        <p:attrNameLst>
                                          <p:attrName>style.visibility</p:attrName>
                                        </p:attrNameLst>
                                      </p:cBhvr>
                                      <p:to>
                                        <p:strVal val="visible"/>
                                      </p:to>
                                    </p:set>
                                    <p:animEffect transition="in" filter="wipe(left)">
                                      <p:cBhvr>
                                        <p:cTn id="7" dur="500"/>
                                        <p:tgtEl>
                                          <p:spTgt spid="1334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279"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0215FD3-BAEA-575E-E41E-97EAC05E854C}"/>
              </a:ext>
            </a:extLst>
          </p:cNvPr>
          <p:cNvSpPr>
            <a:spLocks noGrp="1" noRot="1" noChangeArrowheads="1"/>
          </p:cNvSpPr>
          <p:nvPr>
            <p:ph type="title"/>
          </p:nvPr>
        </p:nvSpPr>
        <p:spPr>
          <a:xfrm>
            <a:off x="301625" y="476250"/>
            <a:ext cx="8540750" cy="779463"/>
          </a:xfrm>
        </p:spPr>
        <p:txBody>
          <a:bodyPr/>
          <a:lstStyle/>
          <a:p>
            <a:pPr eaLnBrk="1" hangingPunct="1"/>
            <a:r>
              <a:rPr lang="en-US" altLang="zh-CN" sz="3600" i="1">
                <a:solidFill>
                  <a:schemeClr val="tx1"/>
                </a:solidFill>
                <a:latin typeface="Times New Roman" panose="02020603050405020304" pitchFamily="18" charset="0"/>
              </a:rPr>
              <a:t>f</a:t>
            </a:r>
            <a:r>
              <a:rPr lang="en-US" altLang="zh-CN" sz="3600">
                <a:solidFill>
                  <a:schemeClr val="tx1"/>
                </a:solidFill>
                <a:latin typeface="Times New Roman" panose="02020603050405020304" pitchFamily="18" charset="0"/>
              </a:rPr>
              <a:t>(</a:t>
            </a:r>
            <a:r>
              <a:rPr lang="en-US" altLang="zh-CN" sz="3600" i="1">
                <a:solidFill>
                  <a:schemeClr val="tx1"/>
                </a:solidFill>
                <a:latin typeface="Times New Roman" panose="02020603050405020304" pitchFamily="18" charset="0"/>
              </a:rPr>
              <a:t>x</a:t>
            </a:r>
            <a:r>
              <a:rPr lang="en-US" altLang="zh-CN" sz="3600">
                <a:solidFill>
                  <a:schemeClr val="tx1"/>
                </a:solidFill>
                <a:latin typeface="Times New Roman" panose="02020603050405020304" pitchFamily="18" charset="0"/>
              </a:rPr>
              <a:t>)</a:t>
            </a:r>
            <a:r>
              <a:rPr lang="zh-CN" altLang="en-US" sz="3600">
                <a:solidFill>
                  <a:schemeClr val="tx1"/>
                </a:solidFill>
                <a:latin typeface="Times New Roman" panose="02020603050405020304" pitchFamily="18" charset="0"/>
              </a:rPr>
              <a:t>的图形</a:t>
            </a:r>
            <a:r>
              <a:rPr lang="en-US" altLang="zh-CN" sz="3600">
                <a:solidFill>
                  <a:schemeClr val="tx1"/>
                </a:solidFill>
                <a:latin typeface="Times New Roman" panose="02020603050405020304" pitchFamily="18" charset="0"/>
              </a:rPr>
              <a:t>:</a:t>
            </a:r>
          </a:p>
        </p:txBody>
      </p:sp>
      <p:grpSp>
        <p:nvGrpSpPr>
          <p:cNvPr id="89091" name="Group 3">
            <a:extLst>
              <a:ext uri="{FF2B5EF4-FFF2-40B4-BE49-F238E27FC236}">
                <a16:creationId xmlns:a16="http://schemas.microsoft.com/office/drawing/2014/main" id="{E63C0401-62B1-99DD-4DB7-CA2F2541801F}"/>
              </a:ext>
            </a:extLst>
          </p:cNvPr>
          <p:cNvGrpSpPr>
            <a:grpSpLocks/>
          </p:cNvGrpSpPr>
          <p:nvPr/>
        </p:nvGrpSpPr>
        <p:grpSpPr bwMode="auto">
          <a:xfrm>
            <a:off x="644525" y="1211263"/>
            <a:ext cx="7297738" cy="4833937"/>
            <a:chOff x="501" y="384"/>
            <a:chExt cx="4597" cy="3044"/>
          </a:xfrm>
        </p:grpSpPr>
        <p:sp>
          <p:nvSpPr>
            <p:cNvPr id="89103" name="Line 4">
              <a:extLst>
                <a:ext uri="{FF2B5EF4-FFF2-40B4-BE49-F238E27FC236}">
                  <a16:creationId xmlns:a16="http://schemas.microsoft.com/office/drawing/2014/main" id="{93C2C716-537B-28CF-64DB-2B89DD85A7DE}"/>
                </a:ext>
              </a:extLst>
            </p:cNvPr>
            <p:cNvSpPr>
              <a:spLocks noChangeShapeType="1"/>
            </p:cNvSpPr>
            <p:nvPr/>
          </p:nvSpPr>
          <p:spPr bwMode="auto">
            <a:xfrm>
              <a:off x="501" y="3072"/>
              <a:ext cx="4556"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4" name="Line 5">
              <a:extLst>
                <a:ext uri="{FF2B5EF4-FFF2-40B4-BE49-F238E27FC236}">
                  <a16:creationId xmlns:a16="http://schemas.microsoft.com/office/drawing/2014/main" id="{09BBC418-79A3-958C-E82D-998DD6C3E368}"/>
                </a:ext>
              </a:extLst>
            </p:cNvPr>
            <p:cNvSpPr>
              <a:spLocks noChangeShapeType="1"/>
            </p:cNvSpPr>
            <p:nvPr/>
          </p:nvSpPr>
          <p:spPr bwMode="auto">
            <a:xfrm flipV="1">
              <a:off x="864" y="538"/>
              <a:ext cx="0" cy="284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5" name="Line 6">
              <a:extLst>
                <a:ext uri="{FF2B5EF4-FFF2-40B4-BE49-F238E27FC236}">
                  <a16:creationId xmlns:a16="http://schemas.microsoft.com/office/drawing/2014/main" id="{DC639183-716C-B210-366D-F798CBCA62EA}"/>
                </a:ext>
              </a:extLst>
            </p:cNvPr>
            <p:cNvSpPr>
              <a:spLocks noChangeShapeType="1"/>
            </p:cNvSpPr>
            <p:nvPr/>
          </p:nvSpPr>
          <p:spPr bwMode="auto">
            <a:xfrm flipV="1">
              <a:off x="1824" y="2928"/>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6" name="Line 7">
              <a:extLst>
                <a:ext uri="{FF2B5EF4-FFF2-40B4-BE49-F238E27FC236}">
                  <a16:creationId xmlns:a16="http://schemas.microsoft.com/office/drawing/2014/main" id="{CF22B559-CA78-5BB9-EDB3-184D7F2D707C}"/>
                </a:ext>
              </a:extLst>
            </p:cNvPr>
            <p:cNvSpPr>
              <a:spLocks noChangeShapeType="1"/>
            </p:cNvSpPr>
            <p:nvPr/>
          </p:nvSpPr>
          <p:spPr bwMode="auto">
            <a:xfrm flipV="1">
              <a:off x="2784" y="292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7" name="Line 8">
              <a:extLst>
                <a:ext uri="{FF2B5EF4-FFF2-40B4-BE49-F238E27FC236}">
                  <a16:creationId xmlns:a16="http://schemas.microsoft.com/office/drawing/2014/main" id="{EF267F14-B002-B1D0-93FF-0181BBE07A10}"/>
                </a:ext>
              </a:extLst>
            </p:cNvPr>
            <p:cNvSpPr>
              <a:spLocks noChangeShapeType="1"/>
            </p:cNvSpPr>
            <p:nvPr/>
          </p:nvSpPr>
          <p:spPr bwMode="auto">
            <a:xfrm flipV="1">
              <a:off x="3744" y="2928"/>
              <a:ext cx="0" cy="14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8" name="Line 9">
              <a:extLst>
                <a:ext uri="{FF2B5EF4-FFF2-40B4-BE49-F238E27FC236}">
                  <a16:creationId xmlns:a16="http://schemas.microsoft.com/office/drawing/2014/main" id="{45EF8EB2-7943-82FD-6EB3-F62CAB986224}"/>
                </a:ext>
              </a:extLst>
            </p:cNvPr>
            <p:cNvSpPr>
              <a:spLocks noChangeShapeType="1"/>
            </p:cNvSpPr>
            <p:nvPr/>
          </p:nvSpPr>
          <p:spPr bwMode="auto">
            <a:xfrm>
              <a:off x="864" y="2352"/>
              <a:ext cx="14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9" name="Line 10">
              <a:extLst>
                <a:ext uri="{FF2B5EF4-FFF2-40B4-BE49-F238E27FC236}">
                  <a16:creationId xmlns:a16="http://schemas.microsoft.com/office/drawing/2014/main" id="{9BFCC64B-1F0C-AB51-5963-68BE86CA1940}"/>
                </a:ext>
              </a:extLst>
            </p:cNvPr>
            <p:cNvSpPr>
              <a:spLocks noChangeShapeType="1"/>
            </p:cNvSpPr>
            <p:nvPr/>
          </p:nvSpPr>
          <p:spPr bwMode="auto">
            <a:xfrm>
              <a:off x="864" y="1632"/>
              <a:ext cx="14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10" name="Line 11">
              <a:extLst>
                <a:ext uri="{FF2B5EF4-FFF2-40B4-BE49-F238E27FC236}">
                  <a16:creationId xmlns:a16="http://schemas.microsoft.com/office/drawing/2014/main" id="{AEE6D0E0-528E-74AC-7BE3-A3F734690AC6}"/>
                </a:ext>
              </a:extLst>
            </p:cNvPr>
            <p:cNvSpPr>
              <a:spLocks noChangeShapeType="1"/>
            </p:cNvSpPr>
            <p:nvPr/>
          </p:nvSpPr>
          <p:spPr bwMode="auto">
            <a:xfrm>
              <a:off x="864" y="912"/>
              <a:ext cx="144"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11" name="Text Box 12">
              <a:extLst>
                <a:ext uri="{FF2B5EF4-FFF2-40B4-BE49-F238E27FC236}">
                  <a16:creationId xmlns:a16="http://schemas.microsoft.com/office/drawing/2014/main" id="{9C94367B-59E7-B5F0-0C18-F91D364B24AB}"/>
                </a:ext>
              </a:extLst>
            </p:cNvPr>
            <p:cNvSpPr txBox="1">
              <a:spLocks noChangeArrowheads="1"/>
            </p:cNvSpPr>
            <p:nvPr/>
          </p:nvSpPr>
          <p:spPr bwMode="auto">
            <a:xfrm>
              <a:off x="542" y="3024"/>
              <a:ext cx="322"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O</a:t>
              </a:r>
            </a:p>
          </p:txBody>
        </p:sp>
        <p:sp>
          <p:nvSpPr>
            <p:cNvPr id="89112" name="Text Box 13">
              <a:extLst>
                <a:ext uri="{FF2B5EF4-FFF2-40B4-BE49-F238E27FC236}">
                  <a16:creationId xmlns:a16="http://schemas.microsoft.com/office/drawing/2014/main" id="{5DA3AD4C-94C6-9927-7BC6-FBD11FED6823}"/>
                </a:ext>
              </a:extLst>
            </p:cNvPr>
            <p:cNvSpPr txBox="1">
              <a:spLocks noChangeArrowheads="1"/>
            </p:cNvSpPr>
            <p:nvPr/>
          </p:nvSpPr>
          <p:spPr bwMode="auto">
            <a:xfrm>
              <a:off x="4840" y="3004"/>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x</a:t>
              </a:r>
            </a:p>
          </p:txBody>
        </p:sp>
        <p:sp>
          <p:nvSpPr>
            <p:cNvPr id="89113" name="Text Box 14">
              <a:extLst>
                <a:ext uri="{FF2B5EF4-FFF2-40B4-BE49-F238E27FC236}">
                  <a16:creationId xmlns:a16="http://schemas.microsoft.com/office/drawing/2014/main" id="{F4BD5717-4055-A14C-EDA6-2C99FED71DD7}"/>
                </a:ext>
              </a:extLst>
            </p:cNvPr>
            <p:cNvSpPr txBox="1">
              <a:spLocks noChangeArrowheads="1"/>
            </p:cNvSpPr>
            <p:nvPr/>
          </p:nvSpPr>
          <p:spPr bwMode="auto">
            <a:xfrm>
              <a:off x="944" y="384"/>
              <a:ext cx="54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f</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a:t>
              </a:r>
            </a:p>
          </p:txBody>
        </p:sp>
        <p:sp>
          <p:nvSpPr>
            <p:cNvPr id="89114" name="Text Box 15">
              <a:extLst>
                <a:ext uri="{FF2B5EF4-FFF2-40B4-BE49-F238E27FC236}">
                  <a16:creationId xmlns:a16="http://schemas.microsoft.com/office/drawing/2014/main" id="{FA071AA6-C1D4-9C14-79CB-B6B32D1FAB4D}"/>
                </a:ext>
              </a:extLst>
            </p:cNvPr>
            <p:cNvSpPr txBox="1">
              <a:spLocks noChangeArrowheads="1"/>
            </p:cNvSpPr>
            <p:nvPr/>
          </p:nvSpPr>
          <p:spPr bwMode="auto">
            <a:xfrm>
              <a:off x="1710" y="3024"/>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1</a:t>
              </a:r>
            </a:p>
          </p:txBody>
        </p:sp>
        <p:sp>
          <p:nvSpPr>
            <p:cNvPr id="89115" name="Text Box 16">
              <a:extLst>
                <a:ext uri="{FF2B5EF4-FFF2-40B4-BE49-F238E27FC236}">
                  <a16:creationId xmlns:a16="http://schemas.microsoft.com/office/drawing/2014/main" id="{8E41E716-D6AD-8F01-71AC-6F80262C4010}"/>
                </a:ext>
              </a:extLst>
            </p:cNvPr>
            <p:cNvSpPr txBox="1">
              <a:spLocks noChangeArrowheads="1"/>
            </p:cNvSpPr>
            <p:nvPr/>
          </p:nvSpPr>
          <p:spPr bwMode="auto">
            <a:xfrm>
              <a:off x="2670" y="3024"/>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2</a:t>
              </a:r>
            </a:p>
          </p:txBody>
        </p:sp>
        <p:sp>
          <p:nvSpPr>
            <p:cNvPr id="89116" name="Text Box 17">
              <a:extLst>
                <a:ext uri="{FF2B5EF4-FFF2-40B4-BE49-F238E27FC236}">
                  <a16:creationId xmlns:a16="http://schemas.microsoft.com/office/drawing/2014/main" id="{ED8B1965-C453-B53C-6B14-E692CAD4EEF5}"/>
                </a:ext>
              </a:extLst>
            </p:cNvPr>
            <p:cNvSpPr txBox="1">
              <a:spLocks noChangeArrowheads="1"/>
            </p:cNvSpPr>
            <p:nvPr/>
          </p:nvSpPr>
          <p:spPr bwMode="auto">
            <a:xfrm>
              <a:off x="3615" y="3024"/>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3</a:t>
              </a:r>
            </a:p>
          </p:txBody>
        </p:sp>
        <p:sp>
          <p:nvSpPr>
            <p:cNvPr id="89117" name="Text Box 18">
              <a:extLst>
                <a:ext uri="{FF2B5EF4-FFF2-40B4-BE49-F238E27FC236}">
                  <a16:creationId xmlns:a16="http://schemas.microsoft.com/office/drawing/2014/main" id="{583827F6-1497-FA4B-D93D-7A4EEDCDB408}"/>
                </a:ext>
              </a:extLst>
            </p:cNvPr>
            <p:cNvSpPr txBox="1">
              <a:spLocks noChangeArrowheads="1"/>
            </p:cNvSpPr>
            <p:nvPr/>
          </p:nvSpPr>
          <p:spPr bwMode="auto">
            <a:xfrm>
              <a:off x="654" y="2140"/>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1</a:t>
              </a:r>
            </a:p>
          </p:txBody>
        </p:sp>
        <p:sp>
          <p:nvSpPr>
            <p:cNvPr id="89118" name="Text Box 19">
              <a:extLst>
                <a:ext uri="{FF2B5EF4-FFF2-40B4-BE49-F238E27FC236}">
                  <a16:creationId xmlns:a16="http://schemas.microsoft.com/office/drawing/2014/main" id="{5C6510DE-8248-B609-9C16-6776F0AE6C28}"/>
                </a:ext>
              </a:extLst>
            </p:cNvPr>
            <p:cNvSpPr txBox="1">
              <a:spLocks noChangeArrowheads="1"/>
            </p:cNvSpPr>
            <p:nvPr/>
          </p:nvSpPr>
          <p:spPr bwMode="auto">
            <a:xfrm>
              <a:off x="624" y="1420"/>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2</a:t>
              </a:r>
            </a:p>
          </p:txBody>
        </p:sp>
        <p:sp>
          <p:nvSpPr>
            <p:cNvPr id="89119" name="Text Box 20">
              <a:extLst>
                <a:ext uri="{FF2B5EF4-FFF2-40B4-BE49-F238E27FC236}">
                  <a16:creationId xmlns:a16="http://schemas.microsoft.com/office/drawing/2014/main" id="{7955B779-5669-F85F-498D-BC5EE7F067B4}"/>
                </a:ext>
              </a:extLst>
            </p:cNvPr>
            <p:cNvSpPr txBox="1">
              <a:spLocks noChangeArrowheads="1"/>
            </p:cNvSpPr>
            <p:nvPr/>
          </p:nvSpPr>
          <p:spPr bwMode="auto">
            <a:xfrm>
              <a:off x="654" y="720"/>
              <a:ext cx="258"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a:latin typeface="Times New Roman" panose="02020603050405020304" pitchFamily="18" charset="0"/>
                </a:rPr>
                <a:t>3</a:t>
              </a:r>
            </a:p>
          </p:txBody>
        </p:sp>
      </p:grpSp>
      <p:sp>
        <p:nvSpPr>
          <p:cNvPr id="89092" name="Freeform 21">
            <a:extLst>
              <a:ext uri="{FF2B5EF4-FFF2-40B4-BE49-F238E27FC236}">
                <a16:creationId xmlns:a16="http://schemas.microsoft.com/office/drawing/2014/main" id="{CBA13F48-0485-5A86-A74E-8FA31A4BD105}"/>
              </a:ext>
            </a:extLst>
          </p:cNvPr>
          <p:cNvSpPr>
            <a:spLocks/>
          </p:cNvSpPr>
          <p:nvPr/>
        </p:nvSpPr>
        <p:spPr bwMode="auto">
          <a:xfrm flipV="1">
            <a:off x="1220788" y="4337050"/>
            <a:ext cx="3962400" cy="990600"/>
          </a:xfrm>
          <a:custGeom>
            <a:avLst/>
            <a:gdLst>
              <a:gd name="T0" fmla="*/ 392515344 w 400"/>
              <a:gd name="T1" fmla="*/ 2147483646 h 173"/>
              <a:gd name="T2" fmla="*/ 1177546032 w 400"/>
              <a:gd name="T3" fmla="*/ 2147483646 h 173"/>
              <a:gd name="T4" fmla="*/ 1962576720 w 400"/>
              <a:gd name="T5" fmla="*/ 2147483646 h 173"/>
              <a:gd name="T6" fmla="*/ 2147483646 w 400"/>
              <a:gd name="T7" fmla="*/ 2147483646 h 173"/>
              <a:gd name="T8" fmla="*/ 2147483646 w 400"/>
              <a:gd name="T9" fmla="*/ 2147483646 h 173"/>
              <a:gd name="T10" fmla="*/ 2147483646 w 400"/>
              <a:gd name="T11" fmla="*/ 2147483646 h 173"/>
              <a:gd name="T12" fmla="*/ 2147483646 w 400"/>
              <a:gd name="T13" fmla="*/ 2147483646 h 173"/>
              <a:gd name="T14" fmla="*/ 2147483646 w 400"/>
              <a:gd name="T15" fmla="*/ 2147483646 h 173"/>
              <a:gd name="T16" fmla="*/ 2147483646 w 400"/>
              <a:gd name="T17" fmla="*/ 2147483646 h 173"/>
              <a:gd name="T18" fmla="*/ 2147483646 w 400"/>
              <a:gd name="T19" fmla="*/ 2147483646 h 173"/>
              <a:gd name="T20" fmla="*/ 2147483646 w 400"/>
              <a:gd name="T21" fmla="*/ 2147483646 h 173"/>
              <a:gd name="T22" fmla="*/ 2147483646 w 400"/>
              <a:gd name="T23" fmla="*/ 2147483646 h 173"/>
              <a:gd name="T24" fmla="*/ 2147483646 w 400"/>
              <a:gd name="T25" fmla="*/ 2147483646 h 173"/>
              <a:gd name="T26" fmla="*/ 2147483646 w 400"/>
              <a:gd name="T27" fmla="*/ 2147483646 h 173"/>
              <a:gd name="T28" fmla="*/ 2147483646 w 400"/>
              <a:gd name="T29" fmla="*/ 2147483646 h 173"/>
              <a:gd name="T30" fmla="*/ 2147483646 w 400"/>
              <a:gd name="T31" fmla="*/ 2147483646 h 173"/>
              <a:gd name="T32" fmla="*/ 2147483646 w 400"/>
              <a:gd name="T33" fmla="*/ 2147483646 h 173"/>
              <a:gd name="T34" fmla="*/ 2147483646 w 400"/>
              <a:gd name="T35" fmla="*/ 2147483646 h 173"/>
              <a:gd name="T36" fmla="*/ 2147483646 w 400"/>
              <a:gd name="T37" fmla="*/ 2147483646 h 173"/>
              <a:gd name="T38" fmla="*/ 2147483646 w 400"/>
              <a:gd name="T39" fmla="*/ 2131169969 h 173"/>
              <a:gd name="T40" fmla="*/ 2147483646 w 400"/>
              <a:gd name="T41" fmla="*/ 2000021400 h 173"/>
              <a:gd name="T42" fmla="*/ 2147483646 w 400"/>
              <a:gd name="T43" fmla="*/ 1901659973 h 173"/>
              <a:gd name="T44" fmla="*/ 2147483646 w 400"/>
              <a:gd name="T45" fmla="*/ 1770511405 h 173"/>
              <a:gd name="T46" fmla="*/ 2147483646 w 400"/>
              <a:gd name="T47" fmla="*/ 1672149978 h 173"/>
              <a:gd name="T48" fmla="*/ 2147483646 w 400"/>
              <a:gd name="T49" fmla="*/ 1573788551 h 173"/>
              <a:gd name="T50" fmla="*/ 2147483646 w 400"/>
              <a:gd name="T51" fmla="*/ 1475427125 h 173"/>
              <a:gd name="T52" fmla="*/ 2147483646 w 400"/>
              <a:gd name="T53" fmla="*/ 1377059972 h 173"/>
              <a:gd name="T54" fmla="*/ 2147483646 w 400"/>
              <a:gd name="T55" fmla="*/ 1311485688 h 173"/>
              <a:gd name="T56" fmla="*/ 2147483646 w 400"/>
              <a:gd name="T57" fmla="*/ 1213124261 h 173"/>
              <a:gd name="T58" fmla="*/ 2147483646 w 400"/>
              <a:gd name="T59" fmla="*/ 1114762835 h 173"/>
              <a:gd name="T60" fmla="*/ 2147483646 w 400"/>
              <a:gd name="T61" fmla="*/ 1049188550 h 173"/>
              <a:gd name="T62" fmla="*/ 2147483646 w 400"/>
              <a:gd name="T63" fmla="*/ 983614266 h 173"/>
              <a:gd name="T64" fmla="*/ 2147483646 w 400"/>
              <a:gd name="T65" fmla="*/ 918039982 h 173"/>
              <a:gd name="T66" fmla="*/ 2147483646 w 400"/>
              <a:gd name="T67" fmla="*/ 819678555 h 173"/>
              <a:gd name="T68" fmla="*/ 2147483646 w 400"/>
              <a:gd name="T69" fmla="*/ 754104271 h 173"/>
              <a:gd name="T70" fmla="*/ 2147483646 w 400"/>
              <a:gd name="T71" fmla="*/ 688529986 h 173"/>
              <a:gd name="T72" fmla="*/ 2147483646 w 400"/>
              <a:gd name="T73" fmla="*/ 622955702 h 173"/>
              <a:gd name="T74" fmla="*/ 2147483646 w 400"/>
              <a:gd name="T75" fmla="*/ 590168560 h 173"/>
              <a:gd name="T76" fmla="*/ 2147483646 w 400"/>
              <a:gd name="T77" fmla="*/ 524594275 h 173"/>
              <a:gd name="T78" fmla="*/ 2147483646 w 400"/>
              <a:gd name="T79" fmla="*/ 459019991 h 173"/>
              <a:gd name="T80" fmla="*/ 2147483646 w 400"/>
              <a:gd name="T81" fmla="*/ 426232849 h 173"/>
              <a:gd name="T82" fmla="*/ 2147483646 w 400"/>
              <a:gd name="T83" fmla="*/ 360658564 h 173"/>
              <a:gd name="T84" fmla="*/ 2147483646 w 400"/>
              <a:gd name="T85" fmla="*/ 327871422 h 173"/>
              <a:gd name="T86" fmla="*/ 2147483646 w 400"/>
              <a:gd name="T87" fmla="*/ 262297138 h 173"/>
              <a:gd name="T88" fmla="*/ 2147483646 w 400"/>
              <a:gd name="T89" fmla="*/ 229509995 h 173"/>
              <a:gd name="T90" fmla="*/ 2147483646 w 400"/>
              <a:gd name="T91" fmla="*/ 163935711 h 173"/>
              <a:gd name="T92" fmla="*/ 2147483646 w 400"/>
              <a:gd name="T93" fmla="*/ 131148569 h 173"/>
              <a:gd name="T94" fmla="*/ 2147483646 w 400"/>
              <a:gd name="T95" fmla="*/ 98361427 h 173"/>
              <a:gd name="T96" fmla="*/ 2147483646 w 400"/>
              <a:gd name="T97" fmla="*/ 65574284 h 173"/>
              <a:gd name="T98" fmla="*/ 2147483646 w 400"/>
              <a:gd name="T99" fmla="*/ 32787142 h 1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0" h="173">
                <a:moveTo>
                  <a:pt x="0" y="173"/>
                </a:moveTo>
                <a:cubicBezTo>
                  <a:pt x="4" y="169"/>
                  <a:pt x="4" y="169"/>
                  <a:pt x="4" y="169"/>
                </a:cubicBezTo>
                <a:cubicBezTo>
                  <a:pt x="8" y="165"/>
                  <a:pt x="8" y="165"/>
                  <a:pt x="8" y="165"/>
                </a:cubicBezTo>
                <a:cubicBezTo>
                  <a:pt x="12" y="161"/>
                  <a:pt x="12" y="161"/>
                  <a:pt x="12" y="161"/>
                </a:cubicBezTo>
                <a:cubicBezTo>
                  <a:pt x="16" y="158"/>
                  <a:pt x="16" y="158"/>
                  <a:pt x="16" y="158"/>
                </a:cubicBezTo>
                <a:cubicBezTo>
                  <a:pt x="20" y="154"/>
                  <a:pt x="20" y="154"/>
                  <a:pt x="20" y="154"/>
                </a:cubicBezTo>
                <a:cubicBezTo>
                  <a:pt x="24" y="150"/>
                  <a:pt x="24" y="150"/>
                  <a:pt x="24" y="150"/>
                </a:cubicBezTo>
                <a:cubicBezTo>
                  <a:pt x="28" y="147"/>
                  <a:pt x="28" y="147"/>
                  <a:pt x="28" y="147"/>
                </a:cubicBezTo>
                <a:cubicBezTo>
                  <a:pt x="32" y="143"/>
                  <a:pt x="32" y="143"/>
                  <a:pt x="32" y="143"/>
                </a:cubicBezTo>
                <a:cubicBezTo>
                  <a:pt x="36" y="140"/>
                  <a:pt x="36" y="140"/>
                  <a:pt x="36" y="140"/>
                </a:cubicBezTo>
                <a:cubicBezTo>
                  <a:pt x="40" y="137"/>
                  <a:pt x="40" y="137"/>
                  <a:pt x="40" y="137"/>
                </a:cubicBezTo>
                <a:cubicBezTo>
                  <a:pt x="44" y="134"/>
                  <a:pt x="44" y="134"/>
                  <a:pt x="44" y="134"/>
                </a:cubicBezTo>
                <a:cubicBezTo>
                  <a:pt x="48" y="130"/>
                  <a:pt x="48" y="130"/>
                  <a:pt x="48" y="130"/>
                </a:cubicBezTo>
                <a:cubicBezTo>
                  <a:pt x="52" y="127"/>
                  <a:pt x="52" y="127"/>
                  <a:pt x="52" y="127"/>
                </a:cubicBezTo>
                <a:cubicBezTo>
                  <a:pt x="56" y="124"/>
                  <a:pt x="56" y="124"/>
                  <a:pt x="56" y="124"/>
                </a:cubicBezTo>
                <a:cubicBezTo>
                  <a:pt x="60" y="121"/>
                  <a:pt x="60" y="121"/>
                  <a:pt x="60" y="121"/>
                </a:cubicBezTo>
                <a:cubicBezTo>
                  <a:pt x="64" y="118"/>
                  <a:pt x="64" y="118"/>
                  <a:pt x="64" y="118"/>
                </a:cubicBezTo>
                <a:cubicBezTo>
                  <a:pt x="68" y="115"/>
                  <a:pt x="68" y="115"/>
                  <a:pt x="68" y="115"/>
                </a:cubicBezTo>
                <a:cubicBezTo>
                  <a:pt x="72" y="113"/>
                  <a:pt x="72" y="113"/>
                  <a:pt x="72" y="113"/>
                </a:cubicBezTo>
                <a:cubicBezTo>
                  <a:pt x="76" y="110"/>
                  <a:pt x="76" y="110"/>
                  <a:pt x="76" y="110"/>
                </a:cubicBezTo>
                <a:cubicBezTo>
                  <a:pt x="80" y="107"/>
                  <a:pt x="80" y="107"/>
                  <a:pt x="80" y="107"/>
                </a:cubicBezTo>
                <a:cubicBezTo>
                  <a:pt x="84" y="104"/>
                  <a:pt x="84" y="104"/>
                  <a:pt x="84" y="104"/>
                </a:cubicBezTo>
                <a:cubicBezTo>
                  <a:pt x="88" y="102"/>
                  <a:pt x="88" y="102"/>
                  <a:pt x="88" y="102"/>
                </a:cubicBezTo>
                <a:cubicBezTo>
                  <a:pt x="92" y="99"/>
                  <a:pt x="92" y="99"/>
                  <a:pt x="92" y="99"/>
                </a:cubicBezTo>
                <a:cubicBezTo>
                  <a:pt x="96" y="97"/>
                  <a:pt x="96" y="97"/>
                  <a:pt x="96" y="97"/>
                </a:cubicBezTo>
                <a:cubicBezTo>
                  <a:pt x="100" y="94"/>
                  <a:pt x="100" y="94"/>
                  <a:pt x="100" y="94"/>
                </a:cubicBezTo>
                <a:cubicBezTo>
                  <a:pt x="104" y="92"/>
                  <a:pt x="104" y="92"/>
                  <a:pt x="104" y="92"/>
                </a:cubicBezTo>
                <a:cubicBezTo>
                  <a:pt x="108" y="90"/>
                  <a:pt x="108" y="90"/>
                  <a:pt x="108" y="90"/>
                </a:cubicBezTo>
                <a:cubicBezTo>
                  <a:pt x="112" y="87"/>
                  <a:pt x="112" y="87"/>
                  <a:pt x="112" y="87"/>
                </a:cubicBezTo>
                <a:cubicBezTo>
                  <a:pt x="116" y="85"/>
                  <a:pt x="116" y="85"/>
                  <a:pt x="116" y="85"/>
                </a:cubicBezTo>
                <a:cubicBezTo>
                  <a:pt x="120" y="83"/>
                  <a:pt x="120" y="83"/>
                  <a:pt x="120" y="83"/>
                </a:cubicBezTo>
                <a:cubicBezTo>
                  <a:pt x="124" y="81"/>
                  <a:pt x="124" y="81"/>
                  <a:pt x="124" y="81"/>
                </a:cubicBezTo>
                <a:cubicBezTo>
                  <a:pt x="128" y="78"/>
                  <a:pt x="128" y="78"/>
                  <a:pt x="128" y="78"/>
                </a:cubicBezTo>
                <a:cubicBezTo>
                  <a:pt x="132" y="76"/>
                  <a:pt x="132" y="76"/>
                  <a:pt x="132" y="76"/>
                </a:cubicBezTo>
                <a:cubicBezTo>
                  <a:pt x="136" y="74"/>
                  <a:pt x="136" y="74"/>
                  <a:pt x="136" y="74"/>
                </a:cubicBezTo>
                <a:cubicBezTo>
                  <a:pt x="140" y="72"/>
                  <a:pt x="140" y="72"/>
                  <a:pt x="140" y="72"/>
                </a:cubicBezTo>
                <a:cubicBezTo>
                  <a:pt x="144" y="70"/>
                  <a:pt x="144" y="70"/>
                  <a:pt x="144" y="70"/>
                </a:cubicBezTo>
                <a:cubicBezTo>
                  <a:pt x="148" y="68"/>
                  <a:pt x="148" y="68"/>
                  <a:pt x="148" y="68"/>
                </a:cubicBezTo>
                <a:cubicBezTo>
                  <a:pt x="152" y="67"/>
                  <a:pt x="152" y="67"/>
                  <a:pt x="152" y="67"/>
                </a:cubicBezTo>
                <a:cubicBezTo>
                  <a:pt x="156" y="65"/>
                  <a:pt x="156" y="65"/>
                  <a:pt x="156" y="65"/>
                </a:cubicBezTo>
                <a:cubicBezTo>
                  <a:pt x="160" y="63"/>
                  <a:pt x="160" y="63"/>
                  <a:pt x="160" y="63"/>
                </a:cubicBezTo>
                <a:cubicBezTo>
                  <a:pt x="164" y="61"/>
                  <a:pt x="164" y="61"/>
                  <a:pt x="164" y="61"/>
                </a:cubicBezTo>
                <a:cubicBezTo>
                  <a:pt x="168" y="59"/>
                  <a:pt x="168" y="59"/>
                  <a:pt x="168" y="59"/>
                </a:cubicBezTo>
                <a:cubicBezTo>
                  <a:pt x="172" y="58"/>
                  <a:pt x="172" y="58"/>
                  <a:pt x="172" y="58"/>
                </a:cubicBezTo>
                <a:cubicBezTo>
                  <a:pt x="176" y="56"/>
                  <a:pt x="176" y="56"/>
                  <a:pt x="176" y="56"/>
                </a:cubicBezTo>
                <a:cubicBezTo>
                  <a:pt x="180" y="54"/>
                  <a:pt x="180" y="54"/>
                  <a:pt x="180" y="54"/>
                </a:cubicBezTo>
                <a:cubicBezTo>
                  <a:pt x="184" y="53"/>
                  <a:pt x="184" y="53"/>
                  <a:pt x="184" y="53"/>
                </a:cubicBezTo>
                <a:cubicBezTo>
                  <a:pt x="188" y="51"/>
                  <a:pt x="188" y="51"/>
                  <a:pt x="188" y="51"/>
                </a:cubicBezTo>
                <a:cubicBezTo>
                  <a:pt x="192" y="50"/>
                  <a:pt x="192" y="50"/>
                  <a:pt x="192" y="50"/>
                </a:cubicBezTo>
                <a:cubicBezTo>
                  <a:pt x="196" y="48"/>
                  <a:pt x="196" y="48"/>
                  <a:pt x="196" y="48"/>
                </a:cubicBezTo>
                <a:cubicBezTo>
                  <a:pt x="200" y="47"/>
                  <a:pt x="200" y="47"/>
                  <a:pt x="200" y="47"/>
                </a:cubicBezTo>
                <a:cubicBezTo>
                  <a:pt x="204" y="45"/>
                  <a:pt x="204" y="45"/>
                  <a:pt x="204" y="45"/>
                </a:cubicBezTo>
                <a:cubicBezTo>
                  <a:pt x="208" y="44"/>
                  <a:pt x="208" y="44"/>
                  <a:pt x="208" y="44"/>
                </a:cubicBezTo>
                <a:cubicBezTo>
                  <a:pt x="212" y="42"/>
                  <a:pt x="212" y="42"/>
                  <a:pt x="212" y="42"/>
                </a:cubicBezTo>
                <a:cubicBezTo>
                  <a:pt x="216" y="41"/>
                  <a:pt x="216" y="41"/>
                  <a:pt x="216" y="41"/>
                </a:cubicBezTo>
                <a:cubicBezTo>
                  <a:pt x="220" y="40"/>
                  <a:pt x="220" y="40"/>
                  <a:pt x="220" y="40"/>
                </a:cubicBezTo>
                <a:cubicBezTo>
                  <a:pt x="224" y="38"/>
                  <a:pt x="224" y="38"/>
                  <a:pt x="224" y="38"/>
                </a:cubicBezTo>
                <a:cubicBezTo>
                  <a:pt x="228" y="37"/>
                  <a:pt x="228" y="37"/>
                  <a:pt x="228" y="37"/>
                </a:cubicBezTo>
                <a:cubicBezTo>
                  <a:pt x="232" y="36"/>
                  <a:pt x="232" y="36"/>
                  <a:pt x="232" y="36"/>
                </a:cubicBezTo>
                <a:cubicBezTo>
                  <a:pt x="236" y="34"/>
                  <a:pt x="236" y="34"/>
                  <a:pt x="236" y="34"/>
                </a:cubicBezTo>
                <a:cubicBezTo>
                  <a:pt x="240" y="33"/>
                  <a:pt x="240" y="33"/>
                  <a:pt x="240" y="33"/>
                </a:cubicBezTo>
                <a:cubicBezTo>
                  <a:pt x="244" y="32"/>
                  <a:pt x="244" y="32"/>
                  <a:pt x="244" y="32"/>
                </a:cubicBezTo>
                <a:cubicBezTo>
                  <a:pt x="248" y="31"/>
                  <a:pt x="248" y="31"/>
                  <a:pt x="248" y="31"/>
                </a:cubicBezTo>
                <a:cubicBezTo>
                  <a:pt x="252" y="30"/>
                  <a:pt x="252" y="30"/>
                  <a:pt x="252" y="30"/>
                </a:cubicBezTo>
                <a:cubicBezTo>
                  <a:pt x="256" y="29"/>
                  <a:pt x="256" y="29"/>
                  <a:pt x="256" y="29"/>
                </a:cubicBezTo>
                <a:cubicBezTo>
                  <a:pt x="260" y="28"/>
                  <a:pt x="260" y="28"/>
                  <a:pt x="260" y="28"/>
                </a:cubicBezTo>
                <a:cubicBezTo>
                  <a:pt x="264" y="26"/>
                  <a:pt x="264" y="26"/>
                  <a:pt x="264" y="26"/>
                </a:cubicBezTo>
                <a:cubicBezTo>
                  <a:pt x="268" y="25"/>
                  <a:pt x="268" y="25"/>
                  <a:pt x="268" y="25"/>
                </a:cubicBezTo>
                <a:cubicBezTo>
                  <a:pt x="272" y="24"/>
                  <a:pt x="272" y="24"/>
                  <a:pt x="272" y="24"/>
                </a:cubicBezTo>
                <a:cubicBezTo>
                  <a:pt x="276" y="23"/>
                  <a:pt x="276" y="23"/>
                  <a:pt x="276" y="23"/>
                </a:cubicBezTo>
                <a:cubicBezTo>
                  <a:pt x="280" y="22"/>
                  <a:pt x="280" y="22"/>
                  <a:pt x="280" y="22"/>
                </a:cubicBezTo>
                <a:cubicBezTo>
                  <a:pt x="284" y="21"/>
                  <a:pt x="284" y="21"/>
                  <a:pt x="284" y="21"/>
                </a:cubicBezTo>
                <a:cubicBezTo>
                  <a:pt x="288" y="20"/>
                  <a:pt x="288" y="20"/>
                  <a:pt x="288" y="20"/>
                </a:cubicBezTo>
                <a:cubicBezTo>
                  <a:pt x="292" y="19"/>
                  <a:pt x="292" y="19"/>
                  <a:pt x="292" y="19"/>
                </a:cubicBezTo>
                <a:cubicBezTo>
                  <a:pt x="296" y="19"/>
                  <a:pt x="296" y="19"/>
                  <a:pt x="296" y="19"/>
                </a:cubicBezTo>
                <a:cubicBezTo>
                  <a:pt x="300" y="18"/>
                  <a:pt x="300" y="18"/>
                  <a:pt x="300" y="18"/>
                </a:cubicBezTo>
                <a:cubicBezTo>
                  <a:pt x="304" y="17"/>
                  <a:pt x="304" y="17"/>
                  <a:pt x="304" y="17"/>
                </a:cubicBezTo>
                <a:cubicBezTo>
                  <a:pt x="308" y="16"/>
                  <a:pt x="308" y="16"/>
                  <a:pt x="308" y="16"/>
                </a:cubicBezTo>
                <a:cubicBezTo>
                  <a:pt x="312" y="15"/>
                  <a:pt x="312" y="15"/>
                  <a:pt x="312" y="15"/>
                </a:cubicBezTo>
                <a:cubicBezTo>
                  <a:pt x="316" y="14"/>
                  <a:pt x="316" y="14"/>
                  <a:pt x="316" y="14"/>
                </a:cubicBezTo>
                <a:cubicBezTo>
                  <a:pt x="320" y="13"/>
                  <a:pt x="320" y="13"/>
                  <a:pt x="320" y="13"/>
                </a:cubicBezTo>
                <a:cubicBezTo>
                  <a:pt x="324" y="13"/>
                  <a:pt x="324" y="13"/>
                  <a:pt x="324" y="13"/>
                </a:cubicBezTo>
                <a:cubicBezTo>
                  <a:pt x="328" y="12"/>
                  <a:pt x="328" y="12"/>
                  <a:pt x="328" y="12"/>
                </a:cubicBezTo>
                <a:cubicBezTo>
                  <a:pt x="332" y="11"/>
                  <a:pt x="332" y="11"/>
                  <a:pt x="332" y="11"/>
                </a:cubicBezTo>
                <a:cubicBezTo>
                  <a:pt x="336" y="10"/>
                  <a:pt x="336" y="10"/>
                  <a:pt x="336" y="10"/>
                </a:cubicBezTo>
                <a:cubicBezTo>
                  <a:pt x="340" y="10"/>
                  <a:pt x="340" y="10"/>
                  <a:pt x="340" y="10"/>
                </a:cubicBezTo>
                <a:cubicBezTo>
                  <a:pt x="344" y="9"/>
                  <a:pt x="344" y="9"/>
                  <a:pt x="344" y="9"/>
                </a:cubicBezTo>
                <a:cubicBezTo>
                  <a:pt x="348" y="8"/>
                  <a:pt x="348" y="8"/>
                  <a:pt x="348" y="8"/>
                </a:cubicBezTo>
                <a:cubicBezTo>
                  <a:pt x="352" y="7"/>
                  <a:pt x="352" y="7"/>
                  <a:pt x="352" y="7"/>
                </a:cubicBezTo>
                <a:cubicBezTo>
                  <a:pt x="356" y="7"/>
                  <a:pt x="356" y="7"/>
                  <a:pt x="356" y="7"/>
                </a:cubicBezTo>
                <a:cubicBezTo>
                  <a:pt x="360" y="6"/>
                  <a:pt x="360" y="6"/>
                  <a:pt x="360" y="6"/>
                </a:cubicBezTo>
                <a:cubicBezTo>
                  <a:pt x="364" y="5"/>
                  <a:pt x="364" y="5"/>
                  <a:pt x="364" y="5"/>
                </a:cubicBezTo>
                <a:cubicBezTo>
                  <a:pt x="368" y="5"/>
                  <a:pt x="368" y="5"/>
                  <a:pt x="368" y="5"/>
                </a:cubicBezTo>
                <a:cubicBezTo>
                  <a:pt x="372" y="4"/>
                  <a:pt x="372" y="4"/>
                  <a:pt x="372" y="4"/>
                </a:cubicBezTo>
                <a:cubicBezTo>
                  <a:pt x="376" y="4"/>
                  <a:pt x="376" y="4"/>
                  <a:pt x="376" y="4"/>
                </a:cubicBezTo>
                <a:cubicBezTo>
                  <a:pt x="380" y="3"/>
                  <a:pt x="380" y="3"/>
                  <a:pt x="380" y="3"/>
                </a:cubicBezTo>
                <a:cubicBezTo>
                  <a:pt x="384" y="2"/>
                  <a:pt x="384" y="2"/>
                  <a:pt x="384" y="2"/>
                </a:cubicBezTo>
                <a:cubicBezTo>
                  <a:pt x="388" y="2"/>
                  <a:pt x="388" y="2"/>
                  <a:pt x="388" y="2"/>
                </a:cubicBezTo>
                <a:cubicBezTo>
                  <a:pt x="392" y="1"/>
                  <a:pt x="392" y="1"/>
                  <a:pt x="392" y="1"/>
                </a:cubicBezTo>
                <a:cubicBezTo>
                  <a:pt x="396" y="1"/>
                  <a:pt x="396" y="1"/>
                  <a:pt x="396" y="1"/>
                </a:cubicBezTo>
                <a:cubicBezTo>
                  <a:pt x="400" y="0"/>
                  <a:pt x="400" y="0"/>
                  <a:pt x="400" y="0"/>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3" name="Freeform 22">
            <a:extLst>
              <a:ext uri="{FF2B5EF4-FFF2-40B4-BE49-F238E27FC236}">
                <a16:creationId xmlns:a16="http://schemas.microsoft.com/office/drawing/2014/main" id="{AE3FFCCD-BC4E-A9B8-3B4F-4C9864DEA289}"/>
              </a:ext>
            </a:extLst>
          </p:cNvPr>
          <p:cNvSpPr>
            <a:spLocks/>
          </p:cNvSpPr>
          <p:nvPr/>
        </p:nvSpPr>
        <p:spPr bwMode="auto">
          <a:xfrm flipV="1">
            <a:off x="1220788" y="4946650"/>
            <a:ext cx="6934200" cy="381000"/>
          </a:xfrm>
          <a:custGeom>
            <a:avLst/>
            <a:gdLst>
              <a:gd name="T0" fmla="*/ 1202078241 w 400"/>
              <a:gd name="T1" fmla="*/ 819680757 h 173"/>
              <a:gd name="T2" fmla="*/ 2147483646 w 400"/>
              <a:gd name="T3" fmla="*/ 780878220 h 173"/>
              <a:gd name="T4" fmla="*/ 2147483646 w 400"/>
              <a:gd name="T5" fmla="*/ 746927376 h 173"/>
              <a:gd name="T6" fmla="*/ 2147483646 w 400"/>
              <a:gd name="T7" fmla="*/ 712976532 h 173"/>
              <a:gd name="T8" fmla="*/ 2147483646 w 400"/>
              <a:gd name="T9" fmla="*/ 679025688 h 173"/>
              <a:gd name="T10" fmla="*/ 2147483646 w 400"/>
              <a:gd name="T11" fmla="*/ 649924335 h 173"/>
              <a:gd name="T12" fmla="*/ 2147483646 w 400"/>
              <a:gd name="T13" fmla="*/ 615973491 h 173"/>
              <a:gd name="T14" fmla="*/ 2147483646 w 400"/>
              <a:gd name="T15" fmla="*/ 586872139 h 173"/>
              <a:gd name="T16" fmla="*/ 2147483646 w 400"/>
              <a:gd name="T17" fmla="*/ 557770786 h 173"/>
              <a:gd name="T18" fmla="*/ 2147483646 w 400"/>
              <a:gd name="T19" fmla="*/ 533518925 h 173"/>
              <a:gd name="T20" fmla="*/ 2147483646 w 400"/>
              <a:gd name="T21" fmla="*/ 504417572 h 173"/>
              <a:gd name="T22" fmla="*/ 2147483646 w 400"/>
              <a:gd name="T23" fmla="*/ 480167913 h 173"/>
              <a:gd name="T24" fmla="*/ 2147483646 w 400"/>
              <a:gd name="T25" fmla="*/ 455916052 h 173"/>
              <a:gd name="T26" fmla="*/ 2147483646 w 400"/>
              <a:gd name="T27" fmla="*/ 436515884 h 173"/>
              <a:gd name="T28" fmla="*/ 2147483646 w 400"/>
              <a:gd name="T29" fmla="*/ 412266225 h 173"/>
              <a:gd name="T30" fmla="*/ 2147483646 w 400"/>
              <a:gd name="T31" fmla="*/ 392863855 h 173"/>
              <a:gd name="T32" fmla="*/ 2147483646 w 400"/>
              <a:gd name="T33" fmla="*/ 368614197 h 173"/>
              <a:gd name="T34" fmla="*/ 2147483646 w 400"/>
              <a:gd name="T35" fmla="*/ 349211827 h 173"/>
              <a:gd name="T36" fmla="*/ 2147483646 w 400"/>
              <a:gd name="T37" fmla="*/ 329811659 h 173"/>
              <a:gd name="T38" fmla="*/ 2147483646 w 400"/>
              <a:gd name="T39" fmla="*/ 315260983 h 173"/>
              <a:gd name="T40" fmla="*/ 2147483646 w 400"/>
              <a:gd name="T41" fmla="*/ 295860815 h 173"/>
              <a:gd name="T42" fmla="*/ 2147483646 w 400"/>
              <a:gd name="T43" fmla="*/ 281310139 h 173"/>
              <a:gd name="T44" fmla="*/ 2147483646 w 400"/>
              <a:gd name="T45" fmla="*/ 261909971 h 173"/>
              <a:gd name="T46" fmla="*/ 2147483646 w 400"/>
              <a:gd name="T47" fmla="*/ 247359295 h 173"/>
              <a:gd name="T48" fmla="*/ 2147483646 w 400"/>
              <a:gd name="T49" fmla="*/ 232808618 h 173"/>
              <a:gd name="T50" fmla="*/ 2147483646 w 400"/>
              <a:gd name="T51" fmla="*/ 218257942 h 173"/>
              <a:gd name="T52" fmla="*/ 2147483646 w 400"/>
              <a:gd name="T53" fmla="*/ 203707266 h 173"/>
              <a:gd name="T54" fmla="*/ 2147483646 w 400"/>
              <a:gd name="T55" fmla="*/ 194006081 h 173"/>
              <a:gd name="T56" fmla="*/ 2147483646 w 400"/>
              <a:gd name="T57" fmla="*/ 179457607 h 173"/>
              <a:gd name="T58" fmla="*/ 2147483646 w 400"/>
              <a:gd name="T59" fmla="*/ 164906931 h 173"/>
              <a:gd name="T60" fmla="*/ 2147483646 w 400"/>
              <a:gd name="T61" fmla="*/ 155205746 h 173"/>
              <a:gd name="T62" fmla="*/ 2147483646 w 400"/>
              <a:gd name="T63" fmla="*/ 145504561 h 173"/>
              <a:gd name="T64" fmla="*/ 2147483646 w 400"/>
              <a:gd name="T65" fmla="*/ 135805578 h 173"/>
              <a:gd name="T66" fmla="*/ 2147483646 w 400"/>
              <a:gd name="T67" fmla="*/ 121254902 h 173"/>
              <a:gd name="T68" fmla="*/ 2147483646 w 400"/>
              <a:gd name="T69" fmla="*/ 111553717 h 173"/>
              <a:gd name="T70" fmla="*/ 2147483646 w 400"/>
              <a:gd name="T71" fmla="*/ 101854734 h 173"/>
              <a:gd name="T72" fmla="*/ 2147483646 w 400"/>
              <a:gd name="T73" fmla="*/ 92153549 h 173"/>
              <a:gd name="T74" fmla="*/ 2147483646 w 400"/>
              <a:gd name="T75" fmla="*/ 87304058 h 173"/>
              <a:gd name="T76" fmla="*/ 2147483646 w 400"/>
              <a:gd name="T77" fmla="*/ 77602873 h 173"/>
              <a:gd name="T78" fmla="*/ 2147483646 w 400"/>
              <a:gd name="T79" fmla="*/ 67901688 h 173"/>
              <a:gd name="T80" fmla="*/ 2147483646 w 400"/>
              <a:gd name="T81" fmla="*/ 63052197 h 173"/>
              <a:gd name="T82" fmla="*/ 2147483646 w 400"/>
              <a:gd name="T83" fmla="*/ 53351012 h 173"/>
              <a:gd name="T84" fmla="*/ 2147483646 w 400"/>
              <a:gd name="T85" fmla="*/ 48501520 h 173"/>
              <a:gd name="T86" fmla="*/ 2147483646 w 400"/>
              <a:gd name="T87" fmla="*/ 38800335 h 173"/>
              <a:gd name="T88" fmla="*/ 2147483646 w 400"/>
              <a:gd name="T89" fmla="*/ 33950844 h 173"/>
              <a:gd name="T90" fmla="*/ 2147483646 w 400"/>
              <a:gd name="T91" fmla="*/ 24251861 h 173"/>
              <a:gd name="T92" fmla="*/ 2147483646 w 400"/>
              <a:gd name="T93" fmla="*/ 19400168 h 173"/>
              <a:gd name="T94" fmla="*/ 2147483646 w 400"/>
              <a:gd name="T95" fmla="*/ 14550676 h 173"/>
              <a:gd name="T96" fmla="*/ 2147483646 w 400"/>
              <a:gd name="T97" fmla="*/ 9701185 h 173"/>
              <a:gd name="T98" fmla="*/ 2147483646 w 400"/>
              <a:gd name="T99" fmla="*/ 4849491 h 1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0" h="173">
                <a:moveTo>
                  <a:pt x="0" y="173"/>
                </a:moveTo>
                <a:cubicBezTo>
                  <a:pt x="4" y="169"/>
                  <a:pt x="4" y="169"/>
                  <a:pt x="4" y="169"/>
                </a:cubicBezTo>
                <a:cubicBezTo>
                  <a:pt x="8" y="165"/>
                  <a:pt x="8" y="165"/>
                  <a:pt x="8" y="165"/>
                </a:cubicBezTo>
                <a:cubicBezTo>
                  <a:pt x="12" y="161"/>
                  <a:pt x="12" y="161"/>
                  <a:pt x="12" y="161"/>
                </a:cubicBezTo>
                <a:cubicBezTo>
                  <a:pt x="16" y="158"/>
                  <a:pt x="16" y="158"/>
                  <a:pt x="16" y="158"/>
                </a:cubicBezTo>
                <a:cubicBezTo>
                  <a:pt x="20" y="154"/>
                  <a:pt x="20" y="154"/>
                  <a:pt x="20" y="154"/>
                </a:cubicBezTo>
                <a:cubicBezTo>
                  <a:pt x="24" y="150"/>
                  <a:pt x="24" y="150"/>
                  <a:pt x="24" y="150"/>
                </a:cubicBezTo>
                <a:cubicBezTo>
                  <a:pt x="28" y="147"/>
                  <a:pt x="28" y="147"/>
                  <a:pt x="28" y="147"/>
                </a:cubicBezTo>
                <a:cubicBezTo>
                  <a:pt x="32" y="143"/>
                  <a:pt x="32" y="143"/>
                  <a:pt x="32" y="143"/>
                </a:cubicBezTo>
                <a:cubicBezTo>
                  <a:pt x="36" y="140"/>
                  <a:pt x="36" y="140"/>
                  <a:pt x="36" y="140"/>
                </a:cubicBezTo>
                <a:cubicBezTo>
                  <a:pt x="40" y="137"/>
                  <a:pt x="40" y="137"/>
                  <a:pt x="40" y="137"/>
                </a:cubicBezTo>
                <a:cubicBezTo>
                  <a:pt x="44" y="134"/>
                  <a:pt x="44" y="134"/>
                  <a:pt x="44" y="134"/>
                </a:cubicBezTo>
                <a:cubicBezTo>
                  <a:pt x="48" y="130"/>
                  <a:pt x="48" y="130"/>
                  <a:pt x="48" y="130"/>
                </a:cubicBezTo>
                <a:cubicBezTo>
                  <a:pt x="52" y="127"/>
                  <a:pt x="52" y="127"/>
                  <a:pt x="52" y="127"/>
                </a:cubicBezTo>
                <a:cubicBezTo>
                  <a:pt x="56" y="124"/>
                  <a:pt x="56" y="124"/>
                  <a:pt x="56" y="124"/>
                </a:cubicBezTo>
                <a:cubicBezTo>
                  <a:pt x="60" y="121"/>
                  <a:pt x="60" y="121"/>
                  <a:pt x="60" y="121"/>
                </a:cubicBezTo>
                <a:cubicBezTo>
                  <a:pt x="64" y="118"/>
                  <a:pt x="64" y="118"/>
                  <a:pt x="64" y="118"/>
                </a:cubicBezTo>
                <a:cubicBezTo>
                  <a:pt x="68" y="115"/>
                  <a:pt x="68" y="115"/>
                  <a:pt x="68" y="115"/>
                </a:cubicBezTo>
                <a:cubicBezTo>
                  <a:pt x="72" y="113"/>
                  <a:pt x="72" y="113"/>
                  <a:pt x="72" y="113"/>
                </a:cubicBezTo>
                <a:cubicBezTo>
                  <a:pt x="76" y="110"/>
                  <a:pt x="76" y="110"/>
                  <a:pt x="76" y="110"/>
                </a:cubicBezTo>
                <a:cubicBezTo>
                  <a:pt x="80" y="107"/>
                  <a:pt x="80" y="107"/>
                  <a:pt x="80" y="107"/>
                </a:cubicBezTo>
                <a:cubicBezTo>
                  <a:pt x="84" y="104"/>
                  <a:pt x="84" y="104"/>
                  <a:pt x="84" y="104"/>
                </a:cubicBezTo>
                <a:cubicBezTo>
                  <a:pt x="88" y="102"/>
                  <a:pt x="88" y="102"/>
                  <a:pt x="88" y="102"/>
                </a:cubicBezTo>
                <a:cubicBezTo>
                  <a:pt x="92" y="99"/>
                  <a:pt x="92" y="99"/>
                  <a:pt x="92" y="99"/>
                </a:cubicBezTo>
                <a:cubicBezTo>
                  <a:pt x="96" y="97"/>
                  <a:pt x="96" y="97"/>
                  <a:pt x="96" y="97"/>
                </a:cubicBezTo>
                <a:cubicBezTo>
                  <a:pt x="100" y="94"/>
                  <a:pt x="100" y="94"/>
                  <a:pt x="100" y="94"/>
                </a:cubicBezTo>
                <a:cubicBezTo>
                  <a:pt x="104" y="92"/>
                  <a:pt x="104" y="92"/>
                  <a:pt x="104" y="92"/>
                </a:cubicBezTo>
                <a:cubicBezTo>
                  <a:pt x="108" y="90"/>
                  <a:pt x="108" y="90"/>
                  <a:pt x="108" y="90"/>
                </a:cubicBezTo>
                <a:cubicBezTo>
                  <a:pt x="112" y="87"/>
                  <a:pt x="112" y="87"/>
                  <a:pt x="112" y="87"/>
                </a:cubicBezTo>
                <a:cubicBezTo>
                  <a:pt x="116" y="85"/>
                  <a:pt x="116" y="85"/>
                  <a:pt x="116" y="85"/>
                </a:cubicBezTo>
                <a:cubicBezTo>
                  <a:pt x="120" y="83"/>
                  <a:pt x="120" y="83"/>
                  <a:pt x="120" y="83"/>
                </a:cubicBezTo>
                <a:cubicBezTo>
                  <a:pt x="124" y="81"/>
                  <a:pt x="124" y="81"/>
                  <a:pt x="124" y="81"/>
                </a:cubicBezTo>
                <a:cubicBezTo>
                  <a:pt x="128" y="78"/>
                  <a:pt x="128" y="78"/>
                  <a:pt x="128" y="78"/>
                </a:cubicBezTo>
                <a:cubicBezTo>
                  <a:pt x="132" y="76"/>
                  <a:pt x="132" y="76"/>
                  <a:pt x="132" y="76"/>
                </a:cubicBezTo>
                <a:cubicBezTo>
                  <a:pt x="136" y="74"/>
                  <a:pt x="136" y="74"/>
                  <a:pt x="136" y="74"/>
                </a:cubicBezTo>
                <a:cubicBezTo>
                  <a:pt x="140" y="72"/>
                  <a:pt x="140" y="72"/>
                  <a:pt x="140" y="72"/>
                </a:cubicBezTo>
                <a:cubicBezTo>
                  <a:pt x="144" y="70"/>
                  <a:pt x="144" y="70"/>
                  <a:pt x="144" y="70"/>
                </a:cubicBezTo>
                <a:cubicBezTo>
                  <a:pt x="148" y="68"/>
                  <a:pt x="148" y="68"/>
                  <a:pt x="148" y="68"/>
                </a:cubicBezTo>
                <a:cubicBezTo>
                  <a:pt x="152" y="67"/>
                  <a:pt x="152" y="67"/>
                  <a:pt x="152" y="67"/>
                </a:cubicBezTo>
                <a:cubicBezTo>
                  <a:pt x="156" y="65"/>
                  <a:pt x="156" y="65"/>
                  <a:pt x="156" y="65"/>
                </a:cubicBezTo>
                <a:cubicBezTo>
                  <a:pt x="160" y="63"/>
                  <a:pt x="160" y="63"/>
                  <a:pt x="160" y="63"/>
                </a:cubicBezTo>
                <a:cubicBezTo>
                  <a:pt x="164" y="61"/>
                  <a:pt x="164" y="61"/>
                  <a:pt x="164" y="61"/>
                </a:cubicBezTo>
                <a:cubicBezTo>
                  <a:pt x="168" y="59"/>
                  <a:pt x="168" y="59"/>
                  <a:pt x="168" y="59"/>
                </a:cubicBezTo>
                <a:cubicBezTo>
                  <a:pt x="172" y="58"/>
                  <a:pt x="172" y="58"/>
                  <a:pt x="172" y="58"/>
                </a:cubicBezTo>
                <a:cubicBezTo>
                  <a:pt x="176" y="56"/>
                  <a:pt x="176" y="56"/>
                  <a:pt x="176" y="56"/>
                </a:cubicBezTo>
                <a:cubicBezTo>
                  <a:pt x="180" y="54"/>
                  <a:pt x="180" y="54"/>
                  <a:pt x="180" y="54"/>
                </a:cubicBezTo>
                <a:cubicBezTo>
                  <a:pt x="184" y="53"/>
                  <a:pt x="184" y="53"/>
                  <a:pt x="184" y="53"/>
                </a:cubicBezTo>
                <a:cubicBezTo>
                  <a:pt x="188" y="51"/>
                  <a:pt x="188" y="51"/>
                  <a:pt x="188" y="51"/>
                </a:cubicBezTo>
                <a:cubicBezTo>
                  <a:pt x="192" y="50"/>
                  <a:pt x="192" y="50"/>
                  <a:pt x="192" y="50"/>
                </a:cubicBezTo>
                <a:cubicBezTo>
                  <a:pt x="196" y="48"/>
                  <a:pt x="196" y="48"/>
                  <a:pt x="196" y="48"/>
                </a:cubicBezTo>
                <a:cubicBezTo>
                  <a:pt x="200" y="47"/>
                  <a:pt x="200" y="47"/>
                  <a:pt x="200" y="47"/>
                </a:cubicBezTo>
                <a:cubicBezTo>
                  <a:pt x="204" y="45"/>
                  <a:pt x="204" y="45"/>
                  <a:pt x="204" y="45"/>
                </a:cubicBezTo>
                <a:cubicBezTo>
                  <a:pt x="208" y="44"/>
                  <a:pt x="208" y="44"/>
                  <a:pt x="208" y="44"/>
                </a:cubicBezTo>
                <a:cubicBezTo>
                  <a:pt x="212" y="42"/>
                  <a:pt x="212" y="42"/>
                  <a:pt x="212" y="42"/>
                </a:cubicBezTo>
                <a:cubicBezTo>
                  <a:pt x="216" y="41"/>
                  <a:pt x="216" y="41"/>
                  <a:pt x="216" y="41"/>
                </a:cubicBezTo>
                <a:cubicBezTo>
                  <a:pt x="220" y="40"/>
                  <a:pt x="220" y="40"/>
                  <a:pt x="220" y="40"/>
                </a:cubicBezTo>
                <a:cubicBezTo>
                  <a:pt x="224" y="38"/>
                  <a:pt x="224" y="38"/>
                  <a:pt x="224" y="38"/>
                </a:cubicBezTo>
                <a:cubicBezTo>
                  <a:pt x="228" y="37"/>
                  <a:pt x="228" y="37"/>
                  <a:pt x="228" y="37"/>
                </a:cubicBezTo>
                <a:cubicBezTo>
                  <a:pt x="232" y="36"/>
                  <a:pt x="232" y="36"/>
                  <a:pt x="232" y="36"/>
                </a:cubicBezTo>
                <a:cubicBezTo>
                  <a:pt x="236" y="34"/>
                  <a:pt x="236" y="34"/>
                  <a:pt x="236" y="34"/>
                </a:cubicBezTo>
                <a:cubicBezTo>
                  <a:pt x="240" y="33"/>
                  <a:pt x="240" y="33"/>
                  <a:pt x="240" y="33"/>
                </a:cubicBezTo>
                <a:cubicBezTo>
                  <a:pt x="244" y="32"/>
                  <a:pt x="244" y="32"/>
                  <a:pt x="244" y="32"/>
                </a:cubicBezTo>
                <a:cubicBezTo>
                  <a:pt x="248" y="31"/>
                  <a:pt x="248" y="31"/>
                  <a:pt x="248" y="31"/>
                </a:cubicBezTo>
                <a:cubicBezTo>
                  <a:pt x="252" y="30"/>
                  <a:pt x="252" y="30"/>
                  <a:pt x="252" y="30"/>
                </a:cubicBezTo>
                <a:cubicBezTo>
                  <a:pt x="256" y="29"/>
                  <a:pt x="256" y="29"/>
                  <a:pt x="256" y="29"/>
                </a:cubicBezTo>
                <a:cubicBezTo>
                  <a:pt x="260" y="28"/>
                  <a:pt x="260" y="28"/>
                  <a:pt x="260" y="28"/>
                </a:cubicBezTo>
                <a:cubicBezTo>
                  <a:pt x="264" y="26"/>
                  <a:pt x="264" y="26"/>
                  <a:pt x="264" y="26"/>
                </a:cubicBezTo>
                <a:cubicBezTo>
                  <a:pt x="268" y="25"/>
                  <a:pt x="268" y="25"/>
                  <a:pt x="268" y="25"/>
                </a:cubicBezTo>
                <a:cubicBezTo>
                  <a:pt x="272" y="24"/>
                  <a:pt x="272" y="24"/>
                  <a:pt x="272" y="24"/>
                </a:cubicBezTo>
                <a:cubicBezTo>
                  <a:pt x="276" y="23"/>
                  <a:pt x="276" y="23"/>
                  <a:pt x="276" y="23"/>
                </a:cubicBezTo>
                <a:cubicBezTo>
                  <a:pt x="280" y="22"/>
                  <a:pt x="280" y="22"/>
                  <a:pt x="280" y="22"/>
                </a:cubicBezTo>
                <a:cubicBezTo>
                  <a:pt x="284" y="21"/>
                  <a:pt x="284" y="21"/>
                  <a:pt x="284" y="21"/>
                </a:cubicBezTo>
                <a:cubicBezTo>
                  <a:pt x="288" y="20"/>
                  <a:pt x="288" y="20"/>
                  <a:pt x="288" y="20"/>
                </a:cubicBezTo>
                <a:cubicBezTo>
                  <a:pt x="292" y="19"/>
                  <a:pt x="292" y="19"/>
                  <a:pt x="292" y="19"/>
                </a:cubicBezTo>
                <a:cubicBezTo>
                  <a:pt x="296" y="19"/>
                  <a:pt x="296" y="19"/>
                  <a:pt x="296" y="19"/>
                </a:cubicBezTo>
                <a:cubicBezTo>
                  <a:pt x="300" y="18"/>
                  <a:pt x="300" y="18"/>
                  <a:pt x="300" y="18"/>
                </a:cubicBezTo>
                <a:cubicBezTo>
                  <a:pt x="304" y="17"/>
                  <a:pt x="304" y="17"/>
                  <a:pt x="304" y="17"/>
                </a:cubicBezTo>
                <a:cubicBezTo>
                  <a:pt x="308" y="16"/>
                  <a:pt x="308" y="16"/>
                  <a:pt x="308" y="16"/>
                </a:cubicBezTo>
                <a:cubicBezTo>
                  <a:pt x="312" y="15"/>
                  <a:pt x="312" y="15"/>
                  <a:pt x="312" y="15"/>
                </a:cubicBezTo>
                <a:cubicBezTo>
                  <a:pt x="316" y="14"/>
                  <a:pt x="316" y="14"/>
                  <a:pt x="316" y="14"/>
                </a:cubicBezTo>
                <a:cubicBezTo>
                  <a:pt x="320" y="13"/>
                  <a:pt x="320" y="13"/>
                  <a:pt x="320" y="13"/>
                </a:cubicBezTo>
                <a:cubicBezTo>
                  <a:pt x="324" y="13"/>
                  <a:pt x="324" y="13"/>
                  <a:pt x="324" y="13"/>
                </a:cubicBezTo>
                <a:cubicBezTo>
                  <a:pt x="328" y="12"/>
                  <a:pt x="328" y="12"/>
                  <a:pt x="328" y="12"/>
                </a:cubicBezTo>
                <a:cubicBezTo>
                  <a:pt x="332" y="11"/>
                  <a:pt x="332" y="11"/>
                  <a:pt x="332" y="11"/>
                </a:cubicBezTo>
                <a:cubicBezTo>
                  <a:pt x="336" y="10"/>
                  <a:pt x="336" y="10"/>
                  <a:pt x="336" y="10"/>
                </a:cubicBezTo>
                <a:cubicBezTo>
                  <a:pt x="340" y="10"/>
                  <a:pt x="340" y="10"/>
                  <a:pt x="340" y="10"/>
                </a:cubicBezTo>
                <a:cubicBezTo>
                  <a:pt x="344" y="9"/>
                  <a:pt x="344" y="9"/>
                  <a:pt x="344" y="9"/>
                </a:cubicBezTo>
                <a:cubicBezTo>
                  <a:pt x="348" y="8"/>
                  <a:pt x="348" y="8"/>
                  <a:pt x="348" y="8"/>
                </a:cubicBezTo>
                <a:cubicBezTo>
                  <a:pt x="352" y="7"/>
                  <a:pt x="352" y="7"/>
                  <a:pt x="352" y="7"/>
                </a:cubicBezTo>
                <a:cubicBezTo>
                  <a:pt x="356" y="7"/>
                  <a:pt x="356" y="7"/>
                  <a:pt x="356" y="7"/>
                </a:cubicBezTo>
                <a:cubicBezTo>
                  <a:pt x="360" y="6"/>
                  <a:pt x="360" y="6"/>
                  <a:pt x="360" y="6"/>
                </a:cubicBezTo>
                <a:cubicBezTo>
                  <a:pt x="364" y="5"/>
                  <a:pt x="364" y="5"/>
                  <a:pt x="364" y="5"/>
                </a:cubicBezTo>
                <a:cubicBezTo>
                  <a:pt x="368" y="5"/>
                  <a:pt x="368" y="5"/>
                  <a:pt x="368" y="5"/>
                </a:cubicBezTo>
                <a:cubicBezTo>
                  <a:pt x="372" y="4"/>
                  <a:pt x="372" y="4"/>
                  <a:pt x="372" y="4"/>
                </a:cubicBezTo>
                <a:cubicBezTo>
                  <a:pt x="376" y="4"/>
                  <a:pt x="376" y="4"/>
                  <a:pt x="376" y="4"/>
                </a:cubicBezTo>
                <a:cubicBezTo>
                  <a:pt x="380" y="3"/>
                  <a:pt x="380" y="3"/>
                  <a:pt x="380" y="3"/>
                </a:cubicBezTo>
                <a:cubicBezTo>
                  <a:pt x="384" y="2"/>
                  <a:pt x="384" y="2"/>
                  <a:pt x="384" y="2"/>
                </a:cubicBezTo>
                <a:cubicBezTo>
                  <a:pt x="388" y="2"/>
                  <a:pt x="388" y="2"/>
                  <a:pt x="388" y="2"/>
                </a:cubicBezTo>
                <a:cubicBezTo>
                  <a:pt x="392" y="1"/>
                  <a:pt x="392" y="1"/>
                  <a:pt x="392" y="1"/>
                </a:cubicBezTo>
                <a:cubicBezTo>
                  <a:pt x="396" y="1"/>
                  <a:pt x="396" y="1"/>
                  <a:pt x="396" y="1"/>
                </a:cubicBezTo>
                <a:cubicBezTo>
                  <a:pt x="400" y="0"/>
                  <a:pt x="400" y="0"/>
                  <a:pt x="400" y="0"/>
                </a:cubicBezTo>
              </a:path>
            </a:pathLst>
          </a:custGeom>
          <a:noFill/>
          <a:ln w="38100"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4" name="Freeform 23">
            <a:extLst>
              <a:ext uri="{FF2B5EF4-FFF2-40B4-BE49-F238E27FC236}">
                <a16:creationId xmlns:a16="http://schemas.microsoft.com/office/drawing/2014/main" id="{89A6CA4F-7437-607D-E0E0-4E0517A2BBDB}"/>
              </a:ext>
            </a:extLst>
          </p:cNvPr>
          <p:cNvSpPr>
            <a:spLocks/>
          </p:cNvSpPr>
          <p:nvPr/>
        </p:nvSpPr>
        <p:spPr bwMode="auto">
          <a:xfrm flipV="1">
            <a:off x="1220788" y="2051050"/>
            <a:ext cx="1219200" cy="3352800"/>
          </a:xfrm>
          <a:custGeom>
            <a:avLst/>
            <a:gdLst>
              <a:gd name="T0" fmla="*/ 37161216 w 400"/>
              <a:gd name="T1" fmla="*/ 2147483646 h 173"/>
              <a:gd name="T2" fmla="*/ 111483648 w 400"/>
              <a:gd name="T3" fmla="*/ 2147483646 h 173"/>
              <a:gd name="T4" fmla="*/ 185806080 w 400"/>
              <a:gd name="T5" fmla="*/ 2147483646 h 173"/>
              <a:gd name="T6" fmla="*/ 260128512 w 400"/>
              <a:gd name="T7" fmla="*/ 2147483646 h 173"/>
              <a:gd name="T8" fmla="*/ 334450944 w 400"/>
              <a:gd name="T9" fmla="*/ 2147483646 h 173"/>
              <a:gd name="T10" fmla="*/ 408773376 w 400"/>
              <a:gd name="T11" fmla="*/ 2147483646 h 173"/>
              <a:gd name="T12" fmla="*/ 483095808 w 400"/>
              <a:gd name="T13" fmla="*/ 2147483646 h 173"/>
              <a:gd name="T14" fmla="*/ 557418240 w 400"/>
              <a:gd name="T15" fmla="*/ 2147483646 h 173"/>
              <a:gd name="T16" fmla="*/ 631740672 w 400"/>
              <a:gd name="T17" fmla="*/ 2147483646 h 173"/>
              <a:gd name="T18" fmla="*/ 706063104 w 400"/>
              <a:gd name="T19" fmla="*/ 2147483646 h 173"/>
              <a:gd name="T20" fmla="*/ 780385536 w 400"/>
              <a:gd name="T21" fmla="*/ 2147483646 h 173"/>
              <a:gd name="T22" fmla="*/ 854707968 w 400"/>
              <a:gd name="T23" fmla="*/ 2147483646 h 173"/>
              <a:gd name="T24" fmla="*/ 929030400 w 400"/>
              <a:gd name="T25" fmla="*/ 2147483646 h 173"/>
              <a:gd name="T26" fmla="*/ 1003352832 w 400"/>
              <a:gd name="T27" fmla="*/ 2147483646 h 173"/>
              <a:gd name="T28" fmla="*/ 1077675264 w 400"/>
              <a:gd name="T29" fmla="*/ 2147483646 h 173"/>
              <a:gd name="T30" fmla="*/ 1151997696 w 400"/>
              <a:gd name="T31" fmla="*/ 2147483646 h 173"/>
              <a:gd name="T32" fmla="*/ 1226320128 w 400"/>
              <a:gd name="T33" fmla="*/ 2147483646 h 173"/>
              <a:gd name="T34" fmla="*/ 1300642560 w 400"/>
              <a:gd name="T35" fmla="*/ 2147483646 h 173"/>
              <a:gd name="T36" fmla="*/ 1374964992 w 400"/>
              <a:gd name="T37" fmla="*/ 2147483646 h 173"/>
              <a:gd name="T38" fmla="*/ 1449287424 w 400"/>
              <a:gd name="T39" fmla="*/ 2147483646 h 173"/>
              <a:gd name="T40" fmla="*/ 1523609856 w 400"/>
              <a:gd name="T41" fmla="*/ 2147483646 h 173"/>
              <a:gd name="T42" fmla="*/ 1597932288 w 400"/>
              <a:gd name="T43" fmla="*/ 2147483646 h 173"/>
              <a:gd name="T44" fmla="*/ 1672254720 w 400"/>
              <a:gd name="T45" fmla="*/ 2147483646 h 173"/>
              <a:gd name="T46" fmla="*/ 1746577152 w 400"/>
              <a:gd name="T47" fmla="*/ 2147483646 h 173"/>
              <a:gd name="T48" fmla="*/ 1820899584 w 400"/>
              <a:gd name="T49" fmla="*/ 2147483646 h 173"/>
              <a:gd name="T50" fmla="*/ 1895222016 w 400"/>
              <a:gd name="T51" fmla="*/ 2147483646 h 173"/>
              <a:gd name="T52" fmla="*/ 1969544448 w 400"/>
              <a:gd name="T53" fmla="*/ 2147483646 h 173"/>
              <a:gd name="T54" fmla="*/ 2043866880 w 400"/>
              <a:gd name="T55" fmla="*/ 2147483646 h 173"/>
              <a:gd name="T56" fmla="*/ 2118189312 w 400"/>
              <a:gd name="T57" fmla="*/ 2147483646 h 173"/>
              <a:gd name="T58" fmla="*/ 2147483646 w 400"/>
              <a:gd name="T59" fmla="*/ 2147483646 h 173"/>
              <a:gd name="T60" fmla="*/ 2147483646 w 400"/>
              <a:gd name="T61" fmla="*/ 2147483646 h 173"/>
              <a:gd name="T62" fmla="*/ 2147483646 w 400"/>
              <a:gd name="T63" fmla="*/ 2147483646 h 173"/>
              <a:gd name="T64" fmla="*/ 2147483646 w 400"/>
              <a:gd name="T65" fmla="*/ 2147483646 h 173"/>
              <a:gd name="T66" fmla="*/ 2147483646 w 400"/>
              <a:gd name="T67" fmla="*/ 2147483646 h 173"/>
              <a:gd name="T68" fmla="*/ 2147483646 w 400"/>
              <a:gd name="T69" fmla="*/ 2147483646 h 173"/>
              <a:gd name="T70" fmla="*/ 2147483646 w 400"/>
              <a:gd name="T71" fmla="*/ 2147483646 h 173"/>
              <a:gd name="T72" fmla="*/ 2147483646 w 400"/>
              <a:gd name="T73" fmla="*/ 2147483646 h 173"/>
              <a:gd name="T74" fmla="*/ 2147483646 w 400"/>
              <a:gd name="T75" fmla="*/ 2147483646 h 173"/>
              <a:gd name="T76" fmla="*/ 2147483646 w 400"/>
              <a:gd name="T77" fmla="*/ 2147483646 h 173"/>
              <a:gd name="T78" fmla="*/ 2147483646 w 400"/>
              <a:gd name="T79" fmla="*/ 2147483646 h 173"/>
              <a:gd name="T80" fmla="*/ 2147483646 w 400"/>
              <a:gd name="T81" fmla="*/ 2147483646 h 173"/>
              <a:gd name="T82" fmla="*/ 2147483646 w 400"/>
              <a:gd name="T83" fmla="*/ 2147483646 h 173"/>
              <a:gd name="T84" fmla="*/ 2147483646 w 400"/>
              <a:gd name="T85" fmla="*/ 2147483646 h 173"/>
              <a:gd name="T86" fmla="*/ 2147483646 w 400"/>
              <a:gd name="T87" fmla="*/ 2147483646 h 173"/>
              <a:gd name="T88" fmla="*/ 2147483646 w 400"/>
              <a:gd name="T89" fmla="*/ 2147483646 h 173"/>
              <a:gd name="T90" fmla="*/ 2147483646 w 400"/>
              <a:gd name="T91" fmla="*/ 1877994368 h 173"/>
              <a:gd name="T92" fmla="*/ 2147483646 w 400"/>
              <a:gd name="T93" fmla="*/ 1502383866 h 173"/>
              <a:gd name="T94" fmla="*/ 2147483646 w 400"/>
              <a:gd name="T95" fmla="*/ 1126792745 h 173"/>
              <a:gd name="T96" fmla="*/ 2147483646 w 400"/>
              <a:gd name="T97" fmla="*/ 751201623 h 173"/>
              <a:gd name="T98" fmla="*/ 2147483646 w 400"/>
              <a:gd name="T99" fmla="*/ 375591121 h 17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00" h="173">
                <a:moveTo>
                  <a:pt x="0" y="173"/>
                </a:moveTo>
                <a:cubicBezTo>
                  <a:pt x="4" y="169"/>
                  <a:pt x="4" y="169"/>
                  <a:pt x="4" y="169"/>
                </a:cubicBezTo>
                <a:cubicBezTo>
                  <a:pt x="8" y="165"/>
                  <a:pt x="8" y="165"/>
                  <a:pt x="8" y="165"/>
                </a:cubicBezTo>
                <a:cubicBezTo>
                  <a:pt x="12" y="161"/>
                  <a:pt x="12" y="161"/>
                  <a:pt x="12" y="161"/>
                </a:cubicBezTo>
                <a:cubicBezTo>
                  <a:pt x="16" y="158"/>
                  <a:pt x="16" y="158"/>
                  <a:pt x="16" y="158"/>
                </a:cubicBezTo>
                <a:cubicBezTo>
                  <a:pt x="20" y="154"/>
                  <a:pt x="20" y="154"/>
                  <a:pt x="20" y="154"/>
                </a:cubicBezTo>
                <a:cubicBezTo>
                  <a:pt x="24" y="150"/>
                  <a:pt x="24" y="150"/>
                  <a:pt x="24" y="150"/>
                </a:cubicBezTo>
                <a:cubicBezTo>
                  <a:pt x="28" y="147"/>
                  <a:pt x="28" y="147"/>
                  <a:pt x="28" y="147"/>
                </a:cubicBezTo>
                <a:cubicBezTo>
                  <a:pt x="32" y="143"/>
                  <a:pt x="32" y="143"/>
                  <a:pt x="32" y="143"/>
                </a:cubicBezTo>
                <a:cubicBezTo>
                  <a:pt x="36" y="140"/>
                  <a:pt x="36" y="140"/>
                  <a:pt x="36" y="140"/>
                </a:cubicBezTo>
                <a:cubicBezTo>
                  <a:pt x="40" y="137"/>
                  <a:pt x="40" y="137"/>
                  <a:pt x="40" y="137"/>
                </a:cubicBezTo>
                <a:cubicBezTo>
                  <a:pt x="44" y="134"/>
                  <a:pt x="44" y="134"/>
                  <a:pt x="44" y="134"/>
                </a:cubicBezTo>
                <a:cubicBezTo>
                  <a:pt x="48" y="130"/>
                  <a:pt x="48" y="130"/>
                  <a:pt x="48" y="130"/>
                </a:cubicBezTo>
                <a:cubicBezTo>
                  <a:pt x="52" y="127"/>
                  <a:pt x="52" y="127"/>
                  <a:pt x="52" y="127"/>
                </a:cubicBezTo>
                <a:cubicBezTo>
                  <a:pt x="56" y="124"/>
                  <a:pt x="56" y="124"/>
                  <a:pt x="56" y="124"/>
                </a:cubicBezTo>
                <a:cubicBezTo>
                  <a:pt x="60" y="121"/>
                  <a:pt x="60" y="121"/>
                  <a:pt x="60" y="121"/>
                </a:cubicBezTo>
                <a:cubicBezTo>
                  <a:pt x="64" y="118"/>
                  <a:pt x="64" y="118"/>
                  <a:pt x="64" y="118"/>
                </a:cubicBezTo>
                <a:cubicBezTo>
                  <a:pt x="68" y="115"/>
                  <a:pt x="68" y="115"/>
                  <a:pt x="68" y="115"/>
                </a:cubicBezTo>
                <a:cubicBezTo>
                  <a:pt x="72" y="113"/>
                  <a:pt x="72" y="113"/>
                  <a:pt x="72" y="113"/>
                </a:cubicBezTo>
                <a:cubicBezTo>
                  <a:pt x="76" y="110"/>
                  <a:pt x="76" y="110"/>
                  <a:pt x="76" y="110"/>
                </a:cubicBezTo>
                <a:cubicBezTo>
                  <a:pt x="80" y="107"/>
                  <a:pt x="80" y="107"/>
                  <a:pt x="80" y="107"/>
                </a:cubicBezTo>
                <a:cubicBezTo>
                  <a:pt x="84" y="104"/>
                  <a:pt x="84" y="104"/>
                  <a:pt x="84" y="104"/>
                </a:cubicBezTo>
                <a:cubicBezTo>
                  <a:pt x="88" y="102"/>
                  <a:pt x="88" y="102"/>
                  <a:pt x="88" y="102"/>
                </a:cubicBezTo>
                <a:cubicBezTo>
                  <a:pt x="92" y="99"/>
                  <a:pt x="92" y="99"/>
                  <a:pt x="92" y="99"/>
                </a:cubicBezTo>
                <a:cubicBezTo>
                  <a:pt x="96" y="97"/>
                  <a:pt x="96" y="97"/>
                  <a:pt x="96" y="97"/>
                </a:cubicBezTo>
                <a:cubicBezTo>
                  <a:pt x="100" y="94"/>
                  <a:pt x="100" y="94"/>
                  <a:pt x="100" y="94"/>
                </a:cubicBezTo>
                <a:cubicBezTo>
                  <a:pt x="104" y="92"/>
                  <a:pt x="104" y="92"/>
                  <a:pt x="104" y="92"/>
                </a:cubicBezTo>
                <a:cubicBezTo>
                  <a:pt x="108" y="90"/>
                  <a:pt x="108" y="90"/>
                  <a:pt x="108" y="90"/>
                </a:cubicBezTo>
                <a:cubicBezTo>
                  <a:pt x="112" y="87"/>
                  <a:pt x="112" y="87"/>
                  <a:pt x="112" y="87"/>
                </a:cubicBezTo>
                <a:cubicBezTo>
                  <a:pt x="116" y="85"/>
                  <a:pt x="116" y="85"/>
                  <a:pt x="116" y="85"/>
                </a:cubicBezTo>
                <a:cubicBezTo>
                  <a:pt x="120" y="83"/>
                  <a:pt x="120" y="83"/>
                  <a:pt x="120" y="83"/>
                </a:cubicBezTo>
                <a:cubicBezTo>
                  <a:pt x="124" y="81"/>
                  <a:pt x="124" y="81"/>
                  <a:pt x="124" y="81"/>
                </a:cubicBezTo>
                <a:cubicBezTo>
                  <a:pt x="128" y="78"/>
                  <a:pt x="128" y="78"/>
                  <a:pt x="128" y="78"/>
                </a:cubicBezTo>
                <a:cubicBezTo>
                  <a:pt x="132" y="76"/>
                  <a:pt x="132" y="76"/>
                  <a:pt x="132" y="76"/>
                </a:cubicBezTo>
                <a:cubicBezTo>
                  <a:pt x="136" y="74"/>
                  <a:pt x="136" y="74"/>
                  <a:pt x="136" y="74"/>
                </a:cubicBezTo>
                <a:cubicBezTo>
                  <a:pt x="140" y="72"/>
                  <a:pt x="140" y="72"/>
                  <a:pt x="140" y="72"/>
                </a:cubicBezTo>
                <a:cubicBezTo>
                  <a:pt x="144" y="70"/>
                  <a:pt x="144" y="70"/>
                  <a:pt x="144" y="70"/>
                </a:cubicBezTo>
                <a:cubicBezTo>
                  <a:pt x="148" y="68"/>
                  <a:pt x="148" y="68"/>
                  <a:pt x="148" y="68"/>
                </a:cubicBezTo>
                <a:cubicBezTo>
                  <a:pt x="152" y="67"/>
                  <a:pt x="152" y="67"/>
                  <a:pt x="152" y="67"/>
                </a:cubicBezTo>
                <a:cubicBezTo>
                  <a:pt x="156" y="65"/>
                  <a:pt x="156" y="65"/>
                  <a:pt x="156" y="65"/>
                </a:cubicBezTo>
                <a:cubicBezTo>
                  <a:pt x="160" y="63"/>
                  <a:pt x="160" y="63"/>
                  <a:pt x="160" y="63"/>
                </a:cubicBezTo>
                <a:cubicBezTo>
                  <a:pt x="164" y="61"/>
                  <a:pt x="164" y="61"/>
                  <a:pt x="164" y="61"/>
                </a:cubicBezTo>
                <a:cubicBezTo>
                  <a:pt x="168" y="59"/>
                  <a:pt x="168" y="59"/>
                  <a:pt x="168" y="59"/>
                </a:cubicBezTo>
                <a:cubicBezTo>
                  <a:pt x="172" y="58"/>
                  <a:pt x="172" y="58"/>
                  <a:pt x="172" y="58"/>
                </a:cubicBezTo>
                <a:cubicBezTo>
                  <a:pt x="176" y="56"/>
                  <a:pt x="176" y="56"/>
                  <a:pt x="176" y="56"/>
                </a:cubicBezTo>
                <a:cubicBezTo>
                  <a:pt x="180" y="54"/>
                  <a:pt x="180" y="54"/>
                  <a:pt x="180" y="54"/>
                </a:cubicBezTo>
                <a:cubicBezTo>
                  <a:pt x="184" y="53"/>
                  <a:pt x="184" y="53"/>
                  <a:pt x="184" y="53"/>
                </a:cubicBezTo>
                <a:cubicBezTo>
                  <a:pt x="188" y="51"/>
                  <a:pt x="188" y="51"/>
                  <a:pt x="188" y="51"/>
                </a:cubicBezTo>
                <a:cubicBezTo>
                  <a:pt x="192" y="50"/>
                  <a:pt x="192" y="50"/>
                  <a:pt x="192" y="50"/>
                </a:cubicBezTo>
                <a:cubicBezTo>
                  <a:pt x="196" y="48"/>
                  <a:pt x="196" y="48"/>
                  <a:pt x="196" y="48"/>
                </a:cubicBezTo>
                <a:cubicBezTo>
                  <a:pt x="200" y="47"/>
                  <a:pt x="200" y="47"/>
                  <a:pt x="200" y="47"/>
                </a:cubicBezTo>
                <a:cubicBezTo>
                  <a:pt x="204" y="45"/>
                  <a:pt x="204" y="45"/>
                  <a:pt x="204" y="45"/>
                </a:cubicBezTo>
                <a:cubicBezTo>
                  <a:pt x="208" y="44"/>
                  <a:pt x="208" y="44"/>
                  <a:pt x="208" y="44"/>
                </a:cubicBezTo>
                <a:cubicBezTo>
                  <a:pt x="212" y="42"/>
                  <a:pt x="212" y="42"/>
                  <a:pt x="212" y="42"/>
                </a:cubicBezTo>
                <a:cubicBezTo>
                  <a:pt x="216" y="41"/>
                  <a:pt x="216" y="41"/>
                  <a:pt x="216" y="41"/>
                </a:cubicBezTo>
                <a:cubicBezTo>
                  <a:pt x="220" y="40"/>
                  <a:pt x="220" y="40"/>
                  <a:pt x="220" y="40"/>
                </a:cubicBezTo>
                <a:cubicBezTo>
                  <a:pt x="224" y="38"/>
                  <a:pt x="224" y="38"/>
                  <a:pt x="224" y="38"/>
                </a:cubicBezTo>
                <a:cubicBezTo>
                  <a:pt x="228" y="37"/>
                  <a:pt x="228" y="37"/>
                  <a:pt x="228" y="37"/>
                </a:cubicBezTo>
                <a:cubicBezTo>
                  <a:pt x="232" y="36"/>
                  <a:pt x="232" y="36"/>
                  <a:pt x="232" y="36"/>
                </a:cubicBezTo>
                <a:cubicBezTo>
                  <a:pt x="236" y="34"/>
                  <a:pt x="236" y="34"/>
                  <a:pt x="236" y="34"/>
                </a:cubicBezTo>
                <a:cubicBezTo>
                  <a:pt x="240" y="33"/>
                  <a:pt x="240" y="33"/>
                  <a:pt x="240" y="33"/>
                </a:cubicBezTo>
                <a:cubicBezTo>
                  <a:pt x="244" y="32"/>
                  <a:pt x="244" y="32"/>
                  <a:pt x="244" y="32"/>
                </a:cubicBezTo>
                <a:cubicBezTo>
                  <a:pt x="248" y="31"/>
                  <a:pt x="248" y="31"/>
                  <a:pt x="248" y="31"/>
                </a:cubicBezTo>
                <a:cubicBezTo>
                  <a:pt x="252" y="30"/>
                  <a:pt x="252" y="30"/>
                  <a:pt x="252" y="30"/>
                </a:cubicBezTo>
                <a:cubicBezTo>
                  <a:pt x="256" y="29"/>
                  <a:pt x="256" y="29"/>
                  <a:pt x="256" y="29"/>
                </a:cubicBezTo>
                <a:cubicBezTo>
                  <a:pt x="260" y="28"/>
                  <a:pt x="260" y="28"/>
                  <a:pt x="260" y="28"/>
                </a:cubicBezTo>
                <a:cubicBezTo>
                  <a:pt x="264" y="26"/>
                  <a:pt x="264" y="26"/>
                  <a:pt x="264" y="26"/>
                </a:cubicBezTo>
                <a:cubicBezTo>
                  <a:pt x="268" y="25"/>
                  <a:pt x="268" y="25"/>
                  <a:pt x="268" y="25"/>
                </a:cubicBezTo>
                <a:cubicBezTo>
                  <a:pt x="272" y="24"/>
                  <a:pt x="272" y="24"/>
                  <a:pt x="272" y="24"/>
                </a:cubicBezTo>
                <a:cubicBezTo>
                  <a:pt x="276" y="23"/>
                  <a:pt x="276" y="23"/>
                  <a:pt x="276" y="23"/>
                </a:cubicBezTo>
                <a:cubicBezTo>
                  <a:pt x="280" y="22"/>
                  <a:pt x="280" y="22"/>
                  <a:pt x="280" y="22"/>
                </a:cubicBezTo>
                <a:cubicBezTo>
                  <a:pt x="284" y="21"/>
                  <a:pt x="284" y="21"/>
                  <a:pt x="284" y="21"/>
                </a:cubicBezTo>
                <a:cubicBezTo>
                  <a:pt x="288" y="20"/>
                  <a:pt x="288" y="20"/>
                  <a:pt x="288" y="20"/>
                </a:cubicBezTo>
                <a:cubicBezTo>
                  <a:pt x="292" y="19"/>
                  <a:pt x="292" y="19"/>
                  <a:pt x="292" y="19"/>
                </a:cubicBezTo>
                <a:cubicBezTo>
                  <a:pt x="296" y="19"/>
                  <a:pt x="296" y="19"/>
                  <a:pt x="296" y="19"/>
                </a:cubicBezTo>
                <a:cubicBezTo>
                  <a:pt x="300" y="18"/>
                  <a:pt x="300" y="18"/>
                  <a:pt x="300" y="18"/>
                </a:cubicBezTo>
                <a:cubicBezTo>
                  <a:pt x="304" y="17"/>
                  <a:pt x="304" y="17"/>
                  <a:pt x="304" y="17"/>
                </a:cubicBezTo>
                <a:cubicBezTo>
                  <a:pt x="308" y="16"/>
                  <a:pt x="308" y="16"/>
                  <a:pt x="308" y="16"/>
                </a:cubicBezTo>
                <a:cubicBezTo>
                  <a:pt x="312" y="15"/>
                  <a:pt x="312" y="15"/>
                  <a:pt x="312" y="15"/>
                </a:cubicBezTo>
                <a:cubicBezTo>
                  <a:pt x="316" y="14"/>
                  <a:pt x="316" y="14"/>
                  <a:pt x="316" y="14"/>
                </a:cubicBezTo>
                <a:cubicBezTo>
                  <a:pt x="320" y="13"/>
                  <a:pt x="320" y="13"/>
                  <a:pt x="320" y="13"/>
                </a:cubicBezTo>
                <a:cubicBezTo>
                  <a:pt x="324" y="13"/>
                  <a:pt x="324" y="13"/>
                  <a:pt x="324" y="13"/>
                </a:cubicBezTo>
                <a:cubicBezTo>
                  <a:pt x="328" y="12"/>
                  <a:pt x="328" y="12"/>
                  <a:pt x="328" y="12"/>
                </a:cubicBezTo>
                <a:cubicBezTo>
                  <a:pt x="332" y="11"/>
                  <a:pt x="332" y="11"/>
                  <a:pt x="332" y="11"/>
                </a:cubicBezTo>
                <a:cubicBezTo>
                  <a:pt x="336" y="10"/>
                  <a:pt x="336" y="10"/>
                  <a:pt x="336" y="10"/>
                </a:cubicBezTo>
                <a:cubicBezTo>
                  <a:pt x="340" y="10"/>
                  <a:pt x="340" y="10"/>
                  <a:pt x="340" y="10"/>
                </a:cubicBezTo>
                <a:cubicBezTo>
                  <a:pt x="344" y="9"/>
                  <a:pt x="344" y="9"/>
                  <a:pt x="344" y="9"/>
                </a:cubicBezTo>
                <a:cubicBezTo>
                  <a:pt x="348" y="8"/>
                  <a:pt x="348" y="8"/>
                  <a:pt x="348" y="8"/>
                </a:cubicBezTo>
                <a:cubicBezTo>
                  <a:pt x="352" y="7"/>
                  <a:pt x="352" y="7"/>
                  <a:pt x="352" y="7"/>
                </a:cubicBezTo>
                <a:cubicBezTo>
                  <a:pt x="356" y="7"/>
                  <a:pt x="356" y="7"/>
                  <a:pt x="356" y="7"/>
                </a:cubicBezTo>
                <a:cubicBezTo>
                  <a:pt x="360" y="6"/>
                  <a:pt x="360" y="6"/>
                  <a:pt x="360" y="6"/>
                </a:cubicBezTo>
                <a:cubicBezTo>
                  <a:pt x="364" y="5"/>
                  <a:pt x="364" y="5"/>
                  <a:pt x="364" y="5"/>
                </a:cubicBezTo>
                <a:cubicBezTo>
                  <a:pt x="368" y="5"/>
                  <a:pt x="368" y="5"/>
                  <a:pt x="368" y="5"/>
                </a:cubicBezTo>
                <a:cubicBezTo>
                  <a:pt x="372" y="4"/>
                  <a:pt x="372" y="4"/>
                  <a:pt x="372" y="4"/>
                </a:cubicBezTo>
                <a:cubicBezTo>
                  <a:pt x="376" y="4"/>
                  <a:pt x="376" y="4"/>
                  <a:pt x="376" y="4"/>
                </a:cubicBezTo>
                <a:cubicBezTo>
                  <a:pt x="380" y="3"/>
                  <a:pt x="380" y="3"/>
                  <a:pt x="380" y="3"/>
                </a:cubicBezTo>
                <a:cubicBezTo>
                  <a:pt x="384" y="2"/>
                  <a:pt x="384" y="2"/>
                  <a:pt x="384" y="2"/>
                </a:cubicBezTo>
                <a:cubicBezTo>
                  <a:pt x="388" y="2"/>
                  <a:pt x="388" y="2"/>
                  <a:pt x="388" y="2"/>
                </a:cubicBezTo>
                <a:cubicBezTo>
                  <a:pt x="392" y="1"/>
                  <a:pt x="392" y="1"/>
                  <a:pt x="392" y="1"/>
                </a:cubicBezTo>
                <a:cubicBezTo>
                  <a:pt x="396" y="1"/>
                  <a:pt x="396" y="1"/>
                  <a:pt x="396" y="1"/>
                </a:cubicBezTo>
                <a:cubicBezTo>
                  <a:pt x="400" y="0"/>
                  <a:pt x="400" y="0"/>
                  <a:pt x="400" y="0"/>
                </a:cubicBezTo>
              </a:path>
            </a:pathLst>
          </a:custGeom>
          <a:noFill/>
          <a:ln w="381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9095" name="Line 24">
            <a:extLst>
              <a:ext uri="{FF2B5EF4-FFF2-40B4-BE49-F238E27FC236}">
                <a16:creationId xmlns:a16="http://schemas.microsoft.com/office/drawing/2014/main" id="{4B5DB8E0-2A5E-3B86-C276-FEF6D6327788}"/>
              </a:ext>
            </a:extLst>
          </p:cNvPr>
          <p:cNvSpPr>
            <a:spLocks noChangeShapeType="1"/>
          </p:cNvSpPr>
          <p:nvPr/>
        </p:nvSpPr>
        <p:spPr bwMode="auto">
          <a:xfrm flipV="1">
            <a:off x="1373188" y="2709863"/>
            <a:ext cx="822325" cy="17938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096" name="Text Box 25">
            <a:extLst>
              <a:ext uri="{FF2B5EF4-FFF2-40B4-BE49-F238E27FC236}">
                <a16:creationId xmlns:a16="http://schemas.microsoft.com/office/drawing/2014/main" id="{79FF34D8-6E02-D400-968E-09E9540A7E2D}"/>
              </a:ext>
            </a:extLst>
          </p:cNvPr>
          <p:cNvSpPr txBox="1">
            <a:spLocks noChangeArrowheads="1"/>
          </p:cNvSpPr>
          <p:nvPr/>
        </p:nvSpPr>
        <p:spPr bwMode="auto">
          <a:xfrm>
            <a:off x="2093913" y="2400300"/>
            <a:ext cx="12604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Symbol" panose="05050102010706020507" pitchFamily="18" charset="2"/>
              </a:rPr>
              <a:t>q</a:t>
            </a:r>
            <a:r>
              <a:rPr kumimoji="1" lang="en-US" altLang="zh-CN" sz="3600" b="1" i="1">
                <a:latin typeface="Times New Roman" panose="02020603050405020304" pitchFamily="18" charset="0"/>
              </a:rPr>
              <a:t>=1/3</a:t>
            </a:r>
          </a:p>
        </p:txBody>
      </p:sp>
      <p:sp>
        <p:nvSpPr>
          <p:cNvPr id="89097" name="Text Box 26">
            <a:extLst>
              <a:ext uri="{FF2B5EF4-FFF2-40B4-BE49-F238E27FC236}">
                <a16:creationId xmlns:a16="http://schemas.microsoft.com/office/drawing/2014/main" id="{104EE3E5-D000-28C3-2D85-5F09C9831728}"/>
              </a:ext>
            </a:extLst>
          </p:cNvPr>
          <p:cNvSpPr txBox="1">
            <a:spLocks noChangeArrowheads="1"/>
          </p:cNvSpPr>
          <p:nvPr/>
        </p:nvSpPr>
        <p:spPr bwMode="auto">
          <a:xfrm>
            <a:off x="2700338" y="3797300"/>
            <a:ext cx="9048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solidFill>
                  <a:srgbClr val="D01F0C"/>
                </a:solidFill>
                <a:latin typeface="Symbol" panose="05050102010706020507" pitchFamily="18" charset="2"/>
              </a:rPr>
              <a:t>q</a:t>
            </a:r>
            <a:r>
              <a:rPr kumimoji="1" lang="en-US" altLang="zh-CN" sz="3600" b="1">
                <a:solidFill>
                  <a:srgbClr val="D01F0C"/>
                </a:solidFill>
                <a:latin typeface="Times New Roman" panose="02020603050405020304" pitchFamily="18" charset="0"/>
              </a:rPr>
              <a:t>=1</a:t>
            </a:r>
          </a:p>
        </p:txBody>
      </p:sp>
      <p:sp>
        <p:nvSpPr>
          <p:cNvPr id="89098" name="Line 27">
            <a:extLst>
              <a:ext uri="{FF2B5EF4-FFF2-40B4-BE49-F238E27FC236}">
                <a16:creationId xmlns:a16="http://schemas.microsoft.com/office/drawing/2014/main" id="{6B4985A9-8E62-B1D2-A891-677E5B2938EB}"/>
              </a:ext>
            </a:extLst>
          </p:cNvPr>
          <p:cNvSpPr>
            <a:spLocks noChangeShapeType="1"/>
          </p:cNvSpPr>
          <p:nvPr/>
        </p:nvSpPr>
        <p:spPr bwMode="auto">
          <a:xfrm flipH="1">
            <a:off x="2287588" y="4413250"/>
            <a:ext cx="381000" cy="3810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099" name="Line 28">
            <a:extLst>
              <a:ext uri="{FF2B5EF4-FFF2-40B4-BE49-F238E27FC236}">
                <a16:creationId xmlns:a16="http://schemas.microsoft.com/office/drawing/2014/main" id="{42CA4947-8D97-20D2-FF69-162469F7D13C}"/>
              </a:ext>
            </a:extLst>
          </p:cNvPr>
          <p:cNvSpPr>
            <a:spLocks noChangeShapeType="1"/>
          </p:cNvSpPr>
          <p:nvPr/>
        </p:nvSpPr>
        <p:spPr bwMode="auto">
          <a:xfrm flipV="1">
            <a:off x="5564188" y="4718050"/>
            <a:ext cx="152400" cy="5334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89100" name="Text Box 29">
            <a:extLst>
              <a:ext uri="{FF2B5EF4-FFF2-40B4-BE49-F238E27FC236}">
                <a16:creationId xmlns:a16="http://schemas.microsoft.com/office/drawing/2014/main" id="{20A80B59-2F60-774D-724E-B12D33269CC7}"/>
              </a:ext>
            </a:extLst>
          </p:cNvPr>
          <p:cNvSpPr txBox="1">
            <a:spLocks noChangeArrowheads="1"/>
          </p:cNvSpPr>
          <p:nvPr/>
        </p:nvSpPr>
        <p:spPr bwMode="auto">
          <a:xfrm>
            <a:off x="6259513" y="4156075"/>
            <a:ext cx="904875"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solidFill>
                  <a:schemeClr val="tx2"/>
                </a:solidFill>
                <a:latin typeface="Symbol" panose="05050102010706020507" pitchFamily="18" charset="2"/>
              </a:rPr>
              <a:t>q</a:t>
            </a:r>
            <a:r>
              <a:rPr kumimoji="1" lang="en-US" altLang="zh-CN" sz="3600" b="1">
                <a:solidFill>
                  <a:schemeClr val="tx2"/>
                </a:solidFill>
                <a:latin typeface="Times New Roman" panose="02020603050405020304" pitchFamily="18" charset="0"/>
              </a:rPr>
              <a:t>=2</a:t>
            </a:r>
          </a:p>
        </p:txBody>
      </p:sp>
      <p:sp>
        <p:nvSpPr>
          <p:cNvPr id="89101" name="Line 30">
            <a:extLst>
              <a:ext uri="{FF2B5EF4-FFF2-40B4-BE49-F238E27FC236}">
                <a16:creationId xmlns:a16="http://schemas.microsoft.com/office/drawing/2014/main" id="{4D3DC7FA-5D93-F55C-D999-AE9917D30A74}"/>
              </a:ext>
            </a:extLst>
          </p:cNvPr>
          <p:cNvSpPr>
            <a:spLocks noChangeShapeType="1"/>
          </p:cNvSpPr>
          <p:nvPr/>
        </p:nvSpPr>
        <p:spPr bwMode="auto">
          <a:xfrm flipV="1">
            <a:off x="2700338" y="4294188"/>
            <a:ext cx="358775" cy="6477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9102" name="Line 31">
            <a:extLst>
              <a:ext uri="{FF2B5EF4-FFF2-40B4-BE49-F238E27FC236}">
                <a16:creationId xmlns:a16="http://schemas.microsoft.com/office/drawing/2014/main" id="{2DE02C7F-F23D-E28D-6100-7BBAB14CE134}"/>
              </a:ext>
            </a:extLst>
          </p:cNvPr>
          <p:cNvSpPr>
            <a:spLocks noChangeShapeType="1"/>
          </p:cNvSpPr>
          <p:nvPr/>
        </p:nvSpPr>
        <p:spPr bwMode="auto">
          <a:xfrm flipV="1">
            <a:off x="6659563" y="4725988"/>
            <a:ext cx="0" cy="576262"/>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1618" name="Object 2">
            <a:extLst>
              <a:ext uri="{FF2B5EF4-FFF2-40B4-BE49-F238E27FC236}">
                <a16:creationId xmlns:a16="http://schemas.microsoft.com/office/drawing/2014/main" id="{98AFFB60-DF1D-8060-A914-9F5EC0A0E896}"/>
              </a:ext>
            </a:extLst>
          </p:cNvPr>
          <p:cNvGraphicFramePr>
            <a:graphicFrameLocks noChangeAspect="1"/>
          </p:cNvGraphicFramePr>
          <p:nvPr/>
        </p:nvGraphicFramePr>
        <p:xfrm>
          <a:off x="1187450" y="4725988"/>
          <a:ext cx="3162300" cy="736600"/>
        </p:xfrm>
        <a:graphic>
          <a:graphicData uri="http://schemas.openxmlformats.org/presentationml/2006/ole">
            <mc:AlternateContent xmlns:mc="http://schemas.openxmlformats.org/markup-compatibility/2006">
              <mc:Choice xmlns:v="urn:schemas-microsoft-com:vml" Requires="v">
                <p:oleObj name="公式" r:id="rId2" imgW="3143192" imgH="714244" progId="Equation.3">
                  <p:embed/>
                </p:oleObj>
              </mc:Choice>
              <mc:Fallback>
                <p:oleObj name="公式" r:id="rId2" imgW="3143192" imgH="714244"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725988"/>
                        <a:ext cx="3162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1619" name="Object 3">
            <a:extLst>
              <a:ext uri="{FF2B5EF4-FFF2-40B4-BE49-F238E27FC236}">
                <a16:creationId xmlns:a16="http://schemas.microsoft.com/office/drawing/2014/main" id="{53D9324B-5657-435D-0F48-C6F61B5D4D27}"/>
              </a:ext>
            </a:extLst>
          </p:cNvPr>
          <p:cNvGraphicFramePr>
            <a:graphicFrameLocks noChangeAspect="1"/>
          </p:cNvGraphicFramePr>
          <p:nvPr/>
        </p:nvGraphicFramePr>
        <p:xfrm>
          <a:off x="1187450" y="3573463"/>
          <a:ext cx="2197100" cy="419100"/>
        </p:xfrm>
        <a:graphic>
          <a:graphicData uri="http://schemas.openxmlformats.org/presentationml/2006/ole">
            <mc:AlternateContent xmlns:mc="http://schemas.openxmlformats.org/markup-compatibility/2006">
              <mc:Choice xmlns:v="urn:schemas-microsoft-com:vml" Requires="v">
                <p:oleObj name="Equation" r:id="rId4" imgW="2181122" imgH="400042" progId="Equation.DSMT4">
                  <p:embed/>
                </p:oleObj>
              </mc:Choice>
              <mc:Fallback>
                <p:oleObj name="Equation" r:id="rId4" imgW="2181122" imgH="40004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573463"/>
                        <a:ext cx="2197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6">
            <a:extLst>
              <a:ext uri="{FF2B5EF4-FFF2-40B4-BE49-F238E27FC236}">
                <a16:creationId xmlns:a16="http://schemas.microsoft.com/office/drawing/2014/main" id="{89A05794-4647-FB75-0F21-176DE14CA743}"/>
              </a:ext>
            </a:extLst>
          </p:cNvPr>
          <p:cNvGraphicFramePr>
            <a:graphicFrameLocks noChangeAspect="1"/>
          </p:cNvGraphicFramePr>
          <p:nvPr/>
        </p:nvGraphicFramePr>
        <p:xfrm>
          <a:off x="1258888" y="981075"/>
          <a:ext cx="5711825" cy="1373188"/>
        </p:xfrm>
        <a:graphic>
          <a:graphicData uri="http://schemas.openxmlformats.org/presentationml/2006/ole">
            <mc:AlternateContent xmlns:mc="http://schemas.openxmlformats.org/markup-compatibility/2006">
              <mc:Choice xmlns:v="urn:schemas-microsoft-com:vml" Requires="v">
                <p:oleObj name="Equation" r:id="rId6" imgW="2619506" imgH="619228" progId="Equation.DSMT4">
                  <p:embed/>
                </p:oleObj>
              </mc:Choice>
              <mc:Fallback>
                <p:oleObj name="Equation" r:id="rId6" imgW="2619506" imgH="619228"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981075"/>
                        <a:ext cx="57118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91619"/>
                                        </p:tgtEl>
                                        <p:attrNameLst>
                                          <p:attrName>style.visibility</p:attrName>
                                        </p:attrNameLst>
                                      </p:cBhvr>
                                      <p:to>
                                        <p:strVal val="visible"/>
                                      </p:to>
                                    </p:set>
                                    <p:animEffect transition="in" filter="wipe(left)">
                                      <p:cBhvr>
                                        <p:cTn id="7" dur="500"/>
                                        <p:tgtEl>
                                          <p:spTgt spid="1391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91618"/>
                                        </p:tgtEl>
                                        <p:attrNameLst>
                                          <p:attrName>style.visibility</p:attrName>
                                        </p:attrNameLst>
                                      </p:cBhvr>
                                      <p:to>
                                        <p:strVal val="visible"/>
                                      </p:to>
                                    </p:set>
                                    <p:animEffect transition="in" filter="wipe(left)">
                                      <p:cBhvr>
                                        <p:cTn id="12" dur="500"/>
                                        <p:tgtEl>
                                          <p:spTgt spid="139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138" name="Object 2">
            <a:extLst>
              <a:ext uri="{FF2B5EF4-FFF2-40B4-BE49-F238E27FC236}">
                <a16:creationId xmlns:a16="http://schemas.microsoft.com/office/drawing/2014/main" id="{E906BFFC-1ABA-2FC7-5FD1-61716300A05D}"/>
              </a:ext>
            </a:extLst>
          </p:cNvPr>
          <p:cNvGraphicFramePr>
            <a:graphicFrameLocks noChangeAspect="1"/>
          </p:cNvGraphicFramePr>
          <p:nvPr/>
        </p:nvGraphicFramePr>
        <p:xfrm>
          <a:off x="395288" y="1557338"/>
          <a:ext cx="7067550" cy="1268412"/>
        </p:xfrm>
        <a:graphic>
          <a:graphicData uri="http://schemas.openxmlformats.org/presentationml/2006/ole">
            <mc:AlternateContent xmlns:mc="http://schemas.openxmlformats.org/markup-compatibility/2006">
              <mc:Choice xmlns:v="urn:schemas-microsoft-com:vml" Requires="v">
                <p:oleObj name="公式" r:id="rId2" imgW="2733691" imgH="476163" progId="Equation.3">
                  <p:embed/>
                </p:oleObj>
              </mc:Choice>
              <mc:Fallback>
                <p:oleObj name="公式" r:id="rId2" imgW="2733691" imgH="476163"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57338"/>
                        <a:ext cx="7067550"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39" name="Text Box 3">
            <a:extLst>
              <a:ext uri="{FF2B5EF4-FFF2-40B4-BE49-F238E27FC236}">
                <a16:creationId xmlns:a16="http://schemas.microsoft.com/office/drawing/2014/main" id="{EACF9390-56F4-3D2E-ADAC-656117417C16}"/>
              </a:ext>
            </a:extLst>
          </p:cNvPr>
          <p:cNvSpPr txBox="1">
            <a:spLocks noChangeArrowheads="1"/>
          </p:cNvSpPr>
          <p:nvPr/>
        </p:nvSpPr>
        <p:spPr bwMode="auto">
          <a:xfrm>
            <a:off x="684213" y="836613"/>
            <a:ext cx="7705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若</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zh-CN" sz="2800" b="1">
                <a:latin typeface="Times New Roman" panose="02020603050405020304" pitchFamily="18" charset="0"/>
              </a:rPr>
              <a:t>服从参数为</a:t>
            </a:r>
            <a:r>
              <a:rPr kumimoji="1" lang="zh-CN" altLang="en-US" sz="2800" b="1">
                <a:latin typeface="Times New Roman" panose="02020603050405020304" pitchFamily="18" charset="0"/>
              </a:rPr>
              <a:t>   </a:t>
            </a:r>
            <a:r>
              <a:rPr kumimoji="1" lang="zh-CN" altLang="zh-CN" sz="2800" b="1">
                <a:latin typeface="Times New Roman" panose="02020603050405020304" pitchFamily="18" charset="0"/>
              </a:rPr>
              <a:t> 的指数分布</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则其分布函数为</a:t>
            </a:r>
          </a:p>
        </p:txBody>
      </p:sp>
      <p:graphicFrame>
        <p:nvGraphicFramePr>
          <p:cNvPr id="91140" name="Object 4">
            <a:extLst>
              <a:ext uri="{FF2B5EF4-FFF2-40B4-BE49-F238E27FC236}">
                <a16:creationId xmlns:a16="http://schemas.microsoft.com/office/drawing/2014/main" id="{78E95E8D-ABB6-596C-154E-75B9CF594956}"/>
              </a:ext>
            </a:extLst>
          </p:cNvPr>
          <p:cNvGraphicFramePr>
            <a:graphicFrameLocks noChangeAspect="1"/>
          </p:cNvGraphicFramePr>
          <p:nvPr/>
        </p:nvGraphicFramePr>
        <p:xfrm>
          <a:off x="1598613" y="1158875"/>
          <a:ext cx="112712" cy="214313"/>
        </p:xfrm>
        <a:graphic>
          <a:graphicData uri="http://schemas.openxmlformats.org/presentationml/2006/ole">
            <mc:AlternateContent xmlns:mc="http://schemas.openxmlformats.org/markup-compatibility/2006">
              <mc:Choice xmlns:v="urn:schemas-microsoft-com:vml" Requires="v">
                <p:oleObj name="公式" r:id="rId4" imgW="114151" imgH="215619" progId="Equation.3">
                  <p:embed/>
                </p:oleObj>
              </mc:Choice>
              <mc:Fallback>
                <p:oleObj name="公式" r:id="rId4" imgW="114151" imgH="21561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3" y="1158875"/>
                        <a:ext cx="1127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1" name="Object 5">
            <a:extLst>
              <a:ext uri="{FF2B5EF4-FFF2-40B4-BE49-F238E27FC236}">
                <a16:creationId xmlns:a16="http://schemas.microsoft.com/office/drawing/2014/main" id="{FEB2DD2F-F933-E8B5-D152-0C41012BF5BE}"/>
              </a:ext>
            </a:extLst>
          </p:cNvPr>
          <p:cNvGraphicFramePr>
            <a:graphicFrameLocks noChangeAspect="1"/>
          </p:cNvGraphicFramePr>
          <p:nvPr/>
        </p:nvGraphicFramePr>
        <p:xfrm>
          <a:off x="1598613" y="1158875"/>
          <a:ext cx="112712" cy="214313"/>
        </p:xfrm>
        <a:graphic>
          <a:graphicData uri="http://schemas.openxmlformats.org/presentationml/2006/ole">
            <mc:AlternateContent xmlns:mc="http://schemas.openxmlformats.org/markup-compatibility/2006">
              <mc:Choice xmlns:v="urn:schemas-microsoft-com:vml" Requires="v">
                <p:oleObj name="公式" r:id="rId6" imgW="114151" imgH="215619" progId="Equation.3">
                  <p:embed/>
                </p:oleObj>
              </mc:Choice>
              <mc:Fallback>
                <p:oleObj name="公式" r:id="rId6"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3" y="1158875"/>
                        <a:ext cx="1127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2" name="Object 6">
            <a:extLst>
              <a:ext uri="{FF2B5EF4-FFF2-40B4-BE49-F238E27FC236}">
                <a16:creationId xmlns:a16="http://schemas.microsoft.com/office/drawing/2014/main" id="{F4C5D7EE-F6F0-1F62-6714-4007987A02BE}"/>
              </a:ext>
            </a:extLst>
          </p:cNvPr>
          <p:cNvGraphicFramePr>
            <a:graphicFrameLocks noChangeAspect="1"/>
          </p:cNvGraphicFramePr>
          <p:nvPr/>
        </p:nvGraphicFramePr>
        <p:xfrm>
          <a:off x="1598613" y="1158875"/>
          <a:ext cx="112712" cy="214313"/>
        </p:xfrm>
        <a:graphic>
          <a:graphicData uri="http://schemas.openxmlformats.org/presentationml/2006/ole">
            <mc:AlternateContent xmlns:mc="http://schemas.openxmlformats.org/markup-compatibility/2006">
              <mc:Choice xmlns:v="urn:schemas-microsoft-com:vml" Requires="v">
                <p:oleObj name="公式" r:id="rId7" imgW="114151" imgH="215619" progId="Equation.3">
                  <p:embed/>
                </p:oleObj>
              </mc:Choice>
              <mc:Fallback>
                <p:oleObj name="公式" r:id="rId7" imgW="114151" imgH="215619"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8613" y="1158875"/>
                        <a:ext cx="112712"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3" name="Object 7">
            <a:extLst>
              <a:ext uri="{FF2B5EF4-FFF2-40B4-BE49-F238E27FC236}">
                <a16:creationId xmlns:a16="http://schemas.microsoft.com/office/drawing/2014/main" id="{97E97DA0-00CC-FE18-65B3-E38117A31BB8}"/>
              </a:ext>
            </a:extLst>
          </p:cNvPr>
          <p:cNvGraphicFramePr>
            <a:graphicFrameLocks noChangeAspect="1"/>
          </p:cNvGraphicFramePr>
          <p:nvPr/>
        </p:nvGraphicFramePr>
        <p:xfrm>
          <a:off x="3276600" y="981075"/>
          <a:ext cx="228600" cy="317500"/>
        </p:xfrm>
        <a:graphic>
          <a:graphicData uri="http://schemas.openxmlformats.org/presentationml/2006/ole">
            <mc:AlternateContent xmlns:mc="http://schemas.openxmlformats.org/markup-compatibility/2006">
              <mc:Choice xmlns:v="urn:schemas-microsoft-com:vml" Requires="v">
                <p:oleObj name="Equation" r:id="rId8" imgW="209474" imgH="295307" progId="Equation.DSMT4">
                  <p:embed/>
                </p:oleObj>
              </mc:Choice>
              <mc:Fallback>
                <p:oleObj name="Equation" r:id="rId8" imgW="209474" imgH="295307"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981075"/>
                        <a:ext cx="2286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4" name="Text Box 8">
            <a:extLst>
              <a:ext uri="{FF2B5EF4-FFF2-40B4-BE49-F238E27FC236}">
                <a16:creationId xmlns:a16="http://schemas.microsoft.com/office/drawing/2014/main" id="{D30CEEB4-8CDD-C087-029A-79E3A84618A3}"/>
              </a:ext>
            </a:extLst>
          </p:cNvPr>
          <p:cNvSpPr txBox="1">
            <a:spLocks noChangeArrowheads="1"/>
          </p:cNvSpPr>
          <p:nvPr/>
        </p:nvSpPr>
        <p:spPr bwMode="auto">
          <a:xfrm>
            <a:off x="468313" y="3068638"/>
            <a:ext cx="1871662"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b="1">
                <a:latin typeface="Times New Roman" panose="02020603050405020304" pitchFamily="18" charset="0"/>
              </a:rPr>
              <a:t>事实上 </a:t>
            </a:r>
            <a:r>
              <a:rPr lang="en-US" altLang="zh-CN" sz="2800" b="1">
                <a:latin typeface="Times New Roman" panose="02020603050405020304" pitchFamily="18" charset="0"/>
              </a:rPr>
              <a:t>,</a:t>
            </a:r>
          </a:p>
        </p:txBody>
      </p:sp>
      <p:grpSp>
        <p:nvGrpSpPr>
          <p:cNvPr id="91145" name="Group 10">
            <a:extLst>
              <a:ext uri="{FF2B5EF4-FFF2-40B4-BE49-F238E27FC236}">
                <a16:creationId xmlns:a16="http://schemas.microsoft.com/office/drawing/2014/main" id="{D2641CE5-1751-A583-51EC-92BEC3A34386}"/>
              </a:ext>
            </a:extLst>
          </p:cNvPr>
          <p:cNvGrpSpPr>
            <a:grpSpLocks/>
          </p:cNvGrpSpPr>
          <p:nvPr/>
        </p:nvGrpSpPr>
        <p:grpSpPr bwMode="auto">
          <a:xfrm>
            <a:off x="1050925" y="5986463"/>
            <a:ext cx="6545263" cy="612775"/>
            <a:chOff x="662" y="3497"/>
            <a:chExt cx="4123" cy="386"/>
          </a:xfrm>
        </p:grpSpPr>
        <p:sp>
          <p:nvSpPr>
            <p:cNvPr id="91157" name="Line 11">
              <a:extLst>
                <a:ext uri="{FF2B5EF4-FFF2-40B4-BE49-F238E27FC236}">
                  <a16:creationId xmlns:a16="http://schemas.microsoft.com/office/drawing/2014/main" id="{227C9769-CCD2-7C6D-A8ED-68DE3C100C75}"/>
                </a:ext>
              </a:extLst>
            </p:cNvPr>
            <p:cNvSpPr>
              <a:spLocks noChangeShapeType="1"/>
            </p:cNvSpPr>
            <p:nvPr/>
          </p:nvSpPr>
          <p:spPr bwMode="auto">
            <a:xfrm>
              <a:off x="753" y="3793"/>
              <a:ext cx="2041" cy="9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158" name="Line 12">
              <a:extLst>
                <a:ext uri="{FF2B5EF4-FFF2-40B4-BE49-F238E27FC236}">
                  <a16:creationId xmlns:a16="http://schemas.microsoft.com/office/drawing/2014/main" id="{6CE1B3EE-218E-B1F4-A3AC-AE0FD20D54D3}"/>
                </a:ext>
              </a:extLst>
            </p:cNvPr>
            <p:cNvSpPr>
              <a:spLocks noChangeShapeType="1"/>
            </p:cNvSpPr>
            <p:nvPr/>
          </p:nvSpPr>
          <p:spPr bwMode="auto">
            <a:xfrm flipV="1">
              <a:off x="662" y="3566"/>
              <a:ext cx="390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1159" name="Object 13">
              <a:extLst>
                <a:ext uri="{FF2B5EF4-FFF2-40B4-BE49-F238E27FC236}">
                  <a16:creationId xmlns:a16="http://schemas.microsoft.com/office/drawing/2014/main" id="{D3387535-2133-ACE8-2AF6-EABF6359F93B}"/>
                </a:ext>
              </a:extLst>
            </p:cNvPr>
            <p:cNvGraphicFramePr>
              <a:graphicFrameLocks noChangeAspect="1"/>
            </p:cNvGraphicFramePr>
            <p:nvPr/>
          </p:nvGraphicFramePr>
          <p:xfrm>
            <a:off x="2645" y="3622"/>
            <a:ext cx="144" cy="216"/>
          </p:xfrm>
          <a:graphic>
            <a:graphicData uri="http://schemas.openxmlformats.org/presentationml/2006/ole">
              <mc:AlternateContent xmlns:mc="http://schemas.openxmlformats.org/markup-compatibility/2006">
                <mc:Choice xmlns:v="urn:schemas-microsoft-com:vml" Requires="v">
                  <p:oleObj name="公式" r:id="rId10" imgW="209474" imgH="323920" progId="Equation.3">
                    <p:embed/>
                  </p:oleObj>
                </mc:Choice>
                <mc:Fallback>
                  <p:oleObj name="公式" r:id="rId10" imgW="209474" imgH="32392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5" y="3622"/>
                          <a:ext cx="14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0" name="Oval 14">
              <a:extLst>
                <a:ext uri="{FF2B5EF4-FFF2-40B4-BE49-F238E27FC236}">
                  <a16:creationId xmlns:a16="http://schemas.microsoft.com/office/drawing/2014/main" id="{6AD64EFD-F3AC-FDCA-0AAD-A3111D5F691B}"/>
                </a:ext>
              </a:extLst>
            </p:cNvPr>
            <p:cNvSpPr>
              <a:spLocks noChangeArrowheads="1"/>
            </p:cNvSpPr>
            <p:nvPr/>
          </p:nvSpPr>
          <p:spPr bwMode="auto">
            <a:xfrm>
              <a:off x="2735" y="3514"/>
              <a:ext cx="54" cy="54"/>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91161" name="Object 15">
              <a:extLst>
                <a:ext uri="{FF2B5EF4-FFF2-40B4-BE49-F238E27FC236}">
                  <a16:creationId xmlns:a16="http://schemas.microsoft.com/office/drawing/2014/main" id="{4B0DE4D0-B1F9-6E6B-40BC-8F21BF86B6A3}"/>
                </a:ext>
              </a:extLst>
            </p:cNvPr>
            <p:cNvGraphicFramePr>
              <a:graphicFrameLocks noChangeAspect="1"/>
            </p:cNvGraphicFramePr>
            <p:nvPr/>
          </p:nvGraphicFramePr>
          <p:xfrm>
            <a:off x="4609" y="3497"/>
            <a:ext cx="176" cy="160"/>
          </p:xfrm>
          <a:graphic>
            <a:graphicData uri="http://schemas.openxmlformats.org/presentationml/2006/ole">
              <mc:AlternateContent xmlns:mc="http://schemas.openxmlformats.org/markup-compatibility/2006">
                <mc:Choice xmlns:v="urn:schemas-microsoft-com:vml" Requires="v">
                  <p:oleObj name="公式" r:id="rId12" imgW="257254" imgH="238081" progId="Equation.3">
                    <p:embed/>
                  </p:oleObj>
                </mc:Choice>
                <mc:Fallback>
                  <p:oleObj name="公式" r:id="rId12" imgW="257254" imgH="238081"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09" y="3497"/>
                          <a:ext cx="176"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146" name="Object 26">
            <a:extLst>
              <a:ext uri="{FF2B5EF4-FFF2-40B4-BE49-F238E27FC236}">
                <a16:creationId xmlns:a16="http://schemas.microsoft.com/office/drawing/2014/main" id="{AC0DE36A-CD62-DF79-0307-15E1E6660F5A}"/>
              </a:ext>
            </a:extLst>
          </p:cNvPr>
          <p:cNvGraphicFramePr>
            <a:graphicFrameLocks noChangeAspect="1"/>
          </p:cNvGraphicFramePr>
          <p:nvPr/>
        </p:nvGraphicFramePr>
        <p:xfrm>
          <a:off x="2843213" y="4027488"/>
          <a:ext cx="2768600" cy="698500"/>
        </p:xfrm>
        <a:graphic>
          <a:graphicData uri="http://schemas.openxmlformats.org/presentationml/2006/ole">
            <mc:AlternateContent xmlns:mc="http://schemas.openxmlformats.org/markup-compatibility/2006">
              <mc:Choice xmlns:v="urn:schemas-microsoft-com:vml" Requires="v">
                <p:oleObj name="Equation" r:id="rId14" imgW="2752857" imgH="676184" progId="Equation.DSMT4">
                  <p:embed/>
                </p:oleObj>
              </mc:Choice>
              <mc:Fallback>
                <p:oleObj name="Equation" r:id="rId14" imgW="2752857" imgH="676184"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4027488"/>
                        <a:ext cx="2768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7" name="Object 27">
            <a:extLst>
              <a:ext uri="{FF2B5EF4-FFF2-40B4-BE49-F238E27FC236}">
                <a16:creationId xmlns:a16="http://schemas.microsoft.com/office/drawing/2014/main" id="{A7FD1000-5205-2F2C-19C0-995AED452F65}"/>
              </a:ext>
            </a:extLst>
          </p:cNvPr>
          <p:cNvGraphicFramePr>
            <a:graphicFrameLocks noChangeAspect="1"/>
          </p:cNvGraphicFramePr>
          <p:nvPr/>
        </p:nvGraphicFramePr>
        <p:xfrm>
          <a:off x="5651500" y="4027488"/>
          <a:ext cx="1270000" cy="698500"/>
        </p:xfrm>
        <a:graphic>
          <a:graphicData uri="http://schemas.openxmlformats.org/presentationml/2006/ole">
            <mc:AlternateContent xmlns:mc="http://schemas.openxmlformats.org/markup-compatibility/2006">
              <mc:Choice xmlns:v="urn:schemas-microsoft-com:vml" Requires="v">
                <p:oleObj name="Equation" r:id="rId16" imgW="1247667" imgH="676184" progId="Equation.DSMT4">
                  <p:embed/>
                </p:oleObj>
              </mc:Choice>
              <mc:Fallback>
                <p:oleObj name="Equation" r:id="rId16" imgW="1247667" imgH="676184" progId="Equation.DSMT4">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51500" y="4027488"/>
                        <a:ext cx="1270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8" name="Group 28">
            <a:extLst>
              <a:ext uri="{FF2B5EF4-FFF2-40B4-BE49-F238E27FC236}">
                <a16:creationId xmlns:a16="http://schemas.microsoft.com/office/drawing/2014/main" id="{F213CF23-ECF7-EC65-3C9D-0AFCD085F225}"/>
              </a:ext>
            </a:extLst>
          </p:cNvPr>
          <p:cNvGrpSpPr>
            <a:grpSpLocks/>
          </p:cNvGrpSpPr>
          <p:nvPr/>
        </p:nvGrpSpPr>
        <p:grpSpPr bwMode="auto">
          <a:xfrm>
            <a:off x="755650" y="4078288"/>
            <a:ext cx="2087563" cy="519112"/>
            <a:chOff x="476" y="2432"/>
            <a:chExt cx="1315" cy="327"/>
          </a:xfrm>
        </p:grpSpPr>
        <p:graphicFrame>
          <p:nvGraphicFramePr>
            <p:cNvPr id="91155" name="Object 29">
              <a:extLst>
                <a:ext uri="{FF2B5EF4-FFF2-40B4-BE49-F238E27FC236}">
                  <a16:creationId xmlns:a16="http://schemas.microsoft.com/office/drawing/2014/main" id="{95E235D8-FA7F-5FFC-B198-C67CEA9FA5CF}"/>
                </a:ext>
              </a:extLst>
            </p:cNvPr>
            <p:cNvGraphicFramePr>
              <a:graphicFrameLocks noChangeAspect="1"/>
            </p:cNvGraphicFramePr>
            <p:nvPr/>
          </p:nvGraphicFramePr>
          <p:xfrm>
            <a:off x="884" y="2504"/>
            <a:ext cx="496" cy="200"/>
          </p:xfrm>
          <a:graphic>
            <a:graphicData uri="http://schemas.openxmlformats.org/presentationml/2006/ole">
              <mc:AlternateContent xmlns:mc="http://schemas.openxmlformats.org/markup-compatibility/2006">
                <mc:Choice xmlns:v="urn:schemas-microsoft-com:vml" Requires="v">
                  <p:oleObj name="Equation" r:id="rId18" imgW="771491" imgH="295307" progId="Equation.DSMT4">
                    <p:embed/>
                  </p:oleObj>
                </mc:Choice>
                <mc:Fallback>
                  <p:oleObj name="Equation" r:id="rId18" imgW="771491" imgH="295307" progId="Equation.DSMT4">
                    <p:embed/>
                    <p:pic>
                      <p:nvPicPr>
                        <p:cNvPr id="0" name="Object 2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4" y="2504"/>
                          <a:ext cx="49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6" name="Text Box 30">
              <a:extLst>
                <a:ext uri="{FF2B5EF4-FFF2-40B4-BE49-F238E27FC236}">
                  <a16:creationId xmlns:a16="http://schemas.microsoft.com/office/drawing/2014/main" id="{54C79AB0-8332-4962-47D7-78C06C4304AF}"/>
                </a:ext>
              </a:extLst>
            </p:cNvPr>
            <p:cNvSpPr txBox="1">
              <a:spLocks noChangeArrowheads="1"/>
            </p:cNvSpPr>
            <p:nvPr/>
          </p:nvSpPr>
          <p:spPr bwMode="auto">
            <a:xfrm>
              <a:off x="476" y="2432"/>
              <a:ext cx="1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当            时</a:t>
              </a:r>
              <a:r>
                <a:rPr lang="en-US" altLang="zh-CN" sz="2800" b="1">
                  <a:latin typeface="Times New Roman" panose="02020603050405020304" pitchFamily="18" charset="0"/>
                </a:rPr>
                <a:t>,</a:t>
              </a:r>
            </a:p>
          </p:txBody>
        </p:sp>
      </p:grpSp>
      <p:grpSp>
        <p:nvGrpSpPr>
          <p:cNvPr id="91149" name="Group 31">
            <a:extLst>
              <a:ext uri="{FF2B5EF4-FFF2-40B4-BE49-F238E27FC236}">
                <a16:creationId xmlns:a16="http://schemas.microsoft.com/office/drawing/2014/main" id="{248E58F9-FF8D-D68C-BFEC-D2EB5771E931}"/>
              </a:ext>
            </a:extLst>
          </p:cNvPr>
          <p:cNvGrpSpPr>
            <a:grpSpLocks/>
          </p:cNvGrpSpPr>
          <p:nvPr/>
        </p:nvGrpSpPr>
        <p:grpSpPr bwMode="auto">
          <a:xfrm>
            <a:off x="755650" y="4927600"/>
            <a:ext cx="2087563" cy="519113"/>
            <a:chOff x="476" y="2876"/>
            <a:chExt cx="1315" cy="327"/>
          </a:xfrm>
        </p:grpSpPr>
        <p:graphicFrame>
          <p:nvGraphicFramePr>
            <p:cNvPr id="91153" name="Object 32">
              <a:extLst>
                <a:ext uri="{FF2B5EF4-FFF2-40B4-BE49-F238E27FC236}">
                  <a16:creationId xmlns:a16="http://schemas.microsoft.com/office/drawing/2014/main" id="{6AC85C78-2882-E5AD-2837-BE272FD24758}"/>
                </a:ext>
              </a:extLst>
            </p:cNvPr>
            <p:cNvGraphicFramePr>
              <a:graphicFrameLocks noChangeAspect="1"/>
            </p:cNvGraphicFramePr>
            <p:nvPr/>
          </p:nvGraphicFramePr>
          <p:xfrm>
            <a:off x="884" y="2948"/>
            <a:ext cx="496" cy="200"/>
          </p:xfrm>
          <a:graphic>
            <a:graphicData uri="http://schemas.openxmlformats.org/presentationml/2006/ole">
              <mc:AlternateContent xmlns:mc="http://schemas.openxmlformats.org/markup-compatibility/2006">
                <mc:Choice xmlns:v="urn:schemas-microsoft-com:vml" Requires="v">
                  <p:oleObj name="Equation" r:id="rId20" imgW="771491" imgH="295307" progId="Equation.DSMT4">
                    <p:embed/>
                  </p:oleObj>
                </mc:Choice>
                <mc:Fallback>
                  <p:oleObj name="Equation" r:id="rId20" imgW="771491" imgH="295307" progId="Equation.DSMT4">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84" y="2948"/>
                          <a:ext cx="49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4" name="Text Box 33">
              <a:extLst>
                <a:ext uri="{FF2B5EF4-FFF2-40B4-BE49-F238E27FC236}">
                  <a16:creationId xmlns:a16="http://schemas.microsoft.com/office/drawing/2014/main" id="{2F689AB7-5E36-9498-95AF-3BFE49071D2B}"/>
                </a:ext>
              </a:extLst>
            </p:cNvPr>
            <p:cNvSpPr txBox="1">
              <a:spLocks noChangeArrowheads="1"/>
            </p:cNvSpPr>
            <p:nvPr/>
          </p:nvSpPr>
          <p:spPr bwMode="auto">
            <a:xfrm>
              <a:off x="476" y="2876"/>
              <a:ext cx="1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rPr>
                <a:t>当            时</a:t>
              </a:r>
              <a:r>
                <a:rPr lang="en-US" altLang="zh-CN" sz="2800" b="1">
                  <a:latin typeface="Times New Roman" panose="02020603050405020304" pitchFamily="18" charset="0"/>
                </a:rPr>
                <a:t>,</a:t>
              </a:r>
            </a:p>
          </p:txBody>
        </p:sp>
      </p:grpSp>
      <p:graphicFrame>
        <p:nvGraphicFramePr>
          <p:cNvPr id="91150" name="Object 34">
            <a:extLst>
              <a:ext uri="{FF2B5EF4-FFF2-40B4-BE49-F238E27FC236}">
                <a16:creationId xmlns:a16="http://schemas.microsoft.com/office/drawing/2014/main" id="{7C50F93F-2907-6FD6-BD6B-003AB3A23FA5}"/>
              </a:ext>
            </a:extLst>
          </p:cNvPr>
          <p:cNvGraphicFramePr>
            <a:graphicFrameLocks noChangeAspect="1"/>
          </p:cNvGraphicFramePr>
          <p:nvPr/>
        </p:nvGraphicFramePr>
        <p:xfrm>
          <a:off x="2843213" y="4892675"/>
          <a:ext cx="2768600" cy="698500"/>
        </p:xfrm>
        <a:graphic>
          <a:graphicData uri="http://schemas.openxmlformats.org/presentationml/2006/ole">
            <mc:AlternateContent xmlns:mc="http://schemas.openxmlformats.org/markup-compatibility/2006">
              <mc:Choice xmlns:v="urn:schemas-microsoft-com:vml" Requires="v">
                <p:oleObj name="Equation" r:id="rId22" imgW="2752857" imgH="676184" progId="Equation.DSMT4">
                  <p:embed/>
                </p:oleObj>
              </mc:Choice>
              <mc:Fallback>
                <p:oleObj name="Equation" r:id="rId22" imgW="2752857" imgH="676184" progId="Equation.DSMT4">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43213" y="4892675"/>
                        <a:ext cx="2768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1" name="Object 35">
            <a:extLst>
              <a:ext uri="{FF2B5EF4-FFF2-40B4-BE49-F238E27FC236}">
                <a16:creationId xmlns:a16="http://schemas.microsoft.com/office/drawing/2014/main" id="{52FA0555-88ED-D587-06EB-E066E77ED13F}"/>
              </a:ext>
            </a:extLst>
          </p:cNvPr>
          <p:cNvGraphicFramePr>
            <a:graphicFrameLocks noChangeAspect="1"/>
          </p:cNvGraphicFramePr>
          <p:nvPr/>
        </p:nvGraphicFramePr>
        <p:xfrm>
          <a:off x="5651500" y="4870450"/>
          <a:ext cx="1270000" cy="698500"/>
        </p:xfrm>
        <a:graphic>
          <a:graphicData uri="http://schemas.openxmlformats.org/presentationml/2006/ole">
            <mc:AlternateContent xmlns:mc="http://schemas.openxmlformats.org/markup-compatibility/2006">
              <mc:Choice xmlns:v="urn:schemas-microsoft-com:vml" Requires="v">
                <p:oleObj name="Equation" r:id="rId24" imgW="1247667" imgH="676184" progId="Equation.DSMT4">
                  <p:embed/>
                </p:oleObj>
              </mc:Choice>
              <mc:Fallback>
                <p:oleObj name="Equation" r:id="rId24" imgW="1247667" imgH="676184" progId="Equation.DSMT4">
                  <p:embed/>
                  <p:pic>
                    <p:nvPicPr>
                      <p:cNvPr id="0" name="Object 3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51500" y="4870450"/>
                        <a:ext cx="12700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2" name="Object 36">
            <a:extLst>
              <a:ext uri="{FF2B5EF4-FFF2-40B4-BE49-F238E27FC236}">
                <a16:creationId xmlns:a16="http://schemas.microsoft.com/office/drawing/2014/main" id="{D35F4055-A112-587A-8278-44077748F2EF}"/>
              </a:ext>
            </a:extLst>
          </p:cNvPr>
          <p:cNvGraphicFramePr>
            <a:graphicFrameLocks noChangeAspect="1"/>
          </p:cNvGraphicFramePr>
          <p:nvPr/>
        </p:nvGraphicFramePr>
        <p:xfrm>
          <a:off x="6948488" y="4760913"/>
          <a:ext cx="1676400" cy="901700"/>
        </p:xfrm>
        <a:graphic>
          <a:graphicData uri="http://schemas.openxmlformats.org/presentationml/2006/ole">
            <mc:AlternateContent xmlns:mc="http://schemas.openxmlformats.org/markup-compatibility/2006">
              <mc:Choice xmlns:v="urn:schemas-microsoft-com:vml" Requires="v">
                <p:oleObj name="Equation" r:id="rId26" imgW="1657437" imgH="885922" progId="Equation.DSMT4">
                  <p:embed/>
                </p:oleObj>
              </mc:Choice>
              <mc:Fallback>
                <p:oleObj name="Equation" r:id="rId26" imgW="1657437" imgH="885922" progId="Equation.DSMT4">
                  <p:embed/>
                  <p:pic>
                    <p:nvPicPr>
                      <p:cNvPr id="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948488" y="4760913"/>
                        <a:ext cx="1676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1" name="Rectangle 3">
            <a:extLst>
              <a:ext uri="{FF2B5EF4-FFF2-40B4-BE49-F238E27FC236}">
                <a16:creationId xmlns:a16="http://schemas.microsoft.com/office/drawing/2014/main" id="{1BC8AAF8-03C8-5CD2-195B-FD45F981F7D1}"/>
              </a:ext>
            </a:extLst>
          </p:cNvPr>
          <p:cNvSpPr>
            <a:spLocks noChangeArrowheads="1"/>
          </p:cNvSpPr>
          <p:nvPr/>
        </p:nvSpPr>
        <p:spPr bwMode="auto">
          <a:xfrm>
            <a:off x="457200" y="144780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solidFill>
                  <a:srgbClr val="0000FF"/>
                </a:solidFill>
                <a:latin typeface="黑体" panose="02010609060101010101" pitchFamily="49" charset="-122"/>
                <a:ea typeface="黑体" panose="02010609060101010101" pitchFamily="49" charset="-122"/>
              </a:rPr>
              <a:t>定义 </a:t>
            </a:r>
            <a:r>
              <a:rPr kumimoji="1" lang="zh-CN" altLang="en-US" b="1">
                <a:latin typeface="宋体" panose="02010600030101010101" pitchFamily="2" charset="-122"/>
              </a:rPr>
              <a:t>设</a:t>
            </a:r>
            <a:r>
              <a:rPr kumimoji="1" lang="en-US" altLang="zh-CN" b="1" i="1">
                <a:solidFill>
                  <a:srgbClr val="000000"/>
                </a:solidFill>
                <a:latin typeface="Times New Roman" panose="02020603050405020304" pitchFamily="18" charset="0"/>
              </a:rPr>
              <a:t>X </a:t>
            </a:r>
            <a:r>
              <a:rPr kumimoji="1" lang="zh-CN" altLang="en-US" b="1">
                <a:solidFill>
                  <a:srgbClr val="000000"/>
                </a:solidFill>
                <a:latin typeface="宋体" panose="02010600030101010101" pitchFamily="2" charset="-122"/>
              </a:rPr>
              <a:t>＝</a:t>
            </a:r>
            <a:r>
              <a:rPr kumimoji="1" lang="en-US" altLang="zh-CN" b="1" i="1">
                <a:solidFill>
                  <a:srgbClr val="000000"/>
                </a:solidFill>
                <a:latin typeface="Times New Roman" panose="02020603050405020304" pitchFamily="18" charset="0"/>
              </a:rPr>
              <a:t>X </a:t>
            </a:r>
            <a:r>
              <a:rPr kumimoji="1" lang="en-US" altLang="zh-CN" b="1">
                <a:solidFill>
                  <a:srgbClr val="000000"/>
                </a:solidFill>
                <a:latin typeface="Times New Roman" panose="02020603050405020304" pitchFamily="18" charset="0"/>
              </a:rPr>
              <a:t>(</a:t>
            </a:r>
            <a:r>
              <a:rPr kumimoji="1" lang="en-US" altLang="zh-CN" b="1" i="1">
                <a:solidFill>
                  <a:srgbClr val="000000"/>
                </a:solidFill>
                <a:latin typeface="宋体" panose="02010600030101010101" pitchFamily="2" charset="-122"/>
              </a:rPr>
              <a:t>e</a:t>
            </a:r>
            <a:r>
              <a:rPr kumimoji="1" lang="en-US" altLang="zh-CN" b="1" i="1">
                <a:solidFill>
                  <a:srgbClr val="000000"/>
                </a:solidFill>
                <a:latin typeface="Symbol" panose="05050102010706020507" pitchFamily="18" charset="2"/>
              </a:rPr>
              <a:t> </a:t>
            </a:r>
            <a:r>
              <a:rPr kumimoji="1" lang="en-US" altLang="zh-CN" b="1">
                <a:solidFill>
                  <a:srgbClr val="000000"/>
                </a:solidFill>
                <a:latin typeface="Times New Roman" panose="02020603050405020304" pitchFamily="18" charset="0"/>
              </a:rPr>
              <a:t>)</a:t>
            </a:r>
            <a:r>
              <a:rPr kumimoji="1" lang="zh-CN" altLang="en-US" b="1">
                <a:latin typeface="宋体" panose="02010600030101010101" pitchFamily="2" charset="-122"/>
              </a:rPr>
              <a:t>是定义在样本空间</a:t>
            </a:r>
            <a:r>
              <a:rPr kumimoji="1" lang="en-US" altLang="zh-CN" b="1" i="1">
                <a:solidFill>
                  <a:srgbClr val="000000"/>
                </a:solidFill>
                <a:latin typeface="宋体" panose="02010600030101010101" pitchFamily="2" charset="-122"/>
              </a:rPr>
              <a:t>S</a:t>
            </a:r>
            <a:r>
              <a:rPr kumimoji="1" lang="zh-CN" altLang="en-US" b="1">
                <a:latin typeface="宋体" panose="02010600030101010101" pitchFamily="2" charset="-122"/>
              </a:rPr>
              <a:t>上的实值单值函数，称</a:t>
            </a:r>
            <a:r>
              <a:rPr kumimoji="1" lang="en-US" altLang="zh-CN" b="1" i="1">
                <a:solidFill>
                  <a:srgbClr val="000000"/>
                </a:solidFill>
                <a:latin typeface="Times New Roman" panose="02020603050405020304" pitchFamily="18" charset="0"/>
              </a:rPr>
              <a:t>X </a:t>
            </a:r>
            <a:r>
              <a:rPr kumimoji="1" lang="zh-CN" altLang="en-US" b="1">
                <a:solidFill>
                  <a:srgbClr val="000000"/>
                </a:solidFill>
                <a:latin typeface="宋体" panose="02010600030101010101" pitchFamily="2" charset="-122"/>
              </a:rPr>
              <a:t>＝</a:t>
            </a:r>
            <a:r>
              <a:rPr kumimoji="1" lang="en-US" altLang="zh-CN" b="1" i="1">
                <a:solidFill>
                  <a:srgbClr val="000000"/>
                </a:solidFill>
                <a:latin typeface="Times New Roman" panose="02020603050405020304" pitchFamily="18" charset="0"/>
              </a:rPr>
              <a:t>X </a:t>
            </a:r>
            <a:r>
              <a:rPr kumimoji="1" lang="en-US" altLang="zh-CN" b="1">
                <a:solidFill>
                  <a:srgbClr val="000000"/>
                </a:solidFill>
                <a:latin typeface="Times New Roman" panose="02020603050405020304" pitchFamily="18" charset="0"/>
              </a:rPr>
              <a:t>(</a:t>
            </a:r>
            <a:r>
              <a:rPr kumimoji="1" lang="en-US" altLang="zh-CN" b="1" i="1">
                <a:solidFill>
                  <a:srgbClr val="000000"/>
                </a:solidFill>
              </a:rPr>
              <a:t>e</a:t>
            </a:r>
            <a:r>
              <a:rPr kumimoji="1" lang="en-US" altLang="zh-CN" b="1" i="1">
                <a:solidFill>
                  <a:srgbClr val="000000"/>
                </a:solidFill>
                <a:latin typeface="Symbol" panose="05050102010706020507" pitchFamily="18" charset="2"/>
              </a:rPr>
              <a:t> </a:t>
            </a:r>
            <a:r>
              <a:rPr kumimoji="1" lang="en-US" altLang="zh-CN" b="1">
                <a:solidFill>
                  <a:srgbClr val="000000"/>
                </a:solidFill>
                <a:latin typeface="Times New Roman" panose="02020603050405020304" pitchFamily="18" charset="0"/>
              </a:rPr>
              <a:t>)</a:t>
            </a:r>
            <a:r>
              <a:rPr kumimoji="1" lang="zh-CN" altLang="en-US" b="1">
                <a:latin typeface="宋体" panose="02010600030101010101" pitchFamily="2" charset="-122"/>
              </a:rPr>
              <a:t>为随机变量</a:t>
            </a:r>
            <a:r>
              <a:rPr kumimoji="1" lang="en-US" altLang="zh-CN" b="1">
                <a:latin typeface="宋体" panose="02010600030101010101" pitchFamily="2" charset="-122"/>
              </a:rPr>
              <a:t>.</a:t>
            </a:r>
          </a:p>
        </p:txBody>
      </p:sp>
      <p:grpSp>
        <p:nvGrpSpPr>
          <p:cNvPr id="1102853" name="Group 5">
            <a:extLst>
              <a:ext uri="{FF2B5EF4-FFF2-40B4-BE49-F238E27FC236}">
                <a16:creationId xmlns:a16="http://schemas.microsoft.com/office/drawing/2014/main" id="{FE463461-9273-6342-17D3-77E12F922E5B}"/>
              </a:ext>
            </a:extLst>
          </p:cNvPr>
          <p:cNvGrpSpPr>
            <a:grpSpLocks/>
          </p:cNvGrpSpPr>
          <p:nvPr/>
        </p:nvGrpSpPr>
        <p:grpSpPr bwMode="auto">
          <a:xfrm>
            <a:off x="1189038" y="4078288"/>
            <a:ext cx="3168650" cy="1747837"/>
            <a:chOff x="749" y="2568"/>
            <a:chExt cx="1996" cy="1101"/>
          </a:xfrm>
        </p:grpSpPr>
        <p:sp>
          <p:nvSpPr>
            <p:cNvPr id="26641" name="Rectangle 6">
              <a:extLst>
                <a:ext uri="{FF2B5EF4-FFF2-40B4-BE49-F238E27FC236}">
                  <a16:creationId xmlns:a16="http://schemas.microsoft.com/office/drawing/2014/main" id="{F7F9DEBD-51E8-3EED-B1F5-12213E81AFEF}"/>
                </a:ext>
              </a:extLst>
            </p:cNvPr>
            <p:cNvSpPr>
              <a:spLocks noChangeArrowheads="1"/>
            </p:cNvSpPr>
            <p:nvPr/>
          </p:nvSpPr>
          <p:spPr bwMode="auto">
            <a:xfrm>
              <a:off x="749" y="2568"/>
              <a:ext cx="1996" cy="1089"/>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42" name="Text Box 7">
              <a:extLst>
                <a:ext uri="{FF2B5EF4-FFF2-40B4-BE49-F238E27FC236}">
                  <a16:creationId xmlns:a16="http://schemas.microsoft.com/office/drawing/2014/main" id="{55626BB0-9DEF-8465-29B2-9A1B59CAB55D}"/>
                </a:ext>
              </a:extLst>
            </p:cNvPr>
            <p:cNvSpPr txBox="1">
              <a:spLocks noChangeArrowheads="1"/>
            </p:cNvSpPr>
            <p:nvPr/>
          </p:nvSpPr>
          <p:spPr bwMode="auto">
            <a:xfrm>
              <a:off x="794" y="3294"/>
              <a:ext cx="317" cy="3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3300" i="1">
                  <a:solidFill>
                    <a:srgbClr val="000000"/>
                  </a:solidFill>
                  <a:latin typeface="宋体" panose="02010600030101010101" pitchFamily="2" charset="-122"/>
                </a:rPr>
                <a:t>S</a:t>
              </a:r>
            </a:p>
          </p:txBody>
        </p:sp>
      </p:grpSp>
      <p:graphicFrame>
        <p:nvGraphicFramePr>
          <p:cNvPr id="1102856" name="Object 8">
            <a:extLst>
              <a:ext uri="{FF2B5EF4-FFF2-40B4-BE49-F238E27FC236}">
                <a16:creationId xmlns:a16="http://schemas.microsoft.com/office/drawing/2014/main" id="{A65134A9-D158-800B-F24C-C1ABDE32C9F1}"/>
              </a:ext>
            </a:extLst>
          </p:cNvPr>
          <p:cNvGraphicFramePr>
            <a:graphicFrameLocks noChangeAspect="1"/>
          </p:cNvGraphicFramePr>
          <p:nvPr/>
        </p:nvGraphicFramePr>
        <p:xfrm>
          <a:off x="3205163" y="4222750"/>
          <a:ext cx="293687" cy="488950"/>
        </p:xfrm>
        <a:graphic>
          <a:graphicData uri="http://schemas.openxmlformats.org/presentationml/2006/ole">
            <mc:AlternateContent xmlns:mc="http://schemas.openxmlformats.org/markup-compatibility/2006">
              <mc:Choice xmlns:v="urn:schemas-microsoft-com:vml" Requires="v">
                <p:oleObj name="公式" r:id="rId2" imgW="123903" imgH="200021" progId="Equation.3">
                  <p:embed/>
                </p:oleObj>
              </mc:Choice>
              <mc:Fallback>
                <p:oleObj name="公式" r:id="rId2" imgW="123903" imgH="200021"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5163" y="4222750"/>
                        <a:ext cx="293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2857" name="Object 9">
            <a:extLst>
              <a:ext uri="{FF2B5EF4-FFF2-40B4-BE49-F238E27FC236}">
                <a16:creationId xmlns:a16="http://schemas.microsoft.com/office/drawing/2014/main" id="{9186E3D9-200E-A667-F595-AA49472C40F3}"/>
              </a:ext>
            </a:extLst>
          </p:cNvPr>
          <p:cNvGraphicFramePr>
            <a:graphicFrameLocks noChangeAspect="1"/>
          </p:cNvGraphicFramePr>
          <p:nvPr/>
        </p:nvGraphicFramePr>
        <p:xfrm>
          <a:off x="3552825" y="4654550"/>
          <a:ext cx="320675" cy="488950"/>
        </p:xfrm>
        <a:graphic>
          <a:graphicData uri="http://schemas.openxmlformats.org/presentationml/2006/ole">
            <mc:AlternateContent xmlns:mc="http://schemas.openxmlformats.org/markup-compatibility/2006">
              <mc:Choice xmlns:v="urn:schemas-microsoft-com:vml" Requires="v">
                <p:oleObj name="公式" r:id="rId4" imgW="133351" imgH="200021" progId="Equation.3">
                  <p:embed/>
                </p:oleObj>
              </mc:Choice>
              <mc:Fallback>
                <p:oleObj name="公式" r:id="rId4" imgW="133351" imgH="200021"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825" y="4654550"/>
                        <a:ext cx="3206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2858" name="Object 10">
            <a:extLst>
              <a:ext uri="{FF2B5EF4-FFF2-40B4-BE49-F238E27FC236}">
                <a16:creationId xmlns:a16="http://schemas.microsoft.com/office/drawing/2014/main" id="{91674694-F89B-DF41-DFE1-1AE8E3613CAE}"/>
              </a:ext>
            </a:extLst>
          </p:cNvPr>
          <p:cNvGraphicFramePr>
            <a:graphicFrameLocks noChangeAspect="1"/>
          </p:cNvGraphicFramePr>
          <p:nvPr/>
        </p:nvGraphicFramePr>
        <p:xfrm>
          <a:off x="3048000" y="5070475"/>
          <a:ext cx="320675" cy="519113"/>
        </p:xfrm>
        <a:graphic>
          <a:graphicData uri="http://schemas.openxmlformats.org/presentationml/2006/ole">
            <mc:AlternateContent xmlns:mc="http://schemas.openxmlformats.org/markup-compatibility/2006">
              <mc:Choice xmlns:v="urn:schemas-microsoft-com:vml" Requires="v">
                <p:oleObj name="公式" r:id="rId6" imgW="133351" imgH="209468" progId="Equation.3">
                  <p:embed/>
                </p:oleObj>
              </mc:Choice>
              <mc:Fallback>
                <p:oleObj name="公式" r:id="rId6" imgW="133351" imgH="209468"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0" y="5070475"/>
                        <a:ext cx="320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02859" name="Group 11">
            <a:extLst>
              <a:ext uri="{FF2B5EF4-FFF2-40B4-BE49-F238E27FC236}">
                <a16:creationId xmlns:a16="http://schemas.microsoft.com/office/drawing/2014/main" id="{E5FC6925-9262-DBD2-835F-F7A68381446D}"/>
              </a:ext>
            </a:extLst>
          </p:cNvPr>
          <p:cNvGrpSpPr>
            <a:grpSpLocks/>
          </p:cNvGrpSpPr>
          <p:nvPr/>
        </p:nvGrpSpPr>
        <p:grpSpPr bwMode="auto">
          <a:xfrm>
            <a:off x="4718050" y="4870450"/>
            <a:ext cx="2806700" cy="517525"/>
            <a:chOff x="2972" y="3067"/>
            <a:chExt cx="1768" cy="327"/>
          </a:xfrm>
        </p:grpSpPr>
        <p:sp>
          <p:nvSpPr>
            <p:cNvPr id="26636" name="Line 12">
              <a:extLst>
                <a:ext uri="{FF2B5EF4-FFF2-40B4-BE49-F238E27FC236}">
                  <a16:creationId xmlns:a16="http://schemas.microsoft.com/office/drawing/2014/main" id="{0E6973CB-31E0-4157-6AB1-F68EE697F636}"/>
                </a:ext>
              </a:extLst>
            </p:cNvPr>
            <p:cNvSpPr>
              <a:spLocks noChangeShapeType="1"/>
            </p:cNvSpPr>
            <p:nvPr/>
          </p:nvSpPr>
          <p:spPr bwMode="auto">
            <a:xfrm>
              <a:off x="2972" y="3112"/>
              <a:ext cx="1678"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7" name="Text Box 13">
              <a:extLst>
                <a:ext uri="{FF2B5EF4-FFF2-40B4-BE49-F238E27FC236}">
                  <a16:creationId xmlns:a16="http://schemas.microsoft.com/office/drawing/2014/main" id="{D91CA08B-7A70-9276-CEFE-BDAEEADB04CE}"/>
                </a:ext>
              </a:extLst>
            </p:cNvPr>
            <p:cNvSpPr txBox="1">
              <a:spLocks noChangeArrowheads="1"/>
            </p:cNvSpPr>
            <p:nvPr/>
          </p:nvSpPr>
          <p:spPr bwMode="auto">
            <a:xfrm>
              <a:off x="4468" y="3067"/>
              <a:ext cx="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i="1">
                  <a:solidFill>
                    <a:srgbClr val="000000"/>
                  </a:solidFill>
                  <a:latin typeface="Times New Roman" panose="02020603050405020304" pitchFamily="18" charset="0"/>
                </a:rPr>
                <a:t>x</a:t>
              </a:r>
            </a:p>
          </p:txBody>
        </p:sp>
        <p:sp>
          <p:nvSpPr>
            <p:cNvPr id="26638" name="Line 14">
              <a:extLst>
                <a:ext uri="{FF2B5EF4-FFF2-40B4-BE49-F238E27FC236}">
                  <a16:creationId xmlns:a16="http://schemas.microsoft.com/office/drawing/2014/main" id="{5D55767A-BC10-34DD-37E9-250F7CDC7882}"/>
                </a:ext>
              </a:extLst>
            </p:cNvPr>
            <p:cNvSpPr>
              <a:spLocks noChangeShapeType="1"/>
            </p:cNvSpPr>
            <p:nvPr/>
          </p:nvSpPr>
          <p:spPr bwMode="auto">
            <a:xfrm flipH="1">
              <a:off x="3380" y="3067"/>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9" name="Line 15">
              <a:extLst>
                <a:ext uri="{FF2B5EF4-FFF2-40B4-BE49-F238E27FC236}">
                  <a16:creationId xmlns:a16="http://schemas.microsoft.com/office/drawing/2014/main" id="{7636D253-55B5-C8E6-239E-3A7953469516}"/>
                </a:ext>
              </a:extLst>
            </p:cNvPr>
            <p:cNvSpPr>
              <a:spLocks noChangeShapeType="1"/>
            </p:cNvSpPr>
            <p:nvPr/>
          </p:nvSpPr>
          <p:spPr bwMode="auto">
            <a:xfrm flipH="1">
              <a:off x="3743" y="3067"/>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40" name="Line 16">
              <a:extLst>
                <a:ext uri="{FF2B5EF4-FFF2-40B4-BE49-F238E27FC236}">
                  <a16:creationId xmlns:a16="http://schemas.microsoft.com/office/drawing/2014/main" id="{34DF1DD8-0CE6-C10C-38D7-E3F894D9BC71}"/>
                </a:ext>
              </a:extLst>
            </p:cNvPr>
            <p:cNvSpPr>
              <a:spLocks noChangeShapeType="1"/>
            </p:cNvSpPr>
            <p:nvPr/>
          </p:nvSpPr>
          <p:spPr bwMode="auto">
            <a:xfrm flipH="1">
              <a:off x="4060" y="3067"/>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102865" name="Freeform 17">
            <a:extLst>
              <a:ext uri="{FF2B5EF4-FFF2-40B4-BE49-F238E27FC236}">
                <a16:creationId xmlns:a16="http://schemas.microsoft.com/office/drawing/2014/main" id="{4C4BD30A-8AEA-BEFB-2373-E33E378834AD}"/>
              </a:ext>
            </a:extLst>
          </p:cNvPr>
          <p:cNvSpPr>
            <a:spLocks/>
          </p:cNvSpPr>
          <p:nvPr/>
        </p:nvSpPr>
        <p:spPr bwMode="auto">
          <a:xfrm>
            <a:off x="3565525" y="4078288"/>
            <a:ext cx="1800225" cy="792162"/>
          </a:xfrm>
          <a:custGeom>
            <a:avLst/>
            <a:gdLst>
              <a:gd name="T0" fmla="*/ 0 w 1134"/>
              <a:gd name="T1" fmla="*/ 491341792 h 598"/>
              <a:gd name="T2" fmla="*/ 798890325 w 1134"/>
              <a:gd name="T3" fmla="*/ 94758736 h 598"/>
              <a:gd name="T4" fmla="*/ 1484372825 w 1134"/>
              <a:gd name="T5" fmla="*/ 14037694 h 598"/>
              <a:gd name="T6" fmla="*/ 2147483646 w 1134"/>
              <a:gd name="T7" fmla="*/ 173724571 h 598"/>
              <a:gd name="T8" fmla="*/ 2147483646 w 1134"/>
              <a:gd name="T9" fmla="*/ 572062835 h 598"/>
              <a:gd name="T10" fmla="*/ 2147483646 w 1134"/>
              <a:gd name="T11" fmla="*/ 1049365609 h 5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34" h="598">
                <a:moveTo>
                  <a:pt x="0" y="280"/>
                </a:moveTo>
                <a:cubicBezTo>
                  <a:pt x="109" y="189"/>
                  <a:pt x="219" y="99"/>
                  <a:pt x="317" y="54"/>
                </a:cubicBezTo>
                <a:cubicBezTo>
                  <a:pt x="415" y="9"/>
                  <a:pt x="498" y="0"/>
                  <a:pt x="589" y="8"/>
                </a:cubicBezTo>
                <a:cubicBezTo>
                  <a:pt x="680" y="16"/>
                  <a:pt x="787" y="46"/>
                  <a:pt x="862" y="99"/>
                </a:cubicBezTo>
                <a:cubicBezTo>
                  <a:pt x="937" y="152"/>
                  <a:pt x="998" y="243"/>
                  <a:pt x="1043" y="326"/>
                </a:cubicBezTo>
                <a:cubicBezTo>
                  <a:pt x="1088" y="409"/>
                  <a:pt x="1119" y="553"/>
                  <a:pt x="1134" y="598"/>
                </a:cubicBezTo>
              </a:path>
            </a:pathLst>
          </a:custGeom>
          <a:noFill/>
          <a:ln w="19050" cap="flat" cmpd="sng">
            <a:solidFill>
              <a:srgbClr val="FF0000"/>
            </a:solidFill>
            <a:prstDash val="solid"/>
            <a:round/>
            <a:headEnd type="oval"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02866" name="Arc 18">
            <a:extLst>
              <a:ext uri="{FF2B5EF4-FFF2-40B4-BE49-F238E27FC236}">
                <a16:creationId xmlns:a16="http://schemas.microsoft.com/office/drawing/2014/main" id="{94DF7E56-66B7-4104-9C8F-67E1EF4734ED}"/>
              </a:ext>
            </a:extLst>
          </p:cNvPr>
          <p:cNvSpPr>
            <a:spLocks/>
          </p:cNvSpPr>
          <p:nvPr/>
        </p:nvSpPr>
        <p:spPr bwMode="auto">
          <a:xfrm rot="-10572170">
            <a:off x="3930650" y="4922838"/>
            <a:ext cx="2014538" cy="449262"/>
          </a:xfrm>
          <a:custGeom>
            <a:avLst/>
            <a:gdLst>
              <a:gd name="T0" fmla="*/ 447955 w 43200"/>
              <a:gd name="T1" fmla="*/ 8213745 h 24573"/>
              <a:gd name="T2" fmla="*/ 93943596 w 43200"/>
              <a:gd name="T3" fmla="*/ 7219986 h 24573"/>
              <a:gd name="T4" fmla="*/ 46971798 w 43200"/>
              <a:gd name="T5" fmla="*/ 7219986 h 24573"/>
              <a:gd name="T6" fmla="*/ 0 60000 65536"/>
              <a:gd name="T7" fmla="*/ 0 60000 65536"/>
              <a:gd name="T8" fmla="*/ 0 60000 65536"/>
            </a:gdLst>
            <a:ahLst/>
            <a:cxnLst>
              <a:cxn ang="T6">
                <a:pos x="T0" y="T1"/>
              </a:cxn>
              <a:cxn ang="T7">
                <a:pos x="T2" y="T3"/>
              </a:cxn>
              <a:cxn ang="T8">
                <a:pos x="T4" y="T5"/>
              </a:cxn>
            </a:cxnLst>
            <a:rect l="0" t="0" r="r" b="b"/>
            <a:pathLst>
              <a:path w="43200" h="24573" fill="none" extrusionOk="0">
                <a:moveTo>
                  <a:pt x="205" y="24573"/>
                </a:moveTo>
                <a:cubicBezTo>
                  <a:pt x="68" y="23587"/>
                  <a:pt x="0" y="22594"/>
                  <a:pt x="0" y="21600"/>
                </a:cubicBezTo>
                <a:cubicBezTo>
                  <a:pt x="0" y="9670"/>
                  <a:pt x="9670" y="0"/>
                  <a:pt x="21600" y="0"/>
                </a:cubicBezTo>
                <a:cubicBezTo>
                  <a:pt x="33529" y="0"/>
                  <a:pt x="43200" y="9670"/>
                  <a:pt x="43200" y="21599"/>
                </a:cubicBezTo>
              </a:path>
              <a:path w="43200" h="24573" stroke="0" extrusionOk="0">
                <a:moveTo>
                  <a:pt x="205" y="24573"/>
                </a:moveTo>
                <a:cubicBezTo>
                  <a:pt x="68" y="23587"/>
                  <a:pt x="0" y="22594"/>
                  <a:pt x="0" y="21600"/>
                </a:cubicBezTo>
                <a:cubicBezTo>
                  <a:pt x="0" y="9670"/>
                  <a:pt x="9670" y="0"/>
                  <a:pt x="21600" y="0"/>
                </a:cubicBezTo>
                <a:cubicBezTo>
                  <a:pt x="33529" y="0"/>
                  <a:pt x="43200" y="9670"/>
                  <a:pt x="43200" y="21599"/>
                </a:cubicBezTo>
                <a:lnTo>
                  <a:pt x="21600" y="21600"/>
                </a:lnTo>
                <a:lnTo>
                  <a:pt x="205" y="24573"/>
                </a:lnTo>
                <a:close/>
              </a:path>
            </a:pathLst>
          </a:custGeom>
          <a:noFill/>
          <a:ln w="19050">
            <a:solidFill>
              <a:srgbClr val="FF0000"/>
            </a:solidFill>
            <a:round/>
            <a:headEnd type="stealth" w="lg" len="lg"/>
            <a:tailEnd type="oval"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867" name="Freeform 19">
            <a:extLst>
              <a:ext uri="{FF2B5EF4-FFF2-40B4-BE49-F238E27FC236}">
                <a16:creationId xmlns:a16="http://schemas.microsoft.com/office/drawing/2014/main" id="{860CF92B-A8A8-9DCC-7EF9-69E14916A126}"/>
              </a:ext>
            </a:extLst>
          </p:cNvPr>
          <p:cNvSpPr>
            <a:spLocks/>
          </p:cNvSpPr>
          <p:nvPr/>
        </p:nvSpPr>
        <p:spPr bwMode="auto">
          <a:xfrm>
            <a:off x="3492500" y="4941888"/>
            <a:ext cx="2952750" cy="1081087"/>
          </a:xfrm>
          <a:custGeom>
            <a:avLst/>
            <a:gdLst>
              <a:gd name="T0" fmla="*/ 0 w 1860"/>
              <a:gd name="T1" fmla="*/ 685482183 h 681"/>
              <a:gd name="T2" fmla="*/ 801409688 w 1860"/>
              <a:gd name="T3" fmla="*/ 1257556593 h 681"/>
              <a:gd name="T4" fmla="*/ 1716227200 w 1860"/>
              <a:gd name="T5" fmla="*/ 1600297685 h 681"/>
              <a:gd name="T6" fmla="*/ 2147483646 w 1860"/>
              <a:gd name="T7" fmla="*/ 1716224819 h 681"/>
              <a:gd name="T8" fmla="*/ 2147483646 w 1860"/>
              <a:gd name="T9" fmla="*/ 1600297685 h 681"/>
              <a:gd name="T10" fmla="*/ 2147483646 w 1860"/>
              <a:gd name="T11" fmla="*/ 1257556593 h 681"/>
              <a:gd name="T12" fmla="*/ 2147483646 w 1860"/>
              <a:gd name="T13" fmla="*/ 914815502 h 681"/>
              <a:gd name="T14" fmla="*/ 2147483646 w 1860"/>
              <a:gd name="T15" fmla="*/ 572074410 h 681"/>
              <a:gd name="T16" fmla="*/ 2147483646 w 1860"/>
              <a:gd name="T17" fmla="*/ 0 h 6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60" h="681">
                <a:moveTo>
                  <a:pt x="0" y="272"/>
                </a:moveTo>
                <a:cubicBezTo>
                  <a:pt x="102" y="355"/>
                  <a:pt x="204" y="438"/>
                  <a:pt x="318" y="499"/>
                </a:cubicBezTo>
                <a:cubicBezTo>
                  <a:pt x="432" y="560"/>
                  <a:pt x="568" y="605"/>
                  <a:pt x="681" y="635"/>
                </a:cubicBezTo>
                <a:cubicBezTo>
                  <a:pt x="794" y="665"/>
                  <a:pt x="892" y="681"/>
                  <a:pt x="998" y="681"/>
                </a:cubicBezTo>
                <a:cubicBezTo>
                  <a:pt x="1104" y="681"/>
                  <a:pt x="1218" y="665"/>
                  <a:pt x="1316" y="635"/>
                </a:cubicBezTo>
                <a:cubicBezTo>
                  <a:pt x="1414" y="605"/>
                  <a:pt x="1520" y="544"/>
                  <a:pt x="1588" y="499"/>
                </a:cubicBezTo>
                <a:cubicBezTo>
                  <a:pt x="1656" y="454"/>
                  <a:pt x="1686" y="408"/>
                  <a:pt x="1724" y="363"/>
                </a:cubicBezTo>
                <a:cubicBezTo>
                  <a:pt x="1762" y="318"/>
                  <a:pt x="1792" y="287"/>
                  <a:pt x="1815" y="227"/>
                </a:cubicBezTo>
                <a:cubicBezTo>
                  <a:pt x="1838" y="167"/>
                  <a:pt x="1853" y="38"/>
                  <a:pt x="1860" y="0"/>
                </a:cubicBezTo>
              </a:path>
            </a:pathLst>
          </a:custGeom>
          <a:noFill/>
          <a:ln w="19050" cap="flat" cmpd="sng">
            <a:solidFill>
              <a:srgbClr val="FF0000"/>
            </a:solidFill>
            <a:prstDash val="solid"/>
            <a:round/>
            <a:headEnd type="oval"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6635" name="Rectangle 20">
            <a:extLst>
              <a:ext uri="{FF2B5EF4-FFF2-40B4-BE49-F238E27FC236}">
                <a16:creationId xmlns:a16="http://schemas.microsoft.com/office/drawing/2014/main" id="{C09E7A10-CF55-1640-3628-696CB2F9C61C}"/>
              </a:ext>
            </a:extLst>
          </p:cNvPr>
          <p:cNvSpPr>
            <a:spLocks noGrp="1" noRot="1" noChangeArrowheads="1"/>
          </p:cNvSpPr>
          <p:nvPr>
            <p:ph type="title"/>
          </p:nvPr>
        </p:nvSpPr>
        <p:spPr/>
        <p:txBody>
          <a:bodyPr/>
          <a:lstStyle/>
          <a:p>
            <a:pPr eaLnBrk="1" hangingPunct="1"/>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2851"/>
                                        </p:tgtEl>
                                        <p:attrNameLst>
                                          <p:attrName>style.visibility</p:attrName>
                                        </p:attrNameLst>
                                      </p:cBhvr>
                                      <p:to>
                                        <p:strVal val="visible"/>
                                      </p:to>
                                    </p:set>
                                    <p:animEffect transition="in" filter="dissolve">
                                      <p:cBhvr>
                                        <p:cTn id="7" dur="500"/>
                                        <p:tgtEl>
                                          <p:spTgt spid="1102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02853"/>
                                        </p:tgtEl>
                                        <p:attrNameLst>
                                          <p:attrName>style.visibility</p:attrName>
                                        </p:attrNameLst>
                                      </p:cBhvr>
                                      <p:to>
                                        <p:strVal val="visible"/>
                                      </p:to>
                                    </p:set>
                                    <p:animEffect transition="in" filter="dissolve">
                                      <p:cBhvr>
                                        <p:cTn id="12" dur="500"/>
                                        <p:tgtEl>
                                          <p:spTgt spid="1102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02859"/>
                                        </p:tgtEl>
                                        <p:attrNameLst>
                                          <p:attrName>style.visibility</p:attrName>
                                        </p:attrNameLst>
                                      </p:cBhvr>
                                      <p:to>
                                        <p:strVal val="visible"/>
                                      </p:to>
                                    </p:set>
                                    <p:animEffect transition="in" filter="dissolve">
                                      <p:cBhvr>
                                        <p:cTn id="17" dur="500"/>
                                        <p:tgtEl>
                                          <p:spTgt spid="11028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nodeType="clickEffect">
                                  <p:stCondLst>
                                    <p:cond delay="0"/>
                                  </p:stCondLst>
                                  <p:childTnLst>
                                    <p:set>
                                      <p:cBhvr>
                                        <p:cTn id="21" dur="1" fill="hold">
                                          <p:stCondLst>
                                            <p:cond delay="0"/>
                                          </p:stCondLst>
                                        </p:cTn>
                                        <p:tgtEl>
                                          <p:spTgt spid="1102856"/>
                                        </p:tgtEl>
                                        <p:attrNameLst>
                                          <p:attrName>style.visibility</p:attrName>
                                        </p:attrNameLst>
                                      </p:cBhvr>
                                      <p:to>
                                        <p:strVal val="visible"/>
                                      </p:to>
                                    </p:set>
                                    <p:anim calcmode="lin" valueType="num">
                                      <p:cBhvr>
                                        <p:cTn id="22" dur="500" fill="hold"/>
                                        <p:tgtEl>
                                          <p:spTgt spid="1102856"/>
                                        </p:tgtEl>
                                        <p:attrNameLst>
                                          <p:attrName>ppt_w</p:attrName>
                                        </p:attrNameLst>
                                      </p:cBhvr>
                                      <p:tavLst>
                                        <p:tav tm="0">
                                          <p:val>
                                            <p:fltVal val="0"/>
                                          </p:val>
                                        </p:tav>
                                        <p:tav tm="100000">
                                          <p:val>
                                            <p:strVal val="#ppt_w"/>
                                          </p:val>
                                        </p:tav>
                                      </p:tavLst>
                                    </p:anim>
                                    <p:anim calcmode="lin" valueType="num">
                                      <p:cBhvr>
                                        <p:cTn id="23" dur="500" fill="hold"/>
                                        <p:tgtEl>
                                          <p:spTgt spid="110285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1102857"/>
                                        </p:tgtEl>
                                        <p:attrNameLst>
                                          <p:attrName>style.visibility</p:attrName>
                                        </p:attrNameLst>
                                      </p:cBhvr>
                                      <p:to>
                                        <p:strVal val="visible"/>
                                      </p:to>
                                    </p:set>
                                    <p:anim calcmode="lin" valueType="num">
                                      <p:cBhvr>
                                        <p:cTn id="28" dur="500" fill="hold"/>
                                        <p:tgtEl>
                                          <p:spTgt spid="1102857"/>
                                        </p:tgtEl>
                                        <p:attrNameLst>
                                          <p:attrName>ppt_w</p:attrName>
                                        </p:attrNameLst>
                                      </p:cBhvr>
                                      <p:tavLst>
                                        <p:tav tm="0">
                                          <p:val>
                                            <p:fltVal val="0"/>
                                          </p:val>
                                        </p:tav>
                                        <p:tav tm="100000">
                                          <p:val>
                                            <p:strVal val="#ppt_w"/>
                                          </p:val>
                                        </p:tav>
                                      </p:tavLst>
                                    </p:anim>
                                    <p:anim calcmode="lin" valueType="num">
                                      <p:cBhvr>
                                        <p:cTn id="29" dur="500" fill="hold"/>
                                        <p:tgtEl>
                                          <p:spTgt spid="1102857"/>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16" fill="hold" nodeType="clickEffect">
                                  <p:stCondLst>
                                    <p:cond delay="0"/>
                                  </p:stCondLst>
                                  <p:childTnLst>
                                    <p:set>
                                      <p:cBhvr>
                                        <p:cTn id="33" dur="1" fill="hold">
                                          <p:stCondLst>
                                            <p:cond delay="0"/>
                                          </p:stCondLst>
                                        </p:cTn>
                                        <p:tgtEl>
                                          <p:spTgt spid="1102858"/>
                                        </p:tgtEl>
                                        <p:attrNameLst>
                                          <p:attrName>style.visibility</p:attrName>
                                        </p:attrNameLst>
                                      </p:cBhvr>
                                      <p:to>
                                        <p:strVal val="visible"/>
                                      </p:to>
                                    </p:set>
                                    <p:anim calcmode="lin" valueType="num">
                                      <p:cBhvr>
                                        <p:cTn id="34" dur="500" fill="hold"/>
                                        <p:tgtEl>
                                          <p:spTgt spid="1102858"/>
                                        </p:tgtEl>
                                        <p:attrNameLst>
                                          <p:attrName>ppt_w</p:attrName>
                                        </p:attrNameLst>
                                      </p:cBhvr>
                                      <p:tavLst>
                                        <p:tav tm="0">
                                          <p:val>
                                            <p:fltVal val="0"/>
                                          </p:val>
                                        </p:tav>
                                        <p:tav tm="100000">
                                          <p:val>
                                            <p:strVal val="#ppt_w"/>
                                          </p:val>
                                        </p:tav>
                                      </p:tavLst>
                                    </p:anim>
                                    <p:anim calcmode="lin" valueType="num">
                                      <p:cBhvr>
                                        <p:cTn id="35" dur="500" fill="hold"/>
                                        <p:tgtEl>
                                          <p:spTgt spid="1102858"/>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02865"/>
                                        </p:tgtEl>
                                        <p:attrNameLst>
                                          <p:attrName>style.visibility</p:attrName>
                                        </p:attrNameLst>
                                      </p:cBhvr>
                                      <p:to>
                                        <p:strVal val="visible"/>
                                      </p:to>
                                    </p:set>
                                    <p:animEffect transition="in" filter="wipe(left)">
                                      <p:cBhvr>
                                        <p:cTn id="40" dur="500"/>
                                        <p:tgtEl>
                                          <p:spTgt spid="110286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02866"/>
                                        </p:tgtEl>
                                        <p:attrNameLst>
                                          <p:attrName>style.visibility</p:attrName>
                                        </p:attrNameLst>
                                      </p:cBhvr>
                                      <p:to>
                                        <p:strVal val="visible"/>
                                      </p:to>
                                    </p:set>
                                    <p:animEffect transition="in" filter="wipe(left)">
                                      <p:cBhvr>
                                        <p:cTn id="45" dur="500"/>
                                        <p:tgtEl>
                                          <p:spTgt spid="110286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02867"/>
                                        </p:tgtEl>
                                        <p:attrNameLst>
                                          <p:attrName>style.visibility</p:attrName>
                                        </p:attrNameLst>
                                      </p:cBhvr>
                                      <p:to>
                                        <p:strVal val="visible"/>
                                      </p:to>
                                    </p:set>
                                    <p:animEffect transition="in" filter="wipe(left)">
                                      <p:cBhvr>
                                        <p:cTn id="50" dur="500"/>
                                        <p:tgtEl>
                                          <p:spTgt spid="1102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2851"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7A79CDF-634D-831B-F271-774C2409B565}"/>
              </a:ext>
            </a:extLst>
          </p:cNvPr>
          <p:cNvSpPr>
            <a:spLocks noGrp="1" noRot="1" noChangeArrowheads="1"/>
          </p:cNvSpPr>
          <p:nvPr>
            <p:ph type="title"/>
          </p:nvPr>
        </p:nvSpPr>
        <p:spPr>
          <a:xfrm>
            <a:off x="0" y="596900"/>
            <a:ext cx="9144000" cy="1752600"/>
          </a:xfrm>
        </p:spPr>
        <p:txBody>
          <a:bodyPr/>
          <a:lstStyle/>
          <a:p>
            <a:pPr algn="l" eaLnBrk="1" hangingPunct="1">
              <a:lnSpc>
                <a:spcPct val="120000"/>
              </a:lnSpc>
            </a:pPr>
            <a:r>
              <a:rPr lang="en-US" altLang="zh-CN" sz="4000" i="1">
                <a:solidFill>
                  <a:srgbClr val="000C0C"/>
                </a:solidFill>
              </a:rPr>
              <a:t>         </a:t>
            </a:r>
            <a:r>
              <a:rPr lang="en-US" altLang="zh-CN" sz="4000" i="1">
                <a:solidFill>
                  <a:srgbClr val="000C0C"/>
                </a:solidFill>
                <a:latin typeface="Times New Roman" panose="02020603050405020304" pitchFamily="18" charset="0"/>
              </a:rPr>
              <a:t>X</a:t>
            </a:r>
            <a:r>
              <a:rPr lang="zh-CN" altLang="en-US" sz="4000">
                <a:solidFill>
                  <a:srgbClr val="000C0C"/>
                </a:solidFill>
                <a:latin typeface="Times New Roman" panose="02020603050405020304" pitchFamily="18" charset="0"/>
              </a:rPr>
              <a:t>服从指数分布</a:t>
            </a:r>
            <a:r>
              <a:rPr lang="en-US" altLang="zh-CN" sz="4000">
                <a:solidFill>
                  <a:srgbClr val="000C0C"/>
                </a:solidFill>
                <a:latin typeface="Times New Roman" panose="02020603050405020304" pitchFamily="18" charset="0"/>
              </a:rPr>
              <a:t>, </a:t>
            </a:r>
            <a:r>
              <a:rPr lang="zh-CN" altLang="en-US" sz="4000">
                <a:solidFill>
                  <a:srgbClr val="000C0C"/>
                </a:solidFill>
                <a:latin typeface="Times New Roman" panose="02020603050405020304" pitchFamily="18" charset="0"/>
              </a:rPr>
              <a:t>则任给</a:t>
            </a:r>
            <a:r>
              <a:rPr lang="en-US" altLang="zh-CN" sz="4000" i="1">
                <a:solidFill>
                  <a:srgbClr val="000C0C"/>
                </a:solidFill>
                <a:latin typeface="Times New Roman" panose="02020603050405020304" pitchFamily="18" charset="0"/>
              </a:rPr>
              <a:t>s</a:t>
            </a:r>
            <a:r>
              <a:rPr lang="en-US" altLang="zh-CN" sz="4000">
                <a:solidFill>
                  <a:srgbClr val="000C0C"/>
                </a:solidFill>
                <a:latin typeface="Times New Roman" panose="02020603050405020304" pitchFamily="18" charset="0"/>
              </a:rPr>
              <a:t>,</a:t>
            </a:r>
            <a:r>
              <a:rPr lang="en-US" altLang="zh-CN" sz="4000" i="1">
                <a:solidFill>
                  <a:srgbClr val="000C0C"/>
                </a:solidFill>
                <a:latin typeface="Times New Roman" panose="02020603050405020304" pitchFamily="18" charset="0"/>
              </a:rPr>
              <a:t>t</a:t>
            </a:r>
            <a:r>
              <a:rPr lang="en-US" altLang="zh-CN" sz="4000">
                <a:solidFill>
                  <a:srgbClr val="000C0C"/>
                </a:solidFill>
                <a:latin typeface="Times New Roman" panose="02020603050405020304" pitchFamily="18" charset="0"/>
              </a:rPr>
              <a:t>&gt;0, </a:t>
            </a:r>
            <a:r>
              <a:rPr lang="zh-CN" altLang="en-US" sz="4000">
                <a:solidFill>
                  <a:srgbClr val="000C0C"/>
                </a:solidFill>
                <a:latin typeface="Times New Roman" panose="02020603050405020304" pitchFamily="18" charset="0"/>
              </a:rPr>
              <a:t>有</a:t>
            </a:r>
            <a:br>
              <a:rPr lang="zh-CN" altLang="en-US" sz="4000">
                <a:solidFill>
                  <a:srgbClr val="000C0C"/>
                </a:solidFill>
                <a:latin typeface="Times New Roman" panose="02020603050405020304" pitchFamily="18" charset="0"/>
              </a:rPr>
            </a:br>
            <a:r>
              <a:rPr lang="zh-CN" altLang="en-US" sz="4000">
                <a:solidFill>
                  <a:srgbClr val="000C0C"/>
                </a:solidFill>
                <a:latin typeface="Times New Roman" panose="02020603050405020304" pitchFamily="18" charset="0"/>
              </a:rPr>
              <a:t>   </a:t>
            </a:r>
            <a:r>
              <a:rPr lang="en-US" altLang="zh-CN" sz="4000" i="1">
                <a:solidFill>
                  <a:srgbClr val="000C0C"/>
                </a:solidFill>
                <a:latin typeface="Times New Roman" panose="02020603050405020304" pitchFamily="18" charset="0"/>
              </a:rPr>
              <a:t>P</a:t>
            </a:r>
            <a:r>
              <a:rPr lang="en-US" altLang="zh-CN" sz="4000">
                <a:solidFill>
                  <a:srgbClr val="000C0C"/>
                </a:solidFill>
                <a:latin typeface="Times New Roman" panose="02020603050405020304" pitchFamily="18" charset="0"/>
              </a:rPr>
              <a:t>{</a:t>
            </a:r>
            <a:r>
              <a:rPr lang="en-US" altLang="zh-CN" sz="4000" i="1">
                <a:solidFill>
                  <a:srgbClr val="000C0C"/>
                </a:solidFill>
                <a:latin typeface="Times New Roman" panose="02020603050405020304" pitchFamily="18" charset="0"/>
              </a:rPr>
              <a:t>X</a:t>
            </a:r>
            <a:r>
              <a:rPr lang="en-US" altLang="zh-CN" sz="4000">
                <a:solidFill>
                  <a:srgbClr val="000C0C"/>
                </a:solidFill>
                <a:latin typeface="Times New Roman" panose="02020603050405020304" pitchFamily="18" charset="0"/>
              </a:rPr>
              <a:t>&gt;</a:t>
            </a:r>
            <a:r>
              <a:rPr lang="en-US" altLang="zh-CN" sz="4000" i="1">
                <a:solidFill>
                  <a:srgbClr val="000C0C"/>
                </a:solidFill>
                <a:latin typeface="Times New Roman" panose="02020603050405020304" pitchFamily="18" charset="0"/>
              </a:rPr>
              <a:t>s</a:t>
            </a:r>
            <a:r>
              <a:rPr lang="en-US" altLang="zh-CN" sz="4000">
                <a:solidFill>
                  <a:srgbClr val="000C0C"/>
                </a:solidFill>
                <a:latin typeface="Times New Roman" panose="02020603050405020304" pitchFamily="18" charset="0"/>
              </a:rPr>
              <a:t>+</a:t>
            </a:r>
            <a:r>
              <a:rPr lang="en-US" altLang="zh-CN" sz="4000" i="1">
                <a:solidFill>
                  <a:srgbClr val="000C0C"/>
                </a:solidFill>
                <a:latin typeface="Times New Roman" panose="02020603050405020304" pitchFamily="18" charset="0"/>
              </a:rPr>
              <a:t>t </a:t>
            </a:r>
            <a:r>
              <a:rPr lang="en-US" altLang="zh-CN" sz="4000">
                <a:solidFill>
                  <a:srgbClr val="000C0C"/>
                </a:solidFill>
                <a:latin typeface="Times New Roman" panose="02020603050405020304" pitchFamily="18" charset="0"/>
              </a:rPr>
              <a:t>| </a:t>
            </a:r>
            <a:r>
              <a:rPr lang="en-US" altLang="zh-CN" sz="4000" i="1">
                <a:solidFill>
                  <a:srgbClr val="000C0C"/>
                </a:solidFill>
                <a:latin typeface="Times New Roman" panose="02020603050405020304" pitchFamily="18" charset="0"/>
              </a:rPr>
              <a:t>X </a:t>
            </a:r>
            <a:r>
              <a:rPr lang="en-US" altLang="zh-CN" sz="4000">
                <a:solidFill>
                  <a:srgbClr val="000C0C"/>
                </a:solidFill>
                <a:latin typeface="Times New Roman" panose="02020603050405020304" pitchFamily="18" charset="0"/>
              </a:rPr>
              <a:t>&gt; </a:t>
            </a:r>
            <a:r>
              <a:rPr lang="en-US" altLang="zh-CN" sz="4000" i="1">
                <a:solidFill>
                  <a:srgbClr val="000C0C"/>
                </a:solidFill>
                <a:latin typeface="Times New Roman" panose="02020603050405020304" pitchFamily="18" charset="0"/>
              </a:rPr>
              <a:t>s</a:t>
            </a:r>
            <a:r>
              <a:rPr lang="en-US" altLang="zh-CN" sz="4000">
                <a:solidFill>
                  <a:srgbClr val="000C0C"/>
                </a:solidFill>
                <a:latin typeface="Times New Roman" panose="02020603050405020304" pitchFamily="18" charset="0"/>
              </a:rPr>
              <a:t>}=</a:t>
            </a:r>
            <a:r>
              <a:rPr lang="en-US" altLang="zh-CN" sz="4000" i="1">
                <a:solidFill>
                  <a:srgbClr val="000C0C"/>
                </a:solidFill>
                <a:latin typeface="Times New Roman" panose="02020603050405020304" pitchFamily="18" charset="0"/>
              </a:rPr>
              <a:t>P</a:t>
            </a:r>
            <a:r>
              <a:rPr lang="en-US" altLang="zh-CN" sz="4000">
                <a:solidFill>
                  <a:srgbClr val="000C0C"/>
                </a:solidFill>
                <a:latin typeface="Times New Roman" panose="02020603050405020304" pitchFamily="18" charset="0"/>
              </a:rPr>
              <a:t>{</a:t>
            </a:r>
            <a:r>
              <a:rPr lang="en-US" altLang="zh-CN" sz="4000" i="1">
                <a:solidFill>
                  <a:srgbClr val="000C0C"/>
                </a:solidFill>
                <a:latin typeface="Times New Roman" panose="02020603050405020304" pitchFamily="18" charset="0"/>
              </a:rPr>
              <a:t>X </a:t>
            </a:r>
            <a:r>
              <a:rPr lang="en-US" altLang="zh-CN" sz="4000">
                <a:solidFill>
                  <a:srgbClr val="000C0C"/>
                </a:solidFill>
                <a:latin typeface="Times New Roman" panose="02020603050405020304" pitchFamily="18" charset="0"/>
              </a:rPr>
              <a:t>&gt; </a:t>
            </a:r>
            <a:r>
              <a:rPr lang="en-US" altLang="zh-CN" sz="4000" i="1">
                <a:solidFill>
                  <a:srgbClr val="000C0C"/>
                </a:solidFill>
                <a:latin typeface="Times New Roman" panose="02020603050405020304" pitchFamily="18" charset="0"/>
              </a:rPr>
              <a:t>t</a:t>
            </a:r>
            <a:r>
              <a:rPr lang="en-US" altLang="zh-CN" sz="4000">
                <a:solidFill>
                  <a:srgbClr val="000C0C"/>
                </a:solidFill>
                <a:latin typeface="Times New Roman" panose="02020603050405020304" pitchFamily="18" charset="0"/>
              </a:rPr>
              <a:t>}		(4.9)</a:t>
            </a:r>
          </a:p>
        </p:txBody>
      </p:sp>
      <p:sp>
        <p:nvSpPr>
          <p:cNvPr id="92163" name="Rectangle 3">
            <a:extLst>
              <a:ext uri="{FF2B5EF4-FFF2-40B4-BE49-F238E27FC236}">
                <a16:creationId xmlns:a16="http://schemas.microsoft.com/office/drawing/2014/main" id="{D11ABF3F-C6F6-673D-CB4E-B43232072F1B}"/>
              </a:ext>
            </a:extLst>
          </p:cNvPr>
          <p:cNvSpPr>
            <a:spLocks noGrp="1" noRot="1" noChangeArrowheads="1"/>
          </p:cNvSpPr>
          <p:nvPr>
            <p:ph type="body" sz="half" idx="2"/>
          </p:nvPr>
        </p:nvSpPr>
        <p:spPr>
          <a:xfrm>
            <a:off x="179388" y="2970213"/>
            <a:ext cx="8640762" cy="1827212"/>
          </a:xfrm>
        </p:spPr>
        <p:txBody>
          <a:bodyPr/>
          <a:lstStyle/>
          <a:p>
            <a:pPr eaLnBrk="1" hangingPunct="1">
              <a:lnSpc>
                <a:spcPct val="90000"/>
              </a:lnSpc>
              <a:buFont typeface="Wingdings" panose="05000000000000000000" pitchFamily="2" charset="2"/>
              <a:buNone/>
            </a:pPr>
            <a:r>
              <a:rPr lang="en-US" altLang="zh-CN" b="1">
                <a:solidFill>
                  <a:srgbClr val="000C0C"/>
                </a:solidFill>
              </a:rPr>
              <a:t>      </a:t>
            </a:r>
            <a:r>
              <a:rPr lang="zh-CN" altLang="en-US" sz="3600" b="1">
                <a:solidFill>
                  <a:srgbClr val="000C0C"/>
                </a:solidFill>
              </a:rPr>
              <a:t>性质</a:t>
            </a:r>
            <a:r>
              <a:rPr lang="en-US" altLang="zh-CN" sz="3600" b="1">
                <a:solidFill>
                  <a:srgbClr val="000C0C"/>
                </a:solidFill>
              </a:rPr>
              <a:t>(4.9)</a:t>
            </a:r>
            <a:r>
              <a:rPr lang="zh-CN" altLang="en-US" sz="3600" b="1">
                <a:solidFill>
                  <a:srgbClr val="000C0C"/>
                </a:solidFill>
              </a:rPr>
              <a:t>称为无记忆性</a:t>
            </a:r>
            <a:r>
              <a:rPr lang="en-US" altLang="zh-CN" sz="3600" b="1">
                <a:solidFill>
                  <a:srgbClr val="000C0C"/>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9090" name="Text Box 2">
            <a:extLst>
              <a:ext uri="{FF2B5EF4-FFF2-40B4-BE49-F238E27FC236}">
                <a16:creationId xmlns:a16="http://schemas.microsoft.com/office/drawing/2014/main" id="{5EFE5E97-B80F-3E58-EBF2-D5660C2F3C5A}"/>
              </a:ext>
            </a:extLst>
          </p:cNvPr>
          <p:cNvSpPr txBox="1">
            <a:spLocks noChangeArrowheads="1"/>
          </p:cNvSpPr>
          <p:nvPr/>
        </p:nvSpPr>
        <p:spPr bwMode="auto">
          <a:xfrm>
            <a:off x="609600" y="909638"/>
            <a:ext cx="3457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pPr>
            <a:r>
              <a:rPr kumimoji="1" lang="zh-CN" altLang="en-US">
                <a:solidFill>
                  <a:srgbClr val="0000FF"/>
                </a:solidFill>
                <a:latin typeface="Times New Roman" panose="02020603050405020304" pitchFamily="18" charset="0"/>
              </a:rPr>
              <a:t>（三）正态分布</a:t>
            </a:r>
          </a:p>
        </p:txBody>
      </p:sp>
      <p:sp>
        <p:nvSpPr>
          <p:cNvPr id="1369091" name="Rectangle 3">
            <a:extLst>
              <a:ext uri="{FF2B5EF4-FFF2-40B4-BE49-F238E27FC236}">
                <a16:creationId xmlns:a16="http://schemas.microsoft.com/office/drawing/2014/main" id="{F1F4010B-CCCB-7960-93B8-EF7AA4D88184}"/>
              </a:ext>
            </a:extLst>
          </p:cNvPr>
          <p:cNvSpPr>
            <a:spLocks noChangeArrowheads="1"/>
          </p:cNvSpPr>
          <p:nvPr/>
        </p:nvSpPr>
        <p:spPr bwMode="auto">
          <a:xfrm>
            <a:off x="914400" y="1600200"/>
            <a:ext cx="682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en-US" altLang="zh-CN">
                <a:latin typeface="Times New Roman" panose="02020603050405020304" pitchFamily="18" charset="0"/>
              </a:rPr>
              <a:t>     </a:t>
            </a:r>
            <a:r>
              <a:rPr kumimoji="1" lang="zh-CN" altLang="en-US">
                <a:latin typeface="Times New Roman" panose="02020603050405020304" pitchFamily="18" charset="0"/>
              </a:rPr>
              <a:t>若连续型 随机变量 </a:t>
            </a:r>
            <a:r>
              <a:rPr kumimoji="1" lang="en-US" altLang="zh-CN" i="1">
                <a:latin typeface="Times New Roman" panose="02020603050405020304" pitchFamily="18" charset="0"/>
              </a:rPr>
              <a:t>X </a:t>
            </a:r>
            <a:r>
              <a:rPr kumimoji="1" lang="zh-CN" altLang="zh-CN">
                <a:latin typeface="Times New Roman" panose="02020603050405020304" pitchFamily="18" charset="0"/>
              </a:rPr>
              <a:t>的</a:t>
            </a:r>
            <a:r>
              <a:rPr kumimoji="1" lang="zh-CN" altLang="en-US">
                <a:latin typeface="宋体" panose="02010600030101010101" pitchFamily="2" charset="-122"/>
              </a:rPr>
              <a:t>概率密度为</a:t>
            </a:r>
          </a:p>
        </p:txBody>
      </p:sp>
      <p:graphicFrame>
        <p:nvGraphicFramePr>
          <p:cNvPr id="1369092" name="Object 4">
            <a:extLst>
              <a:ext uri="{FF2B5EF4-FFF2-40B4-BE49-F238E27FC236}">
                <a16:creationId xmlns:a16="http://schemas.microsoft.com/office/drawing/2014/main" id="{6E95FC86-45A2-78DE-1B78-DEB6D5755694}"/>
              </a:ext>
            </a:extLst>
          </p:cNvPr>
          <p:cNvGraphicFramePr>
            <a:graphicFrameLocks noChangeAspect="1"/>
          </p:cNvGraphicFramePr>
          <p:nvPr/>
        </p:nvGraphicFramePr>
        <p:xfrm>
          <a:off x="971550" y="2278063"/>
          <a:ext cx="6621463" cy="1306512"/>
        </p:xfrm>
        <a:graphic>
          <a:graphicData uri="http://schemas.openxmlformats.org/presentationml/2006/ole">
            <mc:AlternateContent xmlns:mc="http://schemas.openxmlformats.org/markup-compatibility/2006">
              <mc:Choice xmlns:v="urn:schemas-microsoft-com:vml" Requires="v">
                <p:oleObj name="Equation" r:id="rId2" imgW="2371700" imgH="466715" progId="Equation.DSMT4">
                  <p:embed/>
                </p:oleObj>
              </mc:Choice>
              <mc:Fallback>
                <p:oleObj name="Equation" r:id="rId2" imgW="2371700" imgH="46671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278063"/>
                        <a:ext cx="6621463"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69093" name="Group 5">
            <a:extLst>
              <a:ext uri="{FF2B5EF4-FFF2-40B4-BE49-F238E27FC236}">
                <a16:creationId xmlns:a16="http://schemas.microsoft.com/office/drawing/2014/main" id="{C67C8192-B33D-61EE-81DE-5B384E5848DA}"/>
              </a:ext>
            </a:extLst>
          </p:cNvPr>
          <p:cNvGrpSpPr>
            <a:grpSpLocks/>
          </p:cNvGrpSpPr>
          <p:nvPr/>
        </p:nvGrpSpPr>
        <p:grpSpPr bwMode="auto">
          <a:xfrm>
            <a:off x="457200" y="3659188"/>
            <a:ext cx="8534400" cy="1203325"/>
            <a:chOff x="384" y="2304"/>
            <a:chExt cx="5376" cy="758"/>
          </a:xfrm>
        </p:grpSpPr>
        <p:sp>
          <p:nvSpPr>
            <p:cNvPr id="93191" name="Rectangle 6">
              <a:extLst>
                <a:ext uri="{FF2B5EF4-FFF2-40B4-BE49-F238E27FC236}">
                  <a16:creationId xmlns:a16="http://schemas.microsoft.com/office/drawing/2014/main" id="{C03ADC91-CA2B-4755-B099-E48C146EAB72}"/>
                </a:ext>
              </a:extLst>
            </p:cNvPr>
            <p:cNvSpPr>
              <a:spLocks noChangeArrowheads="1"/>
            </p:cNvSpPr>
            <p:nvPr/>
          </p:nvSpPr>
          <p:spPr bwMode="auto">
            <a:xfrm>
              <a:off x="384" y="2304"/>
              <a:ext cx="5376"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SzTx/>
              </a:pPr>
              <a:r>
                <a:rPr kumimoji="1" lang="zh-CN" altLang="en-US">
                  <a:latin typeface="Times New Roman" panose="02020603050405020304" pitchFamily="18" charset="0"/>
                </a:rPr>
                <a:t>其中     和     </a:t>
              </a:r>
              <a:r>
                <a:rPr kumimoji="1" lang="en-US" altLang="zh-CN">
                  <a:latin typeface="Times New Roman" panose="02020603050405020304" pitchFamily="18" charset="0"/>
                </a:rPr>
                <a:t>(    &gt;0 )</a:t>
              </a:r>
              <a:r>
                <a:rPr kumimoji="1" lang="zh-CN" altLang="en-US">
                  <a:latin typeface="Times New Roman" panose="02020603050405020304" pitchFamily="18" charset="0"/>
                </a:rPr>
                <a:t>都是常数</a:t>
              </a:r>
              <a:r>
                <a:rPr kumimoji="1" lang="en-US" altLang="zh-CN">
                  <a:latin typeface="Times New Roman" panose="02020603050405020304" pitchFamily="18" charset="0"/>
                </a:rPr>
                <a:t>, </a:t>
              </a:r>
              <a:r>
                <a:rPr kumimoji="1" lang="zh-CN" altLang="en-US">
                  <a:latin typeface="Times New Roman" panose="02020603050405020304" pitchFamily="18" charset="0"/>
                </a:rPr>
                <a:t>则称</a:t>
              </a:r>
              <a:r>
                <a:rPr kumimoji="1" lang="en-US" altLang="zh-CN" i="1">
                  <a:latin typeface="Times New Roman" panose="02020603050405020304" pitchFamily="18" charset="0"/>
                </a:rPr>
                <a:t>X</a:t>
              </a:r>
              <a:r>
                <a:rPr kumimoji="1" lang="zh-CN" altLang="en-US">
                  <a:latin typeface="Times New Roman" panose="02020603050405020304" pitchFamily="18" charset="0"/>
                </a:rPr>
                <a:t>服从参数为       </a:t>
              </a:r>
            </a:p>
            <a:p>
              <a:pPr eaLnBrk="1" hangingPunct="1">
                <a:lnSpc>
                  <a:spcPct val="130000"/>
                </a:lnSpc>
                <a:spcBef>
                  <a:spcPct val="0"/>
                </a:spcBef>
                <a:buSzTx/>
              </a:pPr>
              <a:r>
                <a:rPr kumimoji="1" lang="zh-CN" altLang="en-US">
                  <a:latin typeface="Times New Roman" panose="02020603050405020304" pitchFamily="18" charset="0"/>
                </a:rPr>
                <a:t>的</a:t>
              </a:r>
              <a:r>
                <a:rPr kumimoji="1" lang="zh-CN" altLang="en-US">
                  <a:solidFill>
                    <a:srgbClr val="0000FF"/>
                  </a:solidFill>
                  <a:latin typeface="Times New Roman" panose="02020603050405020304" pitchFamily="18" charset="0"/>
                </a:rPr>
                <a:t>正态分布</a:t>
              </a:r>
              <a:r>
                <a:rPr kumimoji="1" lang="zh-CN" altLang="en-US">
                  <a:latin typeface="Times New Roman" panose="02020603050405020304" pitchFamily="18" charset="0"/>
                </a:rPr>
                <a:t>或</a:t>
              </a:r>
              <a:r>
                <a:rPr kumimoji="1" lang="zh-CN" altLang="en-US">
                  <a:solidFill>
                    <a:srgbClr val="0000FF"/>
                  </a:solidFill>
                  <a:latin typeface="Times New Roman" panose="02020603050405020304" pitchFamily="18" charset="0"/>
                </a:rPr>
                <a:t>高斯分布</a:t>
              </a:r>
              <a:r>
                <a:rPr kumimoji="1" lang="en-US" altLang="zh-CN">
                  <a:latin typeface="Times New Roman" panose="02020603050405020304" pitchFamily="18" charset="0"/>
                </a:rPr>
                <a:t>.</a:t>
              </a:r>
              <a:r>
                <a:rPr kumimoji="1" lang="zh-CN" altLang="en-US">
                  <a:latin typeface="Times New Roman" panose="02020603050405020304" pitchFamily="18" charset="0"/>
                </a:rPr>
                <a:t>记作</a:t>
              </a:r>
            </a:p>
          </p:txBody>
        </p:sp>
        <p:graphicFrame>
          <p:nvGraphicFramePr>
            <p:cNvPr id="93192" name="Object 7">
              <a:extLst>
                <a:ext uri="{FF2B5EF4-FFF2-40B4-BE49-F238E27FC236}">
                  <a16:creationId xmlns:a16="http://schemas.microsoft.com/office/drawing/2014/main" id="{945B4DAA-E194-0F18-A15B-741A378ECAC6}"/>
                </a:ext>
              </a:extLst>
            </p:cNvPr>
            <p:cNvGraphicFramePr>
              <a:graphicFrameLocks noChangeAspect="1"/>
            </p:cNvGraphicFramePr>
            <p:nvPr/>
          </p:nvGraphicFramePr>
          <p:xfrm>
            <a:off x="1438" y="2417"/>
            <a:ext cx="262" cy="243"/>
          </p:xfrm>
          <a:graphic>
            <a:graphicData uri="http://schemas.openxmlformats.org/presentationml/2006/ole">
              <mc:AlternateContent xmlns:mc="http://schemas.openxmlformats.org/markup-compatibility/2006">
                <mc:Choice xmlns:v="urn:schemas-microsoft-com:vml" Requires="v">
                  <p:oleObj name="公式" r:id="rId4" imgW="133351" imgH="123900" progId="Equation.3">
                    <p:embed/>
                  </p:oleObj>
                </mc:Choice>
                <mc:Fallback>
                  <p:oleObj name="公式" r:id="rId4" imgW="133351" imgH="1239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8" y="2417"/>
                          <a:ext cx="262"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3" name="Object 8">
              <a:extLst>
                <a:ext uri="{FF2B5EF4-FFF2-40B4-BE49-F238E27FC236}">
                  <a16:creationId xmlns:a16="http://schemas.microsoft.com/office/drawing/2014/main" id="{33F7DE87-0BAC-975A-31C0-6140394A39AB}"/>
                </a:ext>
              </a:extLst>
            </p:cNvPr>
            <p:cNvGraphicFramePr>
              <a:graphicFrameLocks noChangeAspect="1"/>
            </p:cNvGraphicFramePr>
            <p:nvPr/>
          </p:nvGraphicFramePr>
          <p:xfrm>
            <a:off x="1745" y="2417"/>
            <a:ext cx="262" cy="243"/>
          </p:xfrm>
          <a:graphic>
            <a:graphicData uri="http://schemas.openxmlformats.org/presentationml/2006/ole">
              <mc:AlternateContent xmlns:mc="http://schemas.openxmlformats.org/markup-compatibility/2006">
                <mc:Choice xmlns:v="urn:schemas-microsoft-com:vml" Requires="v">
                  <p:oleObj name="公式" r:id="rId6" imgW="133351" imgH="123900" progId="Equation.3">
                    <p:embed/>
                  </p:oleObj>
                </mc:Choice>
                <mc:Fallback>
                  <p:oleObj name="公式" r:id="rId6" imgW="133351" imgH="1239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5" y="2417"/>
                          <a:ext cx="262"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4" name="Object 9">
              <a:extLst>
                <a:ext uri="{FF2B5EF4-FFF2-40B4-BE49-F238E27FC236}">
                  <a16:creationId xmlns:a16="http://schemas.microsoft.com/office/drawing/2014/main" id="{746B0916-F259-9C5C-DECE-2215A8DB47DA}"/>
                </a:ext>
              </a:extLst>
            </p:cNvPr>
            <p:cNvGraphicFramePr>
              <a:graphicFrameLocks noChangeAspect="1"/>
            </p:cNvGraphicFramePr>
            <p:nvPr/>
          </p:nvGraphicFramePr>
          <p:xfrm>
            <a:off x="5280" y="2424"/>
            <a:ext cx="224" cy="216"/>
          </p:xfrm>
          <a:graphic>
            <a:graphicData uri="http://schemas.openxmlformats.org/presentationml/2006/ole">
              <mc:AlternateContent xmlns:mc="http://schemas.openxmlformats.org/markup-compatibility/2006">
                <mc:Choice xmlns:v="urn:schemas-microsoft-com:vml" Requires="v">
                  <p:oleObj name="Equation" r:id="rId8" imgW="333377" imgH="323920" progId="Equation.DSMT4">
                    <p:embed/>
                  </p:oleObj>
                </mc:Choice>
                <mc:Fallback>
                  <p:oleObj name="Equation" r:id="rId8" imgW="333377" imgH="32392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0" y="2424"/>
                          <a:ext cx="22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10">
              <a:extLst>
                <a:ext uri="{FF2B5EF4-FFF2-40B4-BE49-F238E27FC236}">
                  <a16:creationId xmlns:a16="http://schemas.microsoft.com/office/drawing/2014/main" id="{A310D9FF-1CDA-5B6E-0AD5-6F0728B448DA}"/>
                </a:ext>
              </a:extLst>
            </p:cNvPr>
            <p:cNvGraphicFramePr>
              <a:graphicFrameLocks noChangeAspect="1"/>
            </p:cNvGraphicFramePr>
            <p:nvPr/>
          </p:nvGraphicFramePr>
          <p:xfrm>
            <a:off x="5107" y="2460"/>
            <a:ext cx="176" cy="184"/>
          </p:xfrm>
          <a:graphic>
            <a:graphicData uri="http://schemas.openxmlformats.org/presentationml/2006/ole">
              <mc:AlternateContent xmlns:mc="http://schemas.openxmlformats.org/markup-compatibility/2006">
                <mc:Choice xmlns:v="urn:schemas-microsoft-com:vml" Requires="v">
                  <p:oleObj name="Equation" r:id="rId10" imgW="257254" imgH="276142" progId="Equation.DSMT4">
                    <p:embed/>
                  </p:oleObj>
                </mc:Choice>
                <mc:Fallback>
                  <p:oleObj name="Equation" r:id="rId10" imgW="257254" imgH="276142"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7" y="2460"/>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6" name="Object 11">
              <a:extLst>
                <a:ext uri="{FF2B5EF4-FFF2-40B4-BE49-F238E27FC236}">
                  <a16:creationId xmlns:a16="http://schemas.microsoft.com/office/drawing/2014/main" id="{402A0E0E-56F7-603F-8C7D-1D28FEF43C15}"/>
                </a:ext>
              </a:extLst>
            </p:cNvPr>
            <p:cNvGraphicFramePr>
              <a:graphicFrameLocks noChangeAspect="1"/>
            </p:cNvGraphicFramePr>
            <p:nvPr/>
          </p:nvGraphicFramePr>
          <p:xfrm>
            <a:off x="934" y="2460"/>
            <a:ext cx="176" cy="184"/>
          </p:xfrm>
          <a:graphic>
            <a:graphicData uri="http://schemas.openxmlformats.org/presentationml/2006/ole">
              <mc:AlternateContent xmlns:mc="http://schemas.openxmlformats.org/markup-compatibility/2006">
                <mc:Choice xmlns:v="urn:schemas-microsoft-com:vml" Requires="v">
                  <p:oleObj name="Equation" r:id="rId12" imgW="257254" imgH="276142" progId="Equation.DSMT4">
                    <p:embed/>
                  </p:oleObj>
                </mc:Choice>
                <mc:Fallback>
                  <p:oleObj name="Equation" r:id="rId12" imgW="257254" imgH="276142"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4" y="2460"/>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69100" name="Object 12">
            <a:extLst>
              <a:ext uri="{FF2B5EF4-FFF2-40B4-BE49-F238E27FC236}">
                <a16:creationId xmlns:a16="http://schemas.microsoft.com/office/drawing/2014/main" id="{73A2D1CB-2887-0354-0F9F-1F39631E8311}"/>
              </a:ext>
            </a:extLst>
          </p:cNvPr>
          <p:cNvGraphicFramePr>
            <a:graphicFrameLocks noChangeAspect="1"/>
          </p:cNvGraphicFramePr>
          <p:nvPr/>
        </p:nvGraphicFramePr>
        <p:xfrm>
          <a:off x="2971800" y="5106988"/>
          <a:ext cx="2057400" cy="469900"/>
        </p:xfrm>
        <a:graphic>
          <a:graphicData uri="http://schemas.openxmlformats.org/presentationml/2006/ole">
            <mc:AlternateContent xmlns:mc="http://schemas.openxmlformats.org/markup-compatibility/2006">
              <mc:Choice xmlns:v="urn:schemas-microsoft-com:vml" Requires="v">
                <p:oleObj name="Equation" r:id="rId14" imgW="2038324" imgH="447550" progId="Equation.DSMT4">
                  <p:embed/>
                </p:oleObj>
              </mc:Choice>
              <mc:Fallback>
                <p:oleObj name="Equation" r:id="rId14" imgW="2038324" imgH="447550" progId="Equation.DSMT4">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5106988"/>
                        <a:ext cx="205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9090"/>
                                        </p:tgtEl>
                                        <p:attrNameLst>
                                          <p:attrName>style.visibility</p:attrName>
                                        </p:attrNameLst>
                                      </p:cBhvr>
                                      <p:to>
                                        <p:strVal val="visible"/>
                                      </p:to>
                                    </p:set>
                                    <p:animEffect transition="in" filter="wipe(left)">
                                      <p:cBhvr>
                                        <p:cTn id="7" dur="500"/>
                                        <p:tgtEl>
                                          <p:spTgt spid="136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69091"/>
                                        </p:tgtEl>
                                        <p:attrNameLst>
                                          <p:attrName>style.visibility</p:attrName>
                                        </p:attrNameLst>
                                      </p:cBhvr>
                                      <p:to>
                                        <p:strVal val="visible"/>
                                      </p:to>
                                    </p:set>
                                    <p:animEffect transition="in" filter="wipe(left)">
                                      <p:cBhvr>
                                        <p:cTn id="12" dur="500"/>
                                        <p:tgtEl>
                                          <p:spTgt spid="1369091"/>
                                        </p:tgtEl>
                                      </p:cBhvr>
                                    </p:animEffect>
                                  </p:childTnLst>
                                </p:cTn>
                              </p:par>
                            </p:childTnLst>
                          </p:cTn>
                        </p:par>
                        <p:par>
                          <p:cTn id="13" fill="hold" nodeType="afterGroup">
                            <p:stCondLst>
                              <p:cond delay="500"/>
                            </p:stCondLst>
                            <p:childTnLst>
                              <p:par>
                                <p:cTn id="14" presetID="22" presetClass="entr" presetSubtype="2" fill="hold" nodeType="afterEffect">
                                  <p:stCondLst>
                                    <p:cond delay="0"/>
                                  </p:stCondLst>
                                  <p:childTnLst>
                                    <p:set>
                                      <p:cBhvr>
                                        <p:cTn id="15" dur="1" fill="hold">
                                          <p:stCondLst>
                                            <p:cond delay="0"/>
                                          </p:stCondLst>
                                        </p:cTn>
                                        <p:tgtEl>
                                          <p:spTgt spid="1369092"/>
                                        </p:tgtEl>
                                        <p:attrNameLst>
                                          <p:attrName>style.visibility</p:attrName>
                                        </p:attrNameLst>
                                      </p:cBhvr>
                                      <p:to>
                                        <p:strVal val="visible"/>
                                      </p:to>
                                    </p:set>
                                    <p:animEffect transition="in" filter="wipe(right)">
                                      <p:cBhvr>
                                        <p:cTn id="16" dur="500"/>
                                        <p:tgtEl>
                                          <p:spTgt spid="13690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369093"/>
                                        </p:tgtEl>
                                        <p:attrNameLst>
                                          <p:attrName>style.visibility</p:attrName>
                                        </p:attrNameLst>
                                      </p:cBhvr>
                                      <p:to>
                                        <p:strVal val="visible"/>
                                      </p:to>
                                    </p:set>
                                    <p:animEffect transition="in" filter="wipe(left)">
                                      <p:cBhvr>
                                        <p:cTn id="21" dur="500"/>
                                        <p:tgtEl>
                                          <p:spTgt spid="13690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369100"/>
                                        </p:tgtEl>
                                        <p:attrNameLst>
                                          <p:attrName>style.visibility</p:attrName>
                                        </p:attrNameLst>
                                      </p:cBhvr>
                                      <p:to>
                                        <p:strVal val="visible"/>
                                      </p:to>
                                    </p:set>
                                    <p:animEffect transition="in" filter="wipe(left)">
                                      <p:cBhvr>
                                        <p:cTn id="26" dur="500"/>
                                        <p:tgtEl>
                                          <p:spTgt spid="136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090" grpId="0" autoUpdateAnimBg="0"/>
      <p:bldP spid="136909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0835" name="Rectangle 3">
            <a:extLst>
              <a:ext uri="{FF2B5EF4-FFF2-40B4-BE49-F238E27FC236}">
                <a16:creationId xmlns:a16="http://schemas.microsoft.com/office/drawing/2014/main" id="{C0A38479-8BC1-BE35-7051-FDA0913456CA}"/>
              </a:ext>
            </a:extLst>
          </p:cNvPr>
          <p:cNvSpPr>
            <a:spLocks noChangeArrowheads="1"/>
          </p:cNvSpPr>
          <p:nvPr/>
        </p:nvSpPr>
        <p:spPr bwMode="auto">
          <a:xfrm>
            <a:off x="250825" y="1485900"/>
            <a:ext cx="8137525"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pPr>
            <a:r>
              <a:rPr kumimoji="1" lang="en-US" altLang="zh-CN">
                <a:latin typeface="Times New Roman" panose="02020603050405020304" pitchFamily="18" charset="0"/>
              </a:rPr>
              <a:t>      </a:t>
            </a:r>
            <a:r>
              <a:rPr kumimoji="1" lang="zh-CN" altLang="en-US">
                <a:latin typeface="Times New Roman" panose="02020603050405020304" pitchFamily="18" charset="0"/>
              </a:rPr>
              <a:t>在自然界和社会现象中，大量随机变量都服从或近似服从正态分布</a:t>
            </a:r>
            <a:r>
              <a:rPr kumimoji="1" lang="en-US" altLang="zh-CN">
                <a:latin typeface="Times New Roman" panose="02020603050405020304" pitchFamily="18" charset="0"/>
              </a:rPr>
              <a:t>.</a:t>
            </a:r>
          </a:p>
          <a:p>
            <a:pPr eaLnBrk="1" hangingPunct="1">
              <a:lnSpc>
                <a:spcPct val="120000"/>
              </a:lnSpc>
              <a:spcBef>
                <a:spcPct val="0"/>
              </a:spcBef>
              <a:buSzTx/>
              <a:buFont typeface="Wingdings" panose="05000000000000000000" pitchFamily="2" charset="2"/>
              <a:buChar char="Ø"/>
            </a:pPr>
            <a:r>
              <a:rPr kumimoji="1" lang="en-US" altLang="zh-CN">
                <a:latin typeface="Times New Roman" panose="02020603050405020304" pitchFamily="18" charset="0"/>
              </a:rPr>
              <a:t>       </a:t>
            </a:r>
            <a:r>
              <a:rPr kumimoji="1" lang="zh-CN" altLang="en-US">
                <a:latin typeface="Times New Roman" panose="02020603050405020304" pitchFamily="18" charset="0"/>
              </a:rPr>
              <a:t>一个地区的男性成年人的身高，</a:t>
            </a:r>
          </a:p>
          <a:p>
            <a:pPr eaLnBrk="1" hangingPunct="1">
              <a:lnSpc>
                <a:spcPct val="120000"/>
              </a:lnSpc>
              <a:spcBef>
                <a:spcPct val="0"/>
              </a:spcBef>
              <a:buSzTx/>
              <a:buFont typeface="Wingdings" panose="05000000000000000000" pitchFamily="2" charset="2"/>
              <a:buChar char="Ø"/>
            </a:pPr>
            <a:r>
              <a:rPr kumimoji="1" lang="zh-CN" altLang="en-US">
                <a:latin typeface="Times New Roman" panose="02020603050405020304" pitchFamily="18" charset="0"/>
              </a:rPr>
              <a:t>       测量某零件长度的误差，</a:t>
            </a:r>
          </a:p>
          <a:p>
            <a:pPr eaLnBrk="1" hangingPunct="1">
              <a:lnSpc>
                <a:spcPct val="120000"/>
              </a:lnSpc>
              <a:spcBef>
                <a:spcPct val="0"/>
              </a:spcBef>
              <a:buSzTx/>
              <a:buFont typeface="Wingdings" panose="05000000000000000000" pitchFamily="2" charset="2"/>
              <a:buChar char="Ø"/>
            </a:pPr>
            <a:r>
              <a:rPr kumimoji="1" lang="zh-CN" altLang="en-US">
                <a:latin typeface="Times New Roman" panose="02020603050405020304" pitchFamily="18" charset="0"/>
              </a:rPr>
              <a:t>       海洋波浪的高度，</a:t>
            </a:r>
          </a:p>
          <a:p>
            <a:pPr eaLnBrk="1" hangingPunct="1">
              <a:lnSpc>
                <a:spcPct val="120000"/>
              </a:lnSpc>
              <a:spcBef>
                <a:spcPct val="0"/>
              </a:spcBef>
              <a:buSzTx/>
              <a:buFont typeface="Wingdings" panose="05000000000000000000" pitchFamily="2" charset="2"/>
              <a:buChar char="Ø"/>
            </a:pPr>
            <a:r>
              <a:rPr kumimoji="1" lang="zh-CN" altLang="en-US">
                <a:latin typeface="Times New Roman" panose="02020603050405020304" pitchFamily="18" charset="0"/>
              </a:rPr>
              <a:t>      半导体器件的热噪音电流或电压等</a:t>
            </a:r>
            <a:endParaRPr kumimoji="1" lang="zh-CN" altLang="en-US">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0835"/>
                                        </p:tgtEl>
                                        <p:attrNameLst>
                                          <p:attrName>style.visibility</p:attrName>
                                        </p:attrNameLst>
                                      </p:cBhvr>
                                      <p:to>
                                        <p:strVal val="visible"/>
                                      </p:to>
                                    </p:set>
                                    <p:animEffect transition="in" filter="wipe(left)">
                                      <p:cBhvr>
                                        <p:cTn id="7" dur="500"/>
                                        <p:tgtEl>
                                          <p:spTgt spid="140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35"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367043" name="Object 3">
            <a:extLst>
              <a:ext uri="{FF2B5EF4-FFF2-40B4-BE49-F238E27FC236}">
                <a16:creationId xmlns:a16="http://schemas.microsoft.com/office/drawing/2014/main" id="{B606036B-A221-6912-4E9D-2C9F3ABF4E3D}"/>
              </a:ext>
            </a:extLst>
          </p:cNvPr>
          <p:cNvGraphicFramePr>
            <a:graphicFrameLocks noChangeAspect="1"/>
          </p:cNvGraphicFramePr>
          <p:nvPr/>
        </p:nvGraphicFramePr>
        <p:xfrm>
          <a:off x="1187450" y="4725988"/>
          <a:ext cx="3162300" cy="736600"/>
        </p:xfrm>
        <a:graphic>
          <a:graphicData uri="http://schemas.openxmlformats.org/presentationml/2006/ole">
            <mc:AlternateContent xmlns:mc="http://schemas.openxmlformats.org/markup-compatibility/2006">
              <mc:Choice xmlns:v="urn:schemas-microsoft-com:vml" Requires="v">
                <p:oleObj name="公式" r:id="rId2" imgW="3143192" imgH="714244" progId="Equation.3">
                  <p:embed/>
                </p:oleObj>
              </mc:Choice>
              <mc:Fallback>
                <p:oleObj name="公式" r:id="rId2" imgW="3143192" imgH="714244"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4725988"/>
                        <a:ext cx="3162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7044" name="Object 4">
            <a:extLst>
              <a:ext uri="{FF2B5EF4-FFF2-40B4-BE49-F238E27FC236}">
                <a16:creationId xmlns:a16="http://schemas.microsoft.com/office/drawing/2014/main" id="{A704024A-6D9B-98CD-768B-9C26098E3BA0}"/>
              </a:ext>
            </a:extLst>
          </p:cNvPr>
          <p:cNvGraphicFramePr>
            <a:graphicFrameLocks noChangeAspect="1"/>
          </p:cNvGraphicFramePr>
          <p:nvPr/>
        </p:nvGraphicFramePr>
        <p:xfrm>
          <a:off x="1187450" y="3573463"/>
          <a:ext cx="2197100" cy="419100"/>
        </p:xfrm>
        <a:graphic>
          <a:graphicData uri="http://schemas.openxmlformats.org/presentationml/2006/ole">
            <mc:AlternateContent xmlns:mc="http://schemas.openxmlformats.org/markup-compatibility/2006">
              <mc:Choice xmlns:v="urn:schemas-microsoft-com:vml" Requires="v">
                <p:oleObj name="Equation" r:id="rId4" imgW="2181122" imgH="400042" progId="Equation.DSMT4">
                  <p:embed/>
                </p:oleObj>
              </mc:Choice>
              <mc:Fallback>
                <p:oleObj name="Equation" r:id="rId4" imgW="2181122" imgH="40004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3573463"/>
                        <a:ext cx="2197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5236" name="Picture 10" descr="正态图1">
            <a:extLst>
              <a:ext uri="{FF2B5EF4-FFF2-40B4-BE49-F238E27FC236}">
                <a16:creationId xmlns:a16="http://schemas.microsoft.com/office/drawing/2014/main" id="{2EFF92EC-03AC-29FC-AD28-B3DB9A4CFF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725" y="3141663"/>
            <a:ext cx="35814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5237" name="Object 11">
            <a:extLst>
              <a:ext uri="{FF2B5EF4-FFF2-40B4-BE49-F238E27FC236}">
                <a16:creationId xmlns:a16="http://schemas.microsoft.com/office/drawing/2014/main" id="{4EE22983-F129-BA83-1426-F88BA370AFBE}"/>
              </a:ext>
            </a:extLst>
          </p:cNvPr>
          <p:cNvGraphicFramePr>
            <a:graphicFrameLocks noChangeAspect="1"/>
          </p:cNvGraphicFramePr>
          <p:nvPr/>
        </p:nvGraphicFramePr>
        <p:xfrm>
          <a:off x="1116013" y="693738"/>
          <a:ext cx="6621462" cy="1306512"/>
        </p:xfrm>
        <a:graphic>
          <a:graphicData uri="http://schemas.openxmlformats.org/presentationml/2006/ole">
            <mc:AlternateContent xmlns:mc="http://schemas.openxmlformats.org/markup-compatibility/2006">
              <mc:Choice xmlns:v="urn:schemas-microsoft-com:vml" Requires="v">
                <p:oleObj name="Equation" r:id="rId7" imgW="2371700" imgH="466715" progId="Equation.DSMT4">
                  <p:embed/>
                </p:oleObj>
              </mc:Choice>
              <mc:Fallback>
                <p:oleObj name="Equation" r:id="rId7" imgW="2371700" imgH="46671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693738"/>
                        <a:ext cx="6621462"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67044"/>
                                        </p:tgtEl>
                                        <p:attrNameLst>
                                          <p:attrName>style.visibility</p:attrName>
                                        </p:attrNameLst>
                                      </p:cBhvr>
                                      <p:to>
                                        <p:strVal val="visible"/>
                                      </p:to>
                                    </p:set>
                                    <p:animEffect transition="in" filter="wipe(left)">
                                      <p:cBhvr>
                                        <p:cTn id="7" dur="500"/>
                                        <p:tgtEl>
                                          <p:spTgt spid="13670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67043"/>
                                        </p:tgtEl>
                                        <p:attrNameLst>
                                          <p:attrName>style.visibility</p:attrName>
                                        </p:attrNameLst>
                                      </p:cBhvr>
                                      <p:to>
                                        <p:strVal val="visible"/>
                                      </p:to>
                                    </p:set>
                                    <p:animEffect transition="in" filter="wipe(left)">
                                      <p:cBhvr>
                                        <p:cTn id="12" dur="500"/>
                                        <p:tgtEl>
                                          <p:spTgt spid="1367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Picture 4" descr="正态图1">
            <a:extLst>
              <a:ext uri="{FF2B5EF4-FFF2-40B4-BE49-F238E27FC236}">
                <a16:creationId xmlns:a16="http://schemas.microsoft.com/office/drawing/2014/main" id="{A78C7FD6-A4F0-C9A6-326B-DCD161CDE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213100"/>
            <a:ext cx="35814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59" name="Object 5">
            <a:extLst>
              <a:ext uri="{FF2B5EF4-FFF2-40B4-BE49-F238E27FC236}">
                <a16:creationId xmlns:a16="http://schemas.microsoft.com/office/drawing/2014/main" id="{7B5EF4B2-F545-BCE9-00FB-0EB752E978A0}"/>
              </a:ext>
            </a:extLst>
          </p:cNvPr>
          <p:cNvGraphicFramePr>
            <a:graphicFrameLocks noChangeAspect="1"/>
          </p:cNvGraphicFramePr>
          <p:nvPr/>
        </p:nvGraphicFramePr>
        <p:xfrm>
          <a:off x="1116013" y="693738"/>
          <a:ext cx="6621462" cy="1306512"/>
        </p:xfrm>
        <a:graphic>
          <a:graphicData uri="http://schemas.openxmlformats.org/presentationml/2006/ole">
            <mc:AlternateContent xmlns:mc="http://schemas.openxmlformats.org/markup-compatibility/2006">
              <mc:Choice xmlns:v="urn:schemas-microsoft-com:vml" Requires="v">
                <p:oleObj name="Equation" r:id="rId3" imgW="2371700" imgH="466715" progId="Equation.DSMT4">
                  <p:embed/>
                </p:oleObj>
              </mc:Choice>
              <mc:Fallback>
                <p:oleObj name="Equation" r:id="rId3" imgW="2371700" imgH="46671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693738"/>
                        <a:ext cx="6621462"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166" name="Text Box 6">
            <a:extLst>
              <a:ext uri="{FF2B5EF4-FFF2-40B4-BE49-F238E27FC236}">
                <a16:creationId xmlns:a16="http://schemas.microsoft.com/office/drawing/2014/main" id="{8F7D9592-DB5E-032E-01F9-303B8CCE78E7}"/>
              </a:ext>
            </a:extLst>
          </p:cNvPr>
          <p:cNvSpPr txBox="1">
            <a:spLocks noChangeArrowheads="1"/>
          </p:cNvSpPr>
          <p:nvPr/>
        </p:nvSpPr>
        <p:spPr bwMode="auto">
          <a:xfrm>
            <a:off x="611188" y="2781300"/>
            <a:ext cx="44656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pPr>
            <a:r>
              <a:rPr kumimoji="1" lang="en-US" altLang="zh-CN" sz="3200">
                <a:latin typeface="Times New Roman" panose="02020603050405020304" pitchFamily="18" charset="0"/>
              </a:rPr>
              <a:t>1.</a:t>
            </a:r>
            <a:r>
              <a:rPr kumimoji="1" lang="zh-CN" altLang="en-US" sz="3200">
                <a:latin typeface="Times New Roman" panose="02020603050405020304" pitchFamily="18" charset="0"/>
              </a:rPr>
              <a:t>曲线关于             对称</a:t>
            </a:r>
            <a:r>
              <a:rPr kumimoji="1" lang="en-US" altLang="zh-CN" sz="3200">
                <a:latin typeface="Times New Roman" panose="02020603050405020304" pitchFamily="18" charset="0"/>
              </a:rPr>
              <a:t>.              </a:t>
            </a:r>
          </a:p>
        </p:txBody>
      </p:sp>
      <p:graphicFrame>
        <p:nvGraphicFramePr>
          <p:cNvPr id="1372167" name="Object 7">
            <a:extLst>
              <a:ext uri="{FF2B5EF4-FFF2-40B4-BE49-F238E27FC236}">
                <a16:creationId xmlns:a16="http://schemas.microsoft.com/office/drawing/2014/main" id="{5EDF2557-7C7B-5974-794F-5B161FC98E09}"/>
              </a:ext>
            </a:extLst>
          </p:cNvPr>
          <p:cNvGraphicFramePr>
            <a:graphicFrameLocks noChangeAspect="1"/>
          </p:cNvGraphicFramePr>
          <p:nvPr/>
        </p:nvGraphicFramePr>
        <p:xfrm>
          <a:off x="2700338" y="2925763"/>
          <a:ext cx="1079500" cy="468312"/>
        </p:xfrm>
        <a:graphic>
          <a:graphicData uri="http://schemas.openxmlformats.org/presentationml/2006/ole">
            <mc:AlternateContent xmlns:mc="http://schemas.openxmlformats.org/markup-compatibility/2006">
              <mc:Choice xmlns:v="urn:schemas-microsoft-com:vml" Requires="v">
                <p:oleObj name="Equation" r:id="rId5" imgW="361991" imgH="142795" progId="Equation.DSMT4">
                  <p:embed/>
                </p:oleObj>
              </mc:Choice>
              <mc:Fallback>
                <p:oleObj name="Equation" r:id="rId5" imgW="361991" imgH="1427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925763"/>
                        <a:ext cx="1079500"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2" name="Text Box 8">
            <a:extLst>
              <a:ext uri="{FF2B5EF4-FFF2-40B4-BE49-F238E27FC236}">
                <a16:creationId xmlns:a16="http://schemas.microsoft.com/office/drawing/2014/main" id="{2347D713-249A-FD2B-5B8C-DE12E4BEC3C0}"/>
              </a:ext>
            </a:extLst>
          </p:cNvPr>
          <p:cNvSpPr txBox="1">
            <a:spLocks noChangeArrowheads="1"/>
          </p:cNvSpPr>
          <p:nvPr/>
        </p:nvSpPr>
        <p:spPr bwMode="auto">
          <a:xfrm>
            <a:off x="323850" y="2133600"/>
            <a:ext cx="4465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SzTx/>
            </a:pPr>
            <a:r>
              <a:rPr kumimoji="1" lang="zh-CN" altLang="en-US" sz="3200">
                <a:latin typeface="Times New Roman" panose="02020603050405020304" pitchFamily="18" charset="0"/>
              </a:rPr>
              <a:t>具有以下性质：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66"/>
                                        </p:tgtEl>
                                        <p:attrNameLst>
                                          <p:attrName>style.visibility</p:attrName>
                                        </p:attrNameLst>
                                      </p:cBhvr>
                                      <p:to>
                                        <p:strVal val="visible"/>
                                      </p:to>
                                    </p:set>
                                    <p:animEffect transition="in" filter="wipe(left)">
                                      <p:cBhvr>
                                        <p:cTn id="7" dur="500"/>
                                        <p:tgtEl>
                                          <p:spTgt spid="1372166"/>
                                        </p:tgtEl>
                                      </p:cBhvr>
                                    </p:animEffect>
                                  </p:childTnLst>
                                </p:cTn>
                              </p:par>
                              <p:par>
                                <p:cTn id="8" presetID="22" presetClass="entr" presetSubtype="8" fill="hold" nodeType="withEffect">
                                  <p:stCondLst>
                                    <p:cond delay="0"/>
                                  </p:stCondLst>
                                  <p:childTnLst>
                                    <p:set>
                                      <p:cBhvr>
                                        <p:cTn id="9" dur="1" fill="hold">
                                          <p:stCondLst>
                                            <p:cond delay="0"/>
                                          </p:stCondLst>
                                        </p:cTn>
                                        <p:tgtEl>
                                          <p:spTgt spid="1372167"/>
                                        </p:tgtEl>
                                        <p:attrNameLst>
                                          <p:attrName>style.visibility</p:attrName>
                                        </p:attrNameLst>
                                      </p:cBhvr>
                                      <p:to>
                                        <p:strVal val="visible"/>
                                      </p:to>
                                    </p:set>
                                    <p:animEffect transition="in" filter="wipe(left)">
                                      <p:cBhvr>
                                        <p:cTn id="10" dur="500"/>
                                        <p:tgtEl>
                                          <p:spTgt spid="137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66"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374211" name="Group 3">
            <a:extLst>
              <a:ext uri="{FF2B5EF4-FFF2-40B4-BE49-F238E27FC236}">
                <a16:creationId xmlns:a16="http://schemas.microsoft.com/office/drawing/2014/main" id="{6AB1B608-9A9A-7CF7-83EF-11902996C77B}"/>
              </a:ext>
            </a:extLst>
          </p:cNvPr>
          <p:cNvGrpSpPr>
            <a:grpSpLocks/>
          </p:cNvGrpSpPr>
          <p:nvPr/>
        </p:nvGrpSpPr>
        <p:grpSpPr bwMode="auto">
          <a:xfrm>
            <a:off x="0" y="2349500"/>
            <a:ext cx="8820150" cy="1270000"/>
            <a:chOff x="204" y="1162"/>
            <a:chExt cx="5556" cy="799"/>
          </a:xfrm>
        </p:grpSpPr>
        <p:sp>
          <p:nvSpPr>
            <p:cNvPr id="97286" name="Rectangle 4">
              <a:extLst>
                <a:ext uri="{FF2B5EF4-FFF2-40B4-BE49-F238E27FC236}">
                  <a16:creationId xmlns:a16="http://schemas.microsoft.com/office/drawing/2014/main" id="{C7ECB5B6-5B44-E7D0-14D0-2320CCA2ED3B}"/>
                </a:ext>
              </a:extLst>
            </p:cNvPr>
            <p:cNvSpPr>
              <a:spLocks noChangeArrowheads="1"/>
            </p:cNvSpPr>
            <p:nvPr/>
          </p:nvSpPr>
          <p:spPr bwMode="auto">
            <a:xfrm>
              <a:off x="979" y="1162"/>
              <a:ext cx="478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pPr>
              <a:r>
                <a:rPr kumimoji="1" lang="zh-CN" altLang="en-US">
                  <a:latin typeface="宋体" panose="02010600030101010101" pitchFamily="2" charset="-122"/>
                </a:rPr>
                <a:t>函数     在       上单调增加</a:t>
              </a:r>
              <a:r>
                <a:rPr kumimoji="1" lang="en-US" altLang="zh-CN">
                  <a:latin typeface="宋体" panose="02010600030101010101" pitchFamily="2" charset="-122"/>
                </a:rPr>
                <a:t>,</a:t>
              </a:r>
              <a:r>
                <a:rPr kumimoji="1" lang="zh-CN" altLang="en-US">
                  <a:latin typeface="宋体" panose="02010600030101010101" pitchFamily="2" charset="-122"/>
                </a:rPr>
                <a:t>在       上</a:t>
              </a:r>
            </a:p>
          </p:txBody>
        </p:sp>
        <p:graphicFrame>
          <p:nvGraphicFramePr>
            <p:cNvPr id="97287" name="Object 5">
              <a:extLst>
                <a:ext uri="{FF2B5EF4-FFF2-40B4-BE49-F238E27FC236}">
                  <a16:creationId xmlns:a16="http://schemas.microsoft.com/office/drawing/2014/main" id="{54FA6562-EA02-C63A-CE9D-A13F1FFA9A66}"/>
                </a:ext>
              </a:extLst>
            </p:cNvPr>
            <p:cNvGraphicFramePr>
              <a:graphicFrameLocks noChangeAspect="1"/>
            </p:cNvGraphicFramePr>
            <p:nvPr/>
          </p:nvGraphicFramePr>
          <p:xfrm>
            <a:off x="1520" y="1253"/>
            <a:ext cx="544" cy="312"/>
          </p:xfrm>
          <a:graphic>
            <a:graphicData uri="http://schemas.openxmlformats.org/presentationml/2006/ole">
              <mc:AlternateContent xmlns:mc="http://schemas.openxmlformats.org/markup-compatibility/2006">
                <mc:Choice xmlns:v="urn:schemas-microsoft-com:vml" Requires="v">
                  <p:oleObj name="Equation" r:id="rId2" imgW="847614" imgH="476163" progId="Equation.DSMT4">
                    <p:embed/>
                  </p:oleObj>
                </mc:Choice>
                <mc:Fallback>
                  <p:oleObj name="Equation" r:id="rId2" imgW="847614" imgH="476163"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 y="1253"/>
                          <a:ext cx="54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6">
              <a:extLst>
                <a:ext uri="{FF2B5EF4-FFF2-40B4-BE49-F238E27FC236}">
                  <a16:creationId xmlns:a16="http://schemas.microsoft.com/office/drawing/2014/main" id="{32781C61-F143-EEF9-73D7-284357DFC561}"/>
                </a:ext>
              </a:extLst>
            </p:cNvPr>
            <p:cNvGraphicFramePr>
              <a:graphicFrameLocks noChangeAspect="1"/>
            </p:cNvGraphicFramePr>
            <p:nvPr/>
          </p:nvGraphicFramePr>
          <p:xfrm>
            <a:off x="726" y="1309"/>
            <a:ext cx="184" cy="201"/>
          </p:xfrm>
          <a:graphic>
            <a:graphicData uri="http://schemas.openxmlformats.org/presentationml/2006/ole">
              <mc:AlternateContent xmlns:mc="http://schemas.openxmlformats.org/markup-compatibility/2006">
                <mc:Choice xmlns:v="urn:schemas-microsoft-com:vml" Requires="v">
                  <p:oleObj name="Equation" r:id="rId4" imgW="276150" imgH="295307" progId="Equation.DSMT4">
                    <p:embed/>
                  </p:oleObj>
                </mc:Choice>
                <mc:Fallback>
                  <p:oleObj name="Equation" r:id="rId4" imgW="276150" imgH="295307"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 y="1309"/>
                          <a:ext cx="184" cy="2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9" name="Object 7">
              <a:extLst>
                <a:ext uri="{FF2B5EF4-FFF2-40B4-BE49-F238E27FC236}">
                  <a16:creationId xmlns:a16="http://schemas.microsoft.com/office/drawing/2014/main" id="{413A04BF-6F6C-E3B9-C858-946739654431}"/>
                </a:ext>
              </a:extLst>
            </p:cNvPr>
            <p:cNvGraphicFramePr>
              <a:graphicFrameLocks noChangeAspect="1"/>
            </p:cNvGraphicFramePr>
            <p:nvPr/>
          </p:nvGraphicFramePr>
          <p:xfrm>
            <a:off x="2336" y="1271"/>
            <a:ext cx="680" cy="248"/>
          </p:xfrm>
          <a:graphic>
            <a:graphicData uri="http://schemas.openxmlformats.org/presentationml/2006/ole">
              <mc:AlternateContent xmlns:mc="http://schemas.openxmlformats.org/markup-compatibility/2006">
                <mc:Choice xmlns:v="urn:schemas-microsoft-com:vml" Requires="v">
                  <p:oleObj name="Equation" r:id="rId6" imgW="1079032" imgH="393529" progId="Equation.DSMT4">
                    <p:embed/>
                  </p:oleObj>
                </mc:Choice>
                <mc:Fallback>
                  <p:oleObj name="Equation" r:id="rId6" imgW="1079032" imgH="393529"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6" y="1271"/>
                          <a:ext cx="6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90" name="Object 8">
              <a:extLst>
                <a:ext uri="{FF2B5EF4-FFF2-40B4-BE49-F238E27FC236}">
                  <a16:creationId xmlns:a16="http://schemas.microsoft.com/office/drawing/2014/main" id="{5A89351B-69CD-7038-B054-A40741A9E397}"/>
                </a:ext>
              </a:extLst>
            </p:cNvPr>
            <p:cNvGraphicFramePr>
              <a:graphicFrameLocks noChangeAspect="1"/>
            </p:cNvGraphicFramePr>
            <p:nvPr/>
          </p:nvGraphicFramePr>
          <p:xfrm>
            <a:off x="4604" y="1271"/>
            <a:ext cx="680" cy="248"/>
          </p:xfrm>
          <a:graphic>
            <a:graphicData uri="http://schemas.openxmlformats.org/presentationml/2006/ole">
              <mc:AlternateContent xmlns:mc="http://schemas.openxmlformats.org/markup-compatibility/2006">
                <mc:Choice xmlns:v="urn:schemas-microsoft-com:vml" Requires="v">
                  <p:oleObj name="Equation" r:id="rId8" imgW="1079032" imgH="393529" progId="Equation.DSMT4">
                    <p:embed/>
                  </p:oleObj>
                </mc:Choice>
                <mc:Fallback>
                  <p:oleObj name="Equation" r:id="rId8" imgW="1079032" imgH="393529"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4" y="1271"/>
                          <a:ext cx="68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91" name="Rectangle 9">
              <a:extLst>
                <a:ext uri="{FF2B5EF4-FFF2-40B4-BE49-F238E27FC236}">
                  <a16:creationId xmlns:a16="http://schemas.microsoft.com/office/drawing/2014/main" id="{0E3FE0E5-9F8B-0E5E-9822-2880DC2EDEC3}"/>
                </a:ext>
              </a:extLst>
            </p:cNvPr>
            <p:cNvSpPr>
              <a:spLocks noChangeArrowheads="1"/>
            </p:cNvSpPr>
            <p:nvPr/>
          </p:nvSpPr>
          <p:spPr bwMode="auto">
            <a:xfrm>
              <a:off x="204" y="1634"/>
              <a:ext cx="367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zh-CN" altLang="en-US">
                  <a:latin typeface="宋体" panose="02010600030101010101" pitchFamily="2" charset="-122"/>
                </a:rPr>
                <a:t>单调减少</a:t>
              </a:r>
              <a:r>
                <a:rPr kumimoji="1" lang="en-US" altLang="zh-CN">
                  <a:latin typeface="宋体" panose="02010600030101010101" pitchFamily="2" charset="-122"/>
                </a:rPr>
                <a:t>,</a:t>
              </a:r>
              <a:r>
                <a:rPr kumimoji="1" lang="zh-CN" altLang="en-US">
                  <a:latin typeface="宋体" panose="02010600030101010101" pitchFamily="2" charset="-122"/>
                </a:rPr>
                <a:t>在     取得最大值；</a:t>
              </a:r>
            </a:p>
          </p:txBody>
        </p:sp>
        <p:graphicFrame>
          <p:nvGraphicFramePr>
            <p:cNvPr id="97292" name="Object 10">
              <a:extLst>
                <a:ext uri="{FF2B5EF4-FFF2-40B4-BE49-F238E27FC236}">
                  <a16:creationId xmlns:a16="http://schemas.microsoft.com/office/drawing/2014/main" id="{ECD7FA15-3E56-A798-1861-4D99F2574249}"/>
                </a:ext>
              </a:extLst>
            </p:cNvPr>
            <p:cNvGraphicFramePr>
              <a:graphicFrameLocks noChangeAspect="1"/>
            </p:cNvGraphicFramePr>
            <p:nvPr/>
          </p:nvGraphicFramePr>
          <p:xfrm>
            <a:off x="1519" y="1752"/>
            <a:ext cx="536" cy="200"/>
          </p:xfrm>
          <a:graphic>
            <a:graphicData uri="http://schemas.openxmlformats.org/presentationml/2006/ole">
              <mc:AlternateContent xmlns:mc="http://schemas.openxmlformats.org/markup-compatibility/2006">
                <mc:Choice xmlns:v="urn:schemas-microsoft-com:vml" Requires="v">
                  <p:oleObj name="Equation" r:id="rId10" imgW="850531" imgH="317362" progId="Equation.DSMT4">
                    <p:embed/>
                  </p:oleObj>
                </mc:Choice>
                <mc:Fallback>
                  <p:oleObj name="Equation" r:id="rId10" imgW="850531" imgH="317362"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9" y="1752"/>
                          <a:ext cx="53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74219" name="Object 11">
            <a:extLst>
              <a:ext uri="{FF2B5EF4-FFF2-40B4-BE49-F238E27FC236}">
                <a16:creationId xmlns:a16="http://schemas.microsoft.com/office/drawing/2014/main" id="{0B14D9AB-91E1-E047-6966-C01A47C82A84}"/>
              </a:ext>
            </a:extLst>
          </p:cNvPr>
          <p:cNvGraphicFramePr>
            <a:graphicFrameLocks noChangeAspect="1"/>
          </p:cNvGraphicFramePr>
          <p:nvPr/>
        </p:nvGraphicFramePr>
        <p:xfrm>
          <a:off x="1547813" y="3717925"/>
          <a:ext cx="3403600" cy="1028700"/>
        </p:xfrm>
        <a:graphic>
          <a:graphicData uri="http://schemas.openxmlformats.org/presentationml/2006/ole">
            <mc:AlternateContent xmlns:mc="http://schemas.openxmlformats.org/markup-compatibility/2006">
              <mc:Choice xmlns:v="urn:schemas-microsoft-com:vml" Requires="v">
                <p:oleObj name="Equation" r:id="rId12" imgW="3381279" imgH="1009552" progId="Equation.DSMT4">
                  <p:embed/>
                </p:oleObj>
              </mc:Choice>
              <mc:Fallback>
                <p:oleObj name="Equation" r:id="rId12" imgW="3381279" imgH="1009552"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7813" y="3717925"/>
                        <a:ext cx="34036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7284" name="Picture 16" descr="正态图1">
            <a:extLst>
              <a:ext uri="{FF2B5EF4-FFF2-40B4-BE49-F238E27FC236}">
                <a16:creationId xmlns:a16="http://schemas.microsoft.com/office/drawing/2014/main" id="{AC956926-EF58-426F-D914-5E5E6C31A31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2725" y="3141663"/>
            <a:ext cx="35814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7285" name="Object 17">
            <a:extLst>
              <a:ext uri="{FF2B5EF4-FFF2-40B4-BE49-F238E27FC236}">
                <a16:creationId xmlns:a16="http://schemas.microsoft.com/office/drawing/2014/main" id="{82CFB6B5-BF38-85FA-5DD0-65D9AF9F4965}"/>
              </a:ext>
            </a:extLst>
          </p:cNvPr>
          <p:cNvGraphicFramePr>
            <a:graphicFrameLocks noChangeAspect="1"/>
          </p:cNvGraphicFramePr>
          <p:nvPr/>
        </p:nvGraphicFramePr>
        <p:xfrm>
          <a:off x="1116013" y="693738"/>
          <a:ext cx="6621462" cy="1306512"/>
        </p:xfrm>
        <a:graphic>
          <a:graphicData uri="http://schemas.openxmlformats.org/presentationml/2006/ole">
            <mc:AlternateContent xmlns:mc="http://schemas.openxmlformats.org/markup-compatibility/2006">
              <mc:Choice xmlns:v="urn:schemas-microsoft-com:vml" Requires="v">
                <p:oleObj name="Equation" r:id="rId15" imgW="2371700" imgH="466715" progId="Equation.DSMT4">
                  <p:embed/>
                </p:oleObj>
              </mc:Choice>
              <mc:Fallback>
                <p:oleObj name="Equation" r:id="rId15" imgW="2371700" imgH="466715"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6013" y="693738"/>
                        <a:ext cx="6621462"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4211"/>
                                        </p:tgtEl>
                                        <p:attrNameLst>
                                          <p:attrName>style.visibility</p:attrName>
                                        </p:attrNameLst>
                                      </p:cBhvr>
                                      <p:to>
                                        <p:strVal val="visible"/>
                                      </p:to>
                                    </p:set>
                                    <p:animEffect transition="in" filter="wipe(left)">
                                      <p:cBhvr>
                                        <p:cTn id="7" dur="500"/>
                                        <p:tgtEl>
                                          <p:spTgt spid="137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374219"/>
                                        </p:tgtEl>
                                        <p:attrNameLst>
                                          <p:attrName>style.visibility</p:attrName>
                                        </p:attrNameLst>
                                      </p:cBhvr>
                                      <p:to>
                                        <p:strVal val="visible"/>
                                      </p:to>
                                    </p:set>
                                    <p:animEffect transition="in" filter="blinds(vertical)">
                                      <p:cBhvr>
                                        <p:cTn id="12" dur="500"/>
                                        <p:tgtEl>
                                          <p:spTgt spid="1374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11" descr="正态图1">
            <a:extLst>
              <a:ext uri="{FF2B5EF4-FFF2-40B4-BE49-F238E27FC236}">
                <a16:creationId xmlns:a16="http://schemas.microsoft.com/office/drawing/2014/main" id="{6B6C1C89-685E-6B5F-55B3-EF11FC2AB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141663"/>
            <a:ext cx="35814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8307" name="Object 12">
            <a:extLst>
              <a:ext uri="{FF2B5EF4-FFF2-40B4-BE49-F238E27FC236}">
                <a16:creationId xmlns:a16="http://schemas.microsoft.com/office/drawing/2014/main" id="{790B05E4-7059-6E07-3959-54F40E5ED08E}"/>
              </a:ext>
            </a:extLst>
          </p:cNvPr>
          <p:cNvGraphicFramePr>
            <a:graphicFrameLocks noChangeAspect="1"/>
          </p:cNvGraphicFramePr>
          <p:nvPr/>
        </p:nvGraphicFramePr>
        <p:xfrm>
          <a:off x="1116013" y="693738"/>
          <a:ext cx="6621462" cy="1306512"/>
        </p:xfrm>
        <a:graphic>
          <a:graphicData uri="http://schemas.openxmlformats.org/presentationml/2006/ole">
            <mc:AlternateContent xmlns:mc="http://schemas.openxmlformats.org/markup-compatibility/2006">
              <mc:Choice xmlns:v="urn:schemas-microsoft-com:vml" Requires="v">
                <p:oleObj name="Equation" r:id="rId3" imgW="2371700" imgH="466715" progId="Equation.DSMT4">
                  <p:embed/>
                </p:oleObj>
              </mc:Choice>
              <mc:Fallback>
                <p:oleObj name="Equation" r:id="rId3" imgW="2371700" imgH="466715"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693738"/>
                        <a:ext cx="6621462"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76269" name="Group 13">
            <a:extLst>
              <a:ext uri="{FF2B5EF4-FFF2-40B4-BE49-F238E27FC236}">
                <a16:creationId xmlns:a16="http://schemas.microsoft.com/office/drawing/2014/main" id="{57035F2C-7E4A-D9A5-23C0-999C8F90FE51}"/>
              </a:ext>
            </a:extLst>
          </p:cNvPr>
          <p:cNvGrpSpPr>
            <a:grpSpLocks/>
          </p:cNvGrpSpPr>
          <p:nvPr/>
        </p:nvGrpSpPr>
        <p:grpSpPr bwMode="auto">
          <a:xfrm>
            <a:off x="468313" y="2420938"/>
            <a:ext cx="7675562" cy="579437"/>
            <a:chOff x="676" y="2838"/>
            <a:chExt cx="4835" cy="365"/>
          </a:xfrm>
        </p:grpSpPr>
        <p:sp>
          <p:nvSpPr>
            <p:cNvPr id="98310" name="Rectangle 14">
              <a:extLst>
                <a:ext uri="{FF2B5EF4-FFF2-40B4-BE49-F238E27FC236}">
                  <a16:creationId xmlns:a16="http://schemas.microsoft.com/office/drawing/2014/main" id="{285055D6-2286-F767-792B-01CD68BD9A6B}"/>
                </a:ext>
              </a:extLst>
            </p:cNvPr>
            <p:cNvSpPr>
              <a:spLocks noChangeArrowheads="1"/>
            </p:cNvSpPr>
            <p:nvPr/>
          </p:nvSpPr>
          <p:spPr bwMode="auto">
            <a:xfrm>
              <a:off x="1066" y="2838"/>
              <a:ext cx="4445" cy="36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en-US" altLang="zh-CN" i="1">
                  <a:latin typeface="Times New Roman" panose="02020603050405020304" pitchFamily="18" charset="0"/>
                  <a:cs typeface="Times New Roman" panose="02020603050405020304" pitchFamily="18" charset="0"/>
                </a:rPr>
                <a:t>x = </a:t>
              </a:r>
              <a:r>
                <a:rPr kumimoji="1" lang="en-US" altLang="zh-CN" sz="3200" i="1">
                  <a:latin typeface="Times New Roman" panose="02020603050405020304" pitchFamily="18" charset="0"/>
                  <a:cs typeface="Times New Roman" panose="02020603050405020304" pitchFamily="18" charset="0"/>
                </a:rPr>
                <a:t>μ </a:t>
              </a:r>
              <a:r>
                <a:rPr kumimoji="1" lang="en-US" altLang="zh-CN" sz="3200">
                  <a:latin typeface="Times New Roman" panose="02020603050405020304" pitchFamily="18" charset="0"/>
                  <a:cs typeface="Times New Roman" panose="02020603050405020304" pitchFamily="18" charset="0"/>
                  <a:sym typeface="Symbol" panose="05050102010706020507" pitchFamily="18" charset="2"/>
                </a:rPr>
                <a:t>σ</a:t>
              </a:r>
              <a:r>
                <a:rPr kumimoji="1" lang="zh-CN" altLang="en-US">
                  <a:latin typeface="Times New Roman" panose="02020603050405020304" pitchFamily="18" charset="0"/>
                  <a:cs typeface="Times New Roman" panose="02020603050405020304" pitchFamily="18" charset="0"/>
                </a:rPr>
                <a:t>为 </a:t>
              </a:r>
              <a:r>
                <a:rPr kumimoji="1" lang="en-US" altLang="zh-CN" i="1">
                  <a:latin typeface="Times New Roman" panose="02020603050405020304" pitchFamily="18" charset="0"/>
                  <a:cs typeface="Times New Roman" panose="02020603050405020304" pitchFamily="18" charset="0"/>
                </a:rPr>
                <a:t>f</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x</a:t>
              </a:r>
              <a:r>
                <a:rPr kumimoji="1" lang="en-US" altLang="zh-CN">
                  <a:latin typeface="Times New Roman" panose="02020603050405020304" pitchFamily="18" charset="0"/>
                  <a:cs typeface="Times New Roman" panose="02020603050405020304" pitchFamily="18" charset="0"/>
                </a:rPr>
                <a:t>) </a:t>
              </a:r>
              <a:r>
                <a:rPr kumimoji="1" lang="zh-CN" altLang="en-US">
                  <a:latin typeface="Times New Roman" panose="02020603050405020304" pitchFamily="18" charset="0"/>
                  <a:cs typeface="Times New Roman" panose="02020603050405020304" pitchFamily="18" charset="0"/>
                </a:rPr>
                <a:t>的两个拐点的横坐标；</a:t>
              </a:r>
            </a:p>
          </p:txBody>
        </p:sp>
        <p:graphicFrame>
          <p:nvGraphicFramePr>
            <p:cNvPr id="98311" name="Object 15">
              <a:extLst>
                <a:ext uri="{FF2B5EF4-FFF2-40B4-BE49-F238E27FC236}">
                  <a16:creationId xmlns:a16="http://schemas.microsoft.com/office/drawing/2014/main" id="{C4393D75-F306-1BA8-E95A-E4EEA878D007}"/>
                </a:ext>
              </a:extLst>
            </p:cNvPr>
            <p:cNvGraphicFramePr>
              <a:graphicFrameLocks noChangeAspect="1"/>
            </p:cNvGraphicFramePr>
            <p:nvPr/>
          </p:nvGraphicFramePr>
          <p:xfrm>
            <a:off x="676" y="2896"/>
            <a:ext cx="184" cy="200"/>
          </p:xfrm>
          <a:graphic>
            <a:graphicData uri="http://schemas.openxmlformats.org/presentationml/2006/ole">
              <mc:AlternateContent xmlns:mc="http://schemas.openxmlformats.org/markup-compatibility/2006">
                <mc:Choice xmlns:v="urn:schemas-microsoft-com:vml" Requires="v">
                  <p:oleObj name="Equation" r:id="rId5" imgW="276150" imgH="295307" progId="Equation.DSMT4">
                    <p:embed/>
                  </p:oleObj>
                </mc:Choice>
                <mc:Fallback>
                  <p:oleObj name="Equation" r:id="rId5" imgW="276150" imgH="295307"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 y="2896"/>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76272" name="Object 16">
            <a:extLst>
              <a:ext uri="{FF2B5EF4-FFF2-40B4-BE49-F238E27FC236}">
                <a16:creationId xmlns:a16="http://schemas.microsoft.com/office/drawing/2014/main" id="{486F5215-0C22-0AF6-8EB4-5291160E55F3}"/>
              </a:ext>
            </a:extLst>
          </p:cNvPr>
          <p:cNvGraphicFramePr>
            <a:graphicFrameLocks noChangeAspect="1"/>
          </p:cNvGraphicFramePr>
          <p:nvPr/>
        </p:nvGraphicFramePr>
        <p:xfrm>
          <a:off x="827088" y="3789363"/>
          <a:ext cx="4457700" cy="1028700"/>
        </p:xfrm>
        <a:graphic>
          <a:graphicData uri="http://schemas.openxmlformats.org/presentationml/2006/ole">
            <mc:AlternateContent xmlns:mc="http://schemas.openxmlformats.org/markup-compatibility/2006">
              <mc:Choice xmlns:v="urn:schemas-microsoft-com:vml" Requires="v">
                <p:oleObj name="Equation" r:id="rId7" imgW="4438638" imgH="1009552" progId="Equation.DSMT4">
                  <p:embed/>
                </p:oleObj>
              </mc:Choice>
              <mc:Fallback>
                <p:oleObj name="Equation" r:id="rId7" imgW="4438638" imgH="1009552"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789363"/>
                        <a:ext cx="44577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6269"/>
                                        </p:tgtEl>
                                        <p:attrNameLst>
                                          <p:attrName>style.visibility</p:attrName>
                                        </p:attrNameLst>
                                      </p:cBhvr>
                                      <p:to>
                                        <p:strVal val="visible"/>
                                      </p:to>
                                    </p:set>
                                    <p:animEffect transition="in" filter="wipe(left)">
                                      <p:cBhvr>
                                        <p:cTn id="7" dur="500"/>
                                        <p:tgtEl>
                                          <p:spTgt spid="1376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1376272"/>
                                        </p:tgtEl>
                                        <p:attrNameLst>
                                          <p:attrName>style.visibility</p:attrName>
                                        </p:attrNameLst>
                                      </p:cBhvr>
                                      <p:to>
                                        <p:strVal val="visible"/>
                                      </p:to>
                                    </p:set>
                                    <p:animEffect transition="in" filter="blinds(vertical)">
                                      <p:cBhvr>
                                        <p:cTn id="12" dur="500"/>
                                        <p:tgtEl>
                                          <p:spTgt spid="137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descr="正态图1">
            <a:extLst>
              <a:ext uri="{FF2B5EF4-FFF2-40B4-BE49-F238E27FC236}">
                <a16:creationId xmlns:a16="http://schemas.microsoft.com/office/drawing/2014/main" id="{B43CE4D5-A643-EC0E-54D4-855839F24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3141663"/>
            <a:ext cx="3581400" cy="241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9331" name="Object 3">
            <a:extLst>
              <a:ext uri="{FF2B5EF4-FFF2-40B4-BE49-F238E27FC236}">
                <a16:creationId xmlns:a16="http://schemas.microsoft.com/office/drawing/2014/main" id="{114395AA-CA6B-F009-E780-4D28ACD8BE3A}"/>
              </a:ext>
            </a:extLst>
          </p:cNvPr>
          <p:cNvGraphicFramePr>
            <a:graphicFrameLocks noChangeAspect="1"/>
          </p:cNvGraphicFramePr>
          <p:nvPr/>
        </p:nvGraphicFramePr>
        <p:xfrm>
          <a:off x="1116013" y="693738"/>
          <a:ext cx="6621462" cy="1306512"/>
        </p:xfrm>
        <a:graphic>
          <a:graphicData uri="http://schemas.openxmlformats.org/presentationml/2006/ole">
            <mc:AlternateContent xmlns:mc="http://schemas.openxmlformats.org/markup-compatibility/2006">
              <mc:Choice xmlns:v="urn:schemas-microsoft-com:vml" Requires="v">
                <p:oleObj name="Equation" r:id="rId3" imgW="2371700" imgH="466715" progId="Equation.DSMT4">
                  <p:embed/>
                </p:oleObj>
              </mc:Choice>
              <mc:Fallback>
                <p:oleObj name="Equation" r:id="rId3" imgW="2371700" imgH="466715"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693738"/>
                        <a:ext cx="6621462" cy="13065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79336" name="Group 8">
            <a:extLst>
              <a:ext uri="{FF2B5EF4-FFF2-40B4-BE49-F238E27FC236}">
                <a16:creationId xmlns:a16="http://schemas.microsoft.com/office/drawing/2014/main" id="{370A414C-F492-4DCB-038E-15F305B0E81F}"/>
              </a:ext>
            </a:extLst>
          </p:cNvPr>
          <p:cNvGrpSpPr>
            <a:grpSpLocks/>
          </p:cNvGrpSpPr>
          <p:nvPr/>
        </p:nvGrpSpPr>
        <p:grpSpPr bwMode="auto">
          <a:xfrm>
            <a:off x="425450" y="2349500"/>
            <a:ext cx="4354513" cy="519113"/>
            <a:chOff x="863" y="1026"/>
            <a:chExt cx="2743" cy="327"/>
          </a:xfrm>
        </p:grpSpPr>
        <p:sp>
          <p:nvSpPr>
            <p:cNvPr id="99334" name="Rectangle 9">
              <a:extLst>
                <a:ext uri="{FF2B5EF4-FFF2-40B4-BE49-F238E27FC236}">
                  <a16:creationId xmlns:a16="http://schemas.microsoft.com/office/drawing/2014/main" id="{7C0963F3-D9A0-498A-68BB-F5294960B41B}"/>
                </a:ext>
              </a:extLst>
            </p:cNvPr>
            <p:cNvSpPr>
              <a:spLocks noChangeArrowheads="1"/>
            </p:cNvSpPr>
            <p:nvPr/>
          </p:nvSpPr>
          <p:spPr bwMode="auto">
            <a:xfrm>
              <a:off x="1020" y="1026"/>
              <a:ext cx="25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kumimoji="1" lang="en-US" altLang="zh-CN" i="1">
                  <a:latin typeface="Times New Roman" panose="02020603050405020304" pitchFamily="18" charset="0"/>
                </a:rPr>
                <a:t>f</a:t>
              </a:r>
              <a:r>
                <a:rPr kumimoji="1" lang="en-US" altLang="zh-CN">
                  <a:latin typeface="Times New Roman" panose="02020603050405020304" pitchFamily="18" charset="0"/>
                </a:rPr>
                <a:t> (</a:t>
              </a:r>
              <a:r>
                <a:rPr kumimoji="1" lang="en-US" altLang="zh-CN" i="1">
                  <a:latin typeface="Times New Roman" panose="02020603050405020304" pitchFamily="18" charset="0"/>
                </a:rPr>
                <a:t>x</a:t>
              </a:r>
              <a:r>
                <a:rPr kumimoji="1" lang="en-US" altLang="zh-CN">
                  <a:latin typeface="Times New Roman" panose="02020603050405020304" pitchFamily="18" charset="0"/>
                </a:rPr>
                <a:t>) </a:t>
              </a:r>
              <a:r>
                <a:rPr kumimoji="1" lang="zh-CN" altLang="en-US">
                  <a:latin typeface="宋体" panose="02010600030101010101" pitchFamily="2" charset="-122"/>
                </a:rPr>
                <a:t>以 </a:t>
              </a:r>
              <a:r>
                <a:rPr kumimoji="1" lang="en-US" altLang="zh-CN" i="1">
                  <a:latin typeface="Times New Roman" panose="02020603050405020304" pitchFamily="18" charset="0"/>
                </a:rPr>
                <a:t>x </a:t>
              </a:r>
              <a:r>
                <a:rPr kumimoji="1" lang="zh-CN" altLang="en-US">
                  <a:latin typeface="宋体" panose="02010600030101010101" pitchFamily="2" charset="-122"/>
                </a:rPr>
                <a:t>轴为渐近线</a:t>
              </a:r>
            </a:p>
          </p:txBody>
        </p:sp>
        <p:graphicFrame>
          <p:nvGraphicFramePr>
            <p:cNvPr id="99335" name="Object 10">
              <a:extLst>
                <a:ext uri="{FF2B5EF4-FFF2-40B4-BE49-F238E27FC236}">
                  <a16:creationId xmlns:a16="http://schemas.microsoft.com/office/drawing/2014/main" id="{1E9077B6-947C-1CDB-086A-AB1468ACB8AD}"/>
                </a:ext>
              </a:extLst>
            </p:cNvPr>
            <p:cNvGraphicFramePr>
              <a:graphicFrameLocks noChangeAspect="1"/>
            </p:cNvGraphicFramePr>
            <p:nvPr/>
          </p:nvGraphicFramePr>
          <p:xfrm>
            <a:off x="863" y="1082"/>
            <a:ext cx="184" cy="200"/>
          </p:xfrm>
          <a:graphic>
            <a:graphicData uri="http://schemas.openxmlformats.org/presentationml/2006/ole">
              <mc:AlternateContent xmlns:mc="http://schemas.openxmlformats.org/markup-compatibility/2006">
                <mc:Choice xmlns:v="urn:schemas-microsoft-com:vml" Requires="v">
                  <p:oleObj name="Equation" r:id="rId5" imgW="276150" imgH="295307" progId="Equation.DSMT4">
                    <p:embed/>
                  </p:oleObj>
                </mc:Choice>
                <mc:Fallback>
                  <p:oleObj name="Equation" r:id="rId5" imgW="276150" imgH="295307"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 y="1082"/>
                          <a:ext cx="18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79339" name="Rectangle 11">
            <a:extLst>
              <a:ext uri="{FF2B5EF4-FFF2-40B4-BE49-F238E27FC236}">
                <a16:creationId xmlns:a16="http://schemas.microsoft.com/office/drawing/2014/main" id="{2A971FDE-40E4-ED8F-ECBD-53ED17B09605}"/>
              </a:ext>
            </a:extLst>
          </p:cNvPr>
          <p:cNvSpPr>
            <a:spLocks noChangeArrowheads="1"/>
          </p:cNvSpPr>
          <p:nvPr/>
        </p:nvSpPr>
        <p:spPr bwMode="auto">
          <a:xfrm>
            <a:off x="827088" y="3573463"/>
            <a:ext cx="4103687" cy="5191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SzTx/>
            </a:pPr>
            <a:r>
              <a:rPr kumimoji="1" lang="zh-CN" altLang="en-US">
                <a:latin typeface="宋体" panose="02010600030101010101" pitchFamily="2" charset="-122"/>
              </a:rPr>
              <a:t>当</a:t>
            </a:r>
            <a:r>
              <a:rPr kumimoji="1" lang="en-US" altLang="zh-CN" i="1">
                <a:latin typeface="Times New Roman" panose="02020603050405020304" pitchFamily="18" charset="0"/>
                <a:cs typeface="Times New Roman" panose="02020603050405020304" pitchFamily="18" charset="0"/>
              </a:rPr>
              <a:t>x→ </a:t>
            </a:r>
            <a:r>
              <a:rPr kumimoji="1" lang="en-US" altLang="zh-CN">
                <a:latin typeface="宋体" panose="02010600030101010101" pitchFamily="2" charset="-122"/>
                <a:cs typeface="Times New Roman" panose="02020603050405020304" pitchFamily="18" charset="0"/>
              </a:rPr>
              <a:t>∞</a:t>
            </a:r>
            <a:r>
              <a:rPr kumimoji="1" lang="zh-CN" altLang="en-US">
                <a:latin typeface="宋体" panose="02010600030101010101" pitchFamily="2" charset="-122"/>
              </a:rPr>
              <a:t>时，</a:t>
            </a:r>
            <a:r>
              <a:rPr kumimoji="1" lang="en-US" altLang="zh-CN" i="1">
                <a:latin typeface="Times New Roman" panose="02020603050405020304" pitchFamily="18" charset="0"/>
              </a:rPr>
              <a:t>f</a:t>
            </a:r>
            <a:r>
              <a:rPr kumimoji="1" lang="en-US" altLang="zh-CN">
                <a:latin typeface="Times New Roman" panose="02020603050405020304" pitchFamily="18" charset="0"/>
              </a:rPr>
              <a:t>(</a:t>
            </a:r>
            <a:r>
              <a:rPr kumimoji="1" lang="en-US" altLang="zh-CN" i="1">
                <a:latin typeface="Times New Roman" panose="02020603050405020304" pitchFamily="18" charset="0"/>
              </a:rPr>
              <a:t>x</a:t>
            </a:r>
            <a:r>
              <a:rPr kumimoji="1" lang="en-US" altLang="zh-CN">
                <a:latin typeface="Times New Roman" panose="02020603050405020304" pitchFamily="18" charset="0"/>
              </a:rPr>
              <a:t>) </a:t>
            </a:r>
            <a:r>
              <a:rPr kumimoji="1" lang="en-US" altLang="zh-CN" i="1">
                <a:latin typeface="Times New Roman" panose="02020603050405020304" pitchFamily="18" charset="0"/>
              </a:rPr>
              <a:t>→</a:t>
            </a:r>
            <a:r>
              <a:rPr kumimoji="1" lang="en-US" altLang="zh-CN">
                <a:latin typeface="Times New Roman" panose="02020603050405020304" pitchFamily="18" charset="0"/>
              </a:rPr>
              <a:t> 0</a:t>
            </a:r>
            <a:r>
              <a:rPr kumimoji="1" lang="en-US" altLang="zh-CN">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9336"/>
                                        </p:tgtEl>
                                        <p:attrNameLst>
                                          <p:attrName>style.visibility</p:attrName>
                                        </p:attrNameLst>
                                      </p:cBhvr>
                                      <p:to>
                                        <p:strVal val="visible"/>
                                      </p:to>
                                    </p:set>
                                    <p:animEffect transition="in" filter="wipe(left)">
                                      <p:cBhvr>
                                        <p:cTn id="7" dur="500"/>
                                        <p:tgtEl>
                                          <p:spTgt spid="1379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79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9339" grpId="0" animBg="1"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Line 2">
            <a:extLst>
              <a:ext uri="{FF2B5EF4-FFF2-40B4-BE49-F238E27FC236}">
                <a16:creationId xmlns:a16="http://schemas.microsoft.com/office/drawing/2014/main" id="{7AC99BB6-C3A7-B8B5-B049-5A807A2F1F96}"/>
              </a:ext>
            </a:extLst>
          </p:cNvPr>
          <p:cNvSpPr>
            <a:spLocks noChangeShapeType="1"/>
          </p:cNvSpPr>
          <p:nvPr/>
        </p:nvSpPr>
        <p:spPr bwMode="auto">
          <a:xfrm flipV="1">
            <a:off x="180975" y="5086350"/>
            <a:ext cx="83058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0355" name="Freeform 3">
            <a:extLst>
              <a:ext uri="{FF2B5EF4-FFF2-40B4-BE49-F238E27FC236}">
                <a16:creationId xmlns:a16="http://schemas.microsoft.com/office/drawing/2014/main" id="{9801BEFE-E937-5CC7-BB6F-0A0FA932B536}"/>
              </a:ext>
            </a:extLst>
          </p:cNvPr>
          <p:cNvSpPr>
            <a:spLocks/>
          </p:cNvSpPr>
          <p:nvPr/>
        </p:nvSpPr>
        <p:spPr bwMode="auto">
          <a:xfrm flipV="1">
            <a:off x="3190875" y="3138488"/>
            <a:ext cx="1676400" cy="1816100"/>
          </a:xfrm>
          <a:custGeom>
            <a:avLst/>
            <a:gdLst>
              <a:gd name="T0" fmla="*/ 15612872 w 1800"/>
              <a:gd name="T1" fmla="*/ 2147483646 h 237"/>
              <a:gd name="T2" fmla="*/ 46838616 w 1800"/>
              <a:gd name="T3" fmla="*/ 2147483646 h 237"/>
              <a:gd name="T4" fmla="*/ 78064360 w 1800"/>
              <a:gd name="T5" fmla="*/ 2147483646 h 237"/>
              <a:gd name="T6" fmla="*/ 109290104 w 1800"/>
              <a:gd name="T7" fmla="*/ 2147483646 h 237"/>
              <a:gd name="T8" fmla="*/ 140515848 w 1800"/>
              <a:gd name="T9" fmla="*/ 2147483646 h 237"/>
              <a:gd name="T10" fmla="*/ 171741592 w 1800"/>
              <a:gd name="T11" fmla="*/ 2147483646 h 237"/>
              <a:gd name="T12" fmla="*/ 202967336 w 1800"/>
              <a:gd name="T13" fmla="*/ 2147483646 h 237"/>
              <a:gd name="T14" fmla="*/ 234193080 w 1800"/>
              <a:gd name="T15" fmla="*/ 2147483646 h 237"/>
              <a:gd name="T16" fmla="*/ 265418824 w 1800"/>
              <a:gd name="T17" fmla="*/ 2147483646 h 237"/>
              <a:gd name="T18" fmla="*/ 296644568 w 1800"/>
              <a:gd name="T19" fmla="*/ 2147483646 h 237"/>
              <a:gd name="T20" fmla="*/ 327870312 w 1800"/>
              <a:gd name="T21" fmla="*/ 2147483646 h 237"/>
              <a:gd name="T22" fmla="*/ 359096056 w 1800"/>
              <a:gd name="T23" fmla="*/ 2147483646 h 237"/>
              <a:gd name="T24" fmla="*/ 390321800 w 1800"/>
              <a:gd name="T25" fmla="*/ 2147483646 h 237"/>
              <a:gd name="T26" fmla="*/ 421547544 w 1800"/>
              <a:gd name="T27" fmla="*/ 2147483646 h 237"/>
              <a:gd name="T28" fmla="*/ 452773288 w 1800"/>
              <a:gd name="T29" fmla="*/ 2147483646 h 237"/>
              <a:gd name="T30" fmla="*/ 483999032 w 1800"/>
              <a:gd name="T31" fmla="*/ 2147483646 h 237"/>
              <a:gd name="T32" fmla="*/ 515224776 w 1800"/>
              <a:gd name="T33" fmla="*/ 2147483646 h 237"/>
              <a:gd name="T34" fmla="*/ 546450520 w 1800"/>
              <a:gd name="T35" fmla="*/ 2147483646 h 237"/>
              <a:gd name="T36" fmla="*/ 577676264 w 1800"/>
              <a:gd name="T37" fmla="*/ 2147483646 h 237"/>
              <a:gd name="T38" fmla="*/ 608902008 w 1800"/>
              <a:gd name="T39" fmla="*/ 2147483646 h 237"/>
              <a:gd name="T40" fmla="*/ 640127752 w 1800"/>
              <a:gd name="T41" fmla="*/ 2147483646 h 237"/>
              <a:gd name="T42" fmla="*/ 671353496 w 1800"/>
              <a:gd name="T43" fmla="*/ 2147483646 h 237"/>
              <a:gd name="T44" fmla="*/ 702579240 w 1800"/>
              <a:gd name="T45" fmla="*/ 2147483646 h 237"/>
              <a:gd name="T46" fmla="*/ 733804984 w 1800"/>
              <a:gd name="T47" fmla="*/ 2147483646 h 237"/>
              <a:gd name="T48" fmla="*/ 765030728 w 1800"/>
              <a:gd name="T49" fmla="*/ 2147483646 h 237"/>
              <a:gd name="T50" fmla="*/ 796256472 w 1800"/>
              <a:gd name="T51" fmla="*/ 2147483646 h 237"/>
              <a:gd name="T52" fmla="*/ 827482216 w 1800"/>
              <a:gd name="T53" fmla="*/ 2147483646 h 237"/>
              <a:gd name="T54" fmla="*/ 858707960 w 1800"/>
              <a:gd name="T55" fmla="*/ 2147483646 h 237"/>
              <a:gd name="T56" fmla="*/ 889933704 w 1800"/>
              <a:gd name="T57" fmla="*/ 2147483646 h 237"/>
              <a:gd name="T58" fmla="*/ 921159448 w 1800"/>
              <a:gd name="T59" fmla="*/ 2147483646 h 237"/>
              <a:gd name="T60" fmla="*/ 952385192 w 1800"/>
              <a:gd name="T61" fmla="*/ 2147483646 h 237"/>
              <a:gd name="T62" fmla="*/ 983610936 w 1800"/>
              <a:gd name="T63" fmla="*/ 2147483646 h 237"/>
              <a:gd name="T64" fmla="*/ 1014836680 w 1800"/>
              <a:gd name="T65" fmla="*/ 1937748049 h 237"/>
              <a:gd name="T66" fmla="*/ 1046062424 w 1800"/>
              <a:gd name="T67" fmla="*/ 1702865782 h 237"/>
              <a:gd name="T68" fmla="*/ 1077288168 w 1800"/>
              <a:gd name="T69" fmla="*/ 1467991178 h 237"/>
              <a:gd name="T70" fmla="*/ 1108513912 w 1800"/>
              <a:gd name="T71" fmla="*/ 1291829478 h 237"/>
              <a:gd name="T72" fmla="*/ 1139739656 w 1800"/>
              <a:gd name="T73" fmla="*/ 1115675441 h 237"/>
              <a:gd name="T74" fmla="*/ 1170965400 w 1800"/>
              <a:gd name="T75" fmla="*/ 939513741 h 237"/>
              <a:gd name="T76" fmla="*/ 1202191144 w 1800"/>
              <a:gd name="T77" fmla="*/ 822072608 h 237"/>
              <a:gd name="T78" fmla="*/ 1233416888 w 1800"/>
              <a:gd name="T79" fmla="*/ 645918570 h 237"/>
              <a:gd name="T80" fmla="*/ 1264642632 w 1800"/>
              <a:gd name="T81" fmla="*/ 587198004 h 237"/>
              <a:gd name="T82" fmla="*/ 1295868376 w 1800"/>
              <a:gd name="T83" fmla="*/ 469756870 h 237"/>
              <a:gd name="T84" fmla="*/ 1327094120 w 1800"/>
              <a:gd name="T85" fmla="*/ 352315737 h 237"/>
              <a:gd name="T86" fmla="*/ 1358319864 w 1800"/>
              <a:gd name="T87" fmla="*/ 293595170 h 237"/>
              <a:gd name="T88" fmla="*/ 1389545608 w 1800"/>
              <a:gd name="T89" fmla="*/ 234874604 h 237"/>
              <a:gd name="T90" fmla="*/ 1420771352 w 1800"/>
              <a:gd name="T91" fmla="*/ 176161700 h 237"/>
              <a:gd name="T92" fmla="*/ 1451997096 w 1800"/>
              <a:gd name="T93" fmla="*/ 117441133 h 237"/>
              <a:gd name="T94" fmla="*/ 1483222840 w 1800"/>
              <a:gd name="T95" fmla="*/ 58720567 h 237"/>
              <a:gd name="T96" fmla="*/ 1514448584 w 1800"/>
              <a:gd name="T97" fmla="*/ 0 h 237"/>
              <a:gd name="T98" fmla="*/ 1545674328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0356" name="Freeform 4">
            <a:extLst>
              <a:ext uri="{FF2B5EF4-FFF2-40B4-BE49-F238E27FC236}">
                <a16:creationId xmlns:a16="http://schemas.microsoft.com/office/drawing/2014/main" id="{EE5D4E99-4730-5F3F-EBA9-9024A532FDEC}"/>
              </a:ext>
            </a:extLst>
          </p:cNvPr>
          <p:cNvSpPr>
            <a:spLocks/>
          </p:cNvSpPr>
          <p:nvPr/>
        </p:nvSpPr>
        <p:spPr bwMode="auto">
          <a:xfrm flipH="1" flipV="1">
            <a:off x="1514475" y="3141663"/>
            <a:ext cx="1674813" cy="1812925"/>
          </a:xfrm>
          <a:custGeom>
            <a:avLst/>
            <a:gdLst>
              <a:gd name="T0" fmla="*/ 15583205 w 1800"/>
              <a:gd name="T1" fmla="*/ 2147483646 h 237"/>
              <a:gd name="T2" fmla="*/ 46749614 w 1800"/>
              <a:gd name="T3" fmla="*/ 2147483646 h 237"/>
              <a:gd name="T4" fmla="*/ 77916953 w 1800"/>
              <a:gd name="T5" fmla="*/ 2147483646 h 237"/>
              <a:gd name="T6" fmla="*/ 109083362 w 1800"/>
              <a:gd name="T7" fmla="*/ 2147483646 h 237"/>
              <a:gd name="T8" fmla="*/ 140249771 w 1800"/>
              <a:gd name="T9" fmla="*/ 2147483646 h 237"/>
              <a:gd name="T10" fmla="*/ 171416180 w 1800"/>
              <a:gd name="T11" fmla="*/ 2147483646 h 237"/>
              <a:gd name="T12" fmla="*/ 202583520 w 1800"/>
              <a:gd name="T13" fmla="*/ 2147483646 h 237"/>
              <a:gd name="T14" fmla="*/ 233749929 w 1800"/>
              <a:gd name="T15" fmla="*/ 2147483646 h 237"/>
              <a:gd name="T16" fmla="*/ 264916338 w 1800"/>
              <a:gd name="T17" fmla="*/ 2147483646 h 237"/>
              <a:gd name="T18" fmla="*/ 296082747 w 1800"/>
              <a:gd name="T19" fmla="*/ 2147483646 h 237"/>
              <a:gd name="T20" fmla="*/ 327250086 w 1800"/>
              <a:gd name="T21" fmla="*/ 2147483646 h 237"/>
              <a:gd name="T22" fmla="*/ 358416495 w 1800"/>
              <a:gd name="T23" fmla="*/ 2147483646 h 237"/>
              <a:gd name="T24" fmla="*/ 389582904 w 1800"/>
              <a:gd name="T25" fmla="*/ 2147483646 h 237"/>
              <a:gd name="T26" fmla="*/ 420750244 w 1800"/>
              <a:gd name="T27" fmla="*/ 2147483646 h 237"/>
              <a:gd name="T28" fmla="*/ 451916653 w 1800"/>
              <a:gd name="T29" fmla="*/ 2147483646 h 237"/>
              <a:gd name="T30" fmla="*/ 483083062 w 1800"/>
              <a:gd name="T31" fmla="*/ 2147483646 h 237"/>
              <a:gd name="T32" fmla="*/ 514249471 w 1800"/>
              <a:gd name="T33" fmla="*/ 2147483646 h 237"/>
              <a:gd name="T34" fmla="*/ 545416810 w 1800"/>
              <a:gd name="T35" fmla="*/ 2147483646 h 237"/>
              <a:gd name="T36" fmla="*/ 576583219 w 1800"/>
              <a:gd name="T37" fmla="*/ 2147483646 h 237"/>
              <a:gd name="T38" fmla="*/ 607749628 w 1800"/>
              <a:gd name="T39" fmla="*/ 2147483646 h 237"/>
              <a:gd name="T40" fmla="*/ 638916037 w 1800"/>
              <a:gd name="T41" fmla="*/ 2147483646 h 237"/>
              <a:gd name="T42" fmla="*/ 670083377 w 1800"/>
              <a:gd name="T43" fmla="*/ 2147483646 h 237"/>
              <a:gd name="T44" fmla="*/ 701249786 w 1800"/>
              <a:gd name="T45" fmla="*/ 2147483646 h 237"/>
              <a:gd name="T46" fmla="*/ 732416195 w 1800"/>
              <a:gd name="T47" fmla="*/ 2147483646 h 237"/>
              <a:gd name="T48" fmla="*/ 763582604 w 1800"/>
              <a:gd name="T49" fmla="*/ 2147483646 h 237"/>
              <a:gd name="T50" fmla="*/ 794749943 w 1800"/>
              <a:gd name="T51" fmla="*/ 2147483646 h 237"/>
              <a:gd name="T52" fmla="*/ 825916352 w 1800"/>
              <a:gd name="T53" fmla="*/ 2147483646 h 237"/>
              <a:gd name="T54" fmla="*/ 857082761 w 1800"/>
              <a:gd name="T55" fmla="*/ 2147483646 h 237"/>
              <a:gd name="T56" fmla="*/ 888249170 w 1800"/>
              <a:gd name="T57" fmla="*/ 2147483646 h 237"/>
              <a:gd name="T58" fmla="*/ 919416510 w 1800"/>
              <a:gd name="T59" fmla="*/ 2147483646 h 237"/>
              <a:gd name="T60" fmla="*/ 950582919 w 1800"/>
              <a:gd name="T61" fmla="*/ 2147483646 h 237"/>
              <a:gd name="T62" fmla="*/ 981749328 w 1800"/>
              <a:gd name="T63" fmla="*/ 2147483646 h 237"/>
              <a:gd name="T64" fmla="*/ 1012915737 w 1800"/>
              <a:gd name="T65" fmla="*/ 1930979310 h 237"/>
              <a:gd name="T66" fmla="*/ 1044083076 w 1800"/>
              <a:gd name="T67" fmla="*/ 1696920748 h 237"/>
              <a:gd name="T68" fmla="*/ 1075249485 w 1800"/>
              <a:gd name="T69" fmla="*/ 1462862187 h 237"/>
              <a:gd name="T70" fmla="*/ 1106415895 w 1800"/>
              <a:gd name="T71" fmla="*/ 1287314441 h 237"/>
              <a:gd name="T72" fmla="*/ 1137582304 w 1800"/>
              <a:gd name="T73" fmla="*/ 1111774344 h 237"/>
              <a:gd name="T74" fmla="*/ 1168749643 w 1800"/>
              <a:gd name="T75" fmla="*/ 936234247 h 237"/>
              <a:gd name="T76" fmla="*/ 1199916052 w 1800"/>
              <a:gd name="T77" fmla="*/ 819204966 h 237"/>
              <a:gd name="T78" fmla="*/ 1231082461 w 1800"/>
              <a:gd name="T79" fmla="*/ 643657220 h 237"/>
              <a:gd name="T80" fmla="*/ 1262249801 w 1800"/>
              <a:gd name="T81" fmla="*/ 585146405 h 237"/>
              <a:gd name="T82" fmla="*/ 1293416210 w 1800"/>
              <a:gd name="T83" fmla="*/ 468117124 h 237"/>
              <a:gd name="T84" fmla="*/ 1324582619 w 1800"/>
              <a:gd name="T85" fmla="*/ 351087843 h 237"/>
              <a:gd name="T86" fmla="*/ 1355749028 w 1800"/>
              <a:gd name="T87" fmla="*/ 292569378 h 237"/>
              <a:gd name="T88" fmla="*/ 1386916367 w 1800"/>
              <a:gd name="T89" fmla="*/ 234058562 h 237"/>
              <a:gd name="T90" fmla="*/ 1418082776 w 1800"/>
              <a:gd name="T91" fmla="*/ 175540097 h 237"/>
              <a:gd name="T92" fmla="*/ 1449249185 w 1800"/>
              <a:gd name="T93" fmla="*/ 117029281 h 237"/>
              <a:gd name="T94" fmla="*/ 1480415594 w 1800"/>
              <a:gd name="T95" fmla="*/ 58510816 h 237"/>
              <a:gd name="T96" fmla="*/ 1511582934 w 1800"/>
              <a:gd name="T97" fmla="*/ 0 h 237"/>
              <a:gd name="T98" fmla="*/ 1542749343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0357" name="Line 5">
            <a:extLst>
              <a:ext uri="{FF2B5EF4-FFF2-40B4-BE49-F238E27FC236}">
                <a16:creationId xmlns:a16="http://schemas.microsoft.com/office/drawing/2014/main" id="{C8E72CEC-260B-8562-14DD-67349AA212F8}"/>
              </a:ext>
            </a:extLst>
          </p:cNvPr>
          <p:cNvSpPr>
            <a:spLocks noChangeShapeType="1"/>
          </p:cNvSpPr>
          <p:nvPr/>
        </p:nvSpPr>
        <p:spPr bwMode="auto">
          <a:xfrm flipV="1">
            <a:off x="3194050" y="3109913"/>
            <a:ext cx="0" cy="197961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nvGrpSpPr>
          <p:cNvPr id="100358" name="Group 6">
            <a:extLst>
              <a:ext uri="{FF2B5EF4-FFF2-40B4-BE49-F238E27FC236}">
                <a16:creationId xmlns:a16="http://schemas.microsoft.com/office/drawing/2014/main" id="{E987A798-55C7-3A5E-40D8-19AA56A6A17C}"/>
              </a:ext>
            </a:extLst>
          </p:cNvPr>
          <p:cNvGrpSpPr>
            <a:grpSpLocks/>
          </p:cNvGrpSpPr>
          <p:nvPr/>
        </p:nvGrpSpPr>
        <p:grpSpPr bwMode="auto">
          <a:xfrm>
            <a:off x="3648075" y="3125788"/>
            <a:ext cx="3352800" cy="1887537"/>
            <a:chOff x="2448" y="1307"/>
            <a:chExt cx="2112" cy="1144"/>
          </a:xfrm>
        </p:grpSpPr>
        <p:sp>
          <p:nvSpPr>
            <p:cNvPr id="100367" name="Freeform 7">
              <a:extLst>
                <a:ext uri="{FF2B5EF4-FFF2-40B4-BE49-F238E27FC236}">
                  <a16:creationId xmlns:a16="http://schemas.microsoft.com/office/drawing/2014/main" id="{6200B62B-0A13-2717-8373-384F71761737}"/>
                </a:ext>
              </a:extLst>
            </p:cNvPr>
            <p:cNvSpPr>
              <a:spLocks/>
            </p:cNvSpPr>
            <p:nvPr/>
          </p:nvSpPr>
          <p:spPr bwMode="auto">
            <a:xfrm flipV="1">
              <a:off x="3504" y="1307"/>
              <a:ext cx="1056" cy="1144"/>
            </a:xfrm>
            <a:custGeom>
              <a:avLst/>
              <a:gdLst>
                <a:gd name="T0" fmla="*/ 6 w 1800"/>
                <a:gd name="T1" fmla="*/ 5522 h 237"/>
                <a:gd name="T2" fmla="*/ 19 w 1800"/>
                <a:gd name="T3" fmla="*/ 5498 h 237"/>
                <a:gd name="T4" fmla="*/ 31 w 1800"/>
                <a:gd name="T5" fmla="*/ 5455 h 237"/>
                <a:gd name="T6" fmla="*/ 43 w 1800"/>
                <a:gd name="T7" fmla="*/ 5406 h 237"/>
                <a:gd name="T8" fmla="*/ 56 w 1800"/>
                <a:gd name="T9" fmla="*/ 5315 h 237"/>
                <a:gd name="T10" fmla="*/ 68 w 1800"/>
                <a:gd name="T11" fmla="*/ 5218 h 237"/>
                <a:gd name="T12" fmla="*/ 80 w 1800"/>
                <a:gd name="T13" fmla="*/ 5102 h 237"/>
                <a:gd name="T14" fmla="*/ 93 w 1800"/>
                <a:gd name="T15" fmla="*/ 4986 h 237"/>
                <a:gd name="T16" fmla="*/ 106 w 1800"/>
                <a:gd name="T17" fmla="*/ 4846 h 237"/>
                <a:gd name="T18" fmla="*/ 118 w 1800"/>
                <a:gd name="T19" fmla="*/ 4682 h 237"/>
                <a:gd name="T20" fmla="*/ 130 w 1800"/>
                <a:gd name="T21" fmla="*/ 4518 h 237"/>
                <a:gd name="T22" fmla="*/ 143 w 1800"/>
                <a:gd name="T23" fmla="*/ 4335 h 237"/>
                <a:gd name="T24" fmla="*/ 155 w 1800"/>
                <a:gd name="T25" fmla="*/ 4146 h 237"/>
                <a:gd name="T26" fmla="*/ 167 w 1800"/>
                <a:gd name="T27" fmla="*/ 3963 h 237"/>
                <a:gd name="T28" fmla="*/ 180 w 1800"/>
                <a:gd name="T29" fmla="*/ 3751 h 237"/>
                <a:gd name="T30" fmla="*/ 192 w 1800"/>
                <a:gd name="T31" fmla="*/ 3567 h 237"/>
                <a:gd name="T32" fmla="*/ 204 w 1800"/>
                <a:gd name="T33" fmla="*/ 3355 h 237"/>
                <a:gd name="T34" fmla="*/ 217 w 1800"/>
                <a:gd name="T35" fmla="*/ 3147 h 237"/>
                <a:gd name="T36" fmla="*/ 229 w 1800"/>
                <a:gd name="T37" fmla="*/ 2935 h 237"/>
                <a:gd name="T38" fmla="*/ 242 w 1800"/>
                <a:gd name="T39" fmla="*/ 2751 h 237"/>
                <a:gd name="T40" fmla="*/ 254 w 1800"/>
                <a:gd name="T41" fmla="*/ 2563 h 237"/>
                <a:gd name="T42" fmla="*/ 266 w 1800"/>
                <a:gd name="T43" fmla="*/ 2356 h 237"/>
                <a:gd name="T44" fmla="*/ 279 w 1800"/>
                <a:gd name="T45" fmla="*/ 2167 h 237"/>
                <a:gd name="T46" fmla="*/ 291 w 1800"/>
                <a:gd name="T47" fmla="*/ 2003 h 237"/>
                <a:gd name="T48" fmla="*/ 303 w 1800"/>
                <a:gd name="T49" fmla="*/ 1820 h 237"/>
                <a:gd name="T50" fmla="*/ 316 w 1800"/>
                <a:gd name="T51" fmla="*/ 1656 h 237"/>
                <a:gd name="T52" fmla="*/ 329 w 1800"/>
                <a:gd name="T53" fmla="*/ 1516 h 237"/>
                <a:gd name="T54" fmla="*/ 341 w 1800"/>
                <a:gd name="T55" fmla="*/ 1352 h 237"/>
                <a:gd name="T56" fmla="*/ 353 w 1800"/>
                <a:gd name="T57" fmla="*/ 1236 h 237"/>
                <a:gd name="T58" fmla="*/ 365 w 1800"/>
                <a:gd name="T59" fmla="*/ 1096 h 237"/>
                <a:gd name="T60" fmla="*/ 378 w 1800"/>
                <a:gd name="T61" fmla="*/ 980 h 237"/>
                <a:gd name="T62" fmla="*/ 390 w 1800"/>
                <a:gd name="T63" fmla="*/ 864 h 237"/>
                <a:gd name="T64" fmla="*/ 402 w 1800"/>
                <a:gd name="T65" fmla="*/ 767 h 237"/>
                <a:gd name="T66" fmla="*/ 415 w 1800"/>
                <a:gd name="T67" fmla="*/ 676 h 237"/>
                <a:gd name="T68" fmla="*/ 428 w 1800"/>
                <a:gd name="T69" fmla="*/ 584 h 237"/>
                <a:gd name="T70" fmla="*/ 440 w 1800"/>
                <a:gd name="T71" fmla="*/ 512 h 237"/>
                <a:gd name="T72" fmla="*/ 452 w 1800"/>
                <a:gd name="T73" fmla="*/ 444 h 237"/>
                <a:gd name="T74" fmla="*/ 465 w 1800"/>
                <a:gd name="T75" fmla="*/ 372 h 237"/>
                <a:gd name="T76" fmla="*/ 477 w 1800"/>
                <a:gd name="T77" fmla="*/ 328 h 237"/>
                <a:gd name="T78" fmla="*/ 489 w 1800"/>
                <a:gd name="T79" fmla="*/ 256 h 237"/>
                <a:gd name="T80" fmla="*/ 502 w 1800"/>
                <a:gd name="T81" fmla="*/ 232 h 237"/>
                <a:gd name="T82" fmla="*/ 514 w 1800"/>
                <a:gd name="T83" fmla="*/ 188 h 237"/>
                <a:gd name="T84" fmla="*/ 527 w 1800"/>
                <a:gd name="T85" fmla="*/ 140 h 237"/>
                <a:gd name="T86" fmla="*/ 539 w 1800"/>
                <a:gd name="T87" fmla="*/ 116 h 237"/>
                <a:gd name="T88" fmla="*/ 551 w 1800"/>
                <a:gd name="T89" fmla="*/ 92 h 237"/>
                <a:gd name="T90" fmla="*/ 564 w 1800"/>
                <a:gd name="T91" fmla="*/ 68 h 237"/>
                <a:gd name="T92" fmla="*/ 576 w 1800"/>
                <a:gd name="T93" fmla="*/ 48 h 237"/>
                <a:gd name="T94" fmla="*/ 588 w 1800"/>
                <a:gd name="T95" fmla="*/ 24 h 237"/>
                <a:gd name="T96" fmla="*/ 601 w 1800"/>
                <a:gd name="T97" fmla="*/ 0 h 237"/>
                <a:gd name="T98" fmla="*/ 613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0368" name="Freeform 8">
              <a:extLst>
                <a:ext uri="{FF2B5EF4-FFF2-40B4-BE49-F238E27FC236}">
                  <a16:creationId xmlns:a16="http://schemas.microsoft.com/office/drawing/2014/main" id="{0E27EA7C-8499-271A-4701-FE38C4C52962}"/>
                </a:ext>
              </a:extLst>
            </p:cNvPr>
            <p:cNvSpPr>
              <a:spLocks/>
            </p:cNvSpPr>
            <p:nvPr/>
          </p:nvSpPr>
          <p:spPr bwMode="auto">
            <a:xfrm flipH="1" flipV="1">
              <a:off x="2448" y="1308"/>
              <a:ext cx="1055" cy="1143"/>
            </a:xfrm>
            <a:custGeom>
              <a:avLst/>
              <a:gdLst>
                <a:gd name="T0" fmla="*/ 6 w 1800"/>
                <a:gd name="T1" fmla="*/ 5512 h 237"/>
                <a:gd name="T2" fmla="*/ 19 w 1800"/>
                <a:gd name="T3" fmla="*/ 5488 h 237"/>
                <a:gd name="T4" fmla="*/ 31 w 1800"/>
                <a:gd name="T5" fmla="*/ 5445 h 237"/>
                <a:gd name="T6" fmla="*/ 43 w 1800"/>
                <a:gd name="T7" fmla="*/ 5397 h 237"/>
                <a:gd name="T8" fmla="*/ 56 w 1800"/>
                <a:gd name="T9" fmla="*/ 5305 h 237"/>
                <a:gd name="T10" fmla="*/ 68 w 1800"/>
                <a:gd name="T11" fmla="*/ 5209 h 237"/>
                <a:gd name="T12" fmla="*/ 80 w 1800"/>
                <a:gd name="T13" fmla="*/ 5093 h 237"/>
                <a:gd name="T14" fmla="*/ 93 w 1800"/>
                <a:gd name="T15" fmla="*/ 4977 h 237"/>
                <a:gd name="T16" fmla="*/ 105 w 1800"/>
                <a:gd name="T17" fmla="*/ 4837 h 237"/>
                <a:gd name="T18" fmla="*/ 117 w 1800"/>
                <a:gd name="T19" fmla="*/ 4673 h 237"/>
                <a:gd name="T20" fmla="*/ 130 w 1800"/>
                <a:gd name="T21" fmla="*/ 4514 h 237"/>
                <a:gd name="T22" fmla="*/ 142 w 1800"/>
                <a:gd name="T23" fmla="*/ 4326 h 237"/>
                <a:gd name="T24" fmla="*/ 155 w 1800"/>
                <a:gd name="T25" fmla="*/ 4138 h 237"/>
                <a:gd name="T26" fmla="*/ 167 w 1800"/>
                <a:gd name="T27" fmla="*/ 3955 h 237"/>
                <a:gd name="T28" fmla="*/ 179 w 1800"/>
                <a:gd name="T29" fmla="*/ 3742 h 237"/>
                <a:gd name="T30" fmla="*/ 192 w 1800"/>
                <a:gd name="T31" fmla="*/ 3559 h 237"/>
                <a:gd name="T32" fmla="*/ 204 w 1800"/>
                <a:gd name="T33" fmla="*/ 3347 h 237"/>
                <a:gd name="T34" fmla="*/ 216 w 1800"/>
                <a:gd name="T35" fmla="*/ 3140 h 237"/>
                <a:gd name="T36" fmla="*/ 229 w 1800"/>
                <a:gd name="T37" fmla="*/ 2932 h 237"/>
                <a:gd name="T38" fmla="*/ 241 w 1800"/>
                <a:gd name="T39" fmla="*/ 2744 h 237"/>
                <a:gd name="T40" fmla="*/ 254 w 1800"/>
                <a:gd name="T41" fmla="*/ 2561 h 237"/>
                <a:gd name="T42" fmla="*/ 266 w 1800"/>
                <a:gd name="T43" fmla="*/ 2349 h 237"/>
                <a:gd name="T44" fmla="*/ 278 w 1800"/>
                <a:gd name="T45" fmla="*/ 2165 h 237"/>
                <a:gd name="T46" fmla="*/ 291 w 1800"/>
                <a:gd name="T47" fmla="*/ 2001 h 237"/>
                <a:gd name="T48" fmla="*/ 303 w 1800"/>
                <a:gd name="T49" fmla="*/ 1813 h 237"/>
                <a:gd name="T50" fmla="*/ 315 w 1800"/>
                <a:gd name="T51" fmla="*/ 1649 h 237"/>
                <a:gd name="T52" fmla="*/ 328 w 1800"/>
                <a:gd name="T53" fmla="*/ 1510 h 237"/>
                <a:gd name="T54" fmla="*/ 340 w 1800"/>
                <a:gd name="T55" fmla="*/ 1350 h 237"/>
                <a:gd name="T56" fmla="*/ 352 w 1800"/>
                <a:gd name="T57" fmla="*/ 1235 h 237"/>
                <a:gd name="T58" fmla="*/ 365 w 1800"/>
                <a:gd name="T59" fmla="*/ 1095 h 237"/>
                <a:gd name="T60" fmla="*/ 377 w 1800"/>
                <a:gd name="T61" fmla="*/ 979 h 237"/>
                <a:gd name="T62" fmla="*/ 390 w 1800"/>
                <a:gd name="T63" fmla="*/ 858 h 237"/>
                <a:gd name="T64" fmla="*/ 402 w 1800"/>
                <a:gd name="T65" fmla="*/ 767 h 237"/>
                <a:gd name="T66" fmla="*/ 414 w 1800"/>
                <a:gd name="T67" fmla="*/ 675 h 237"/>
                <a:gd name="T68" fmla="*/ 427 w 1800"/>
                <a:gd name="T69" fmla="*/ 584 h 237"/>
                <a:gd name="T70" fmla="*/ 439 w 1800"/>
                <a:gd name="T71" fmla="*/ 511 h 237"/>
                <a:gd name="T72" fmla="*/ 451 w 1800"/>
                <a:gd name="T73" fmla="*/ 444 h 237"/>
                <a:gd name="T74" fmla="*/ 464 w 1800"/>
                <a:gd name="T75" fmla="*/ 371 h 237"/>
                <a:gd name="T76" fmla="*/ 476 w 1800"/>
                <a:gd name="T77" fmla="*/ 328 h 237"/>
                <a:gd name="T78" fmla="*/ 488 w 1800"/>
                <a:gd name="T79" fmla="*/ 256 h 237"/>
                <a:gd name="T80" fmla="*/ 501 w 1800"/>
                <a:gd name="T81" fmla="*/ 231 h 237"/>
                <a:gd name="T82" fmla="*/ 513 w 1800"/>
                <a:gd name="T83" fmla="*/ 188 h 237"/>
                <a:gd name="T84" fmla="*/ 526 w 1800"/>
                <a:gd name="T85" fmla="*/ 140 h 237"/>
                <a:gd name="T86" fmla="*/ 538 w 1800"/>
                <a:gd name="T87" fmla="*/ 116 h 237"/>
                <a:gd name="T88" fmla="*/ 550 w 1800"/>
                <a:gd name="T89" fmla="*/ 92 h 237"/>
                <a:gd name="T90" fmla="*/ 563 w 1800"/>
                <a:gd name="T91" fmla="*/ 68 h 237"/>
                <a:gd name="T92" fmla="*/ 575 w 1800"/>
                <a:gd name="T93" fmla="*/ 48 h 237"/>
                <a:gd name="T94" fmla="*/ 587 w 1800"/>
                <a:gd name="T95" fmla="*/ 24 h 237"/>
                <a:gd name="T96" fmla="*/ 600 w 1800"/>
                <a:gd name="T97" fmla="*/ 0 h 237"/>
                <a:gd name="T98" fmla="*/ 61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00359" name="Line 9">
            <a:extLst>
              <a:ext uri="{FF2B5EF4-FFF2-40B4-BE49-F238E27FC236}">
                <a16:creationId xmlns:a16="http://schemas.microsoft.com/office/drawing/2014/main" id="{3F9A8C69-8FE2-07E5-F344-BB5736D0FFC6}"/>
              </a:ext>
            </a:extLst>
          </p:cNvPr>
          <p:cNvSpPr>
            <a:spLocks noChangeShapeType="1"/>
          </p:cNvSpPr>
          <p:nvPr/>
        </p:nvSpPr>
        <p:spPr bwMode="auto">
          <a:xfrm flipH="1" flipV="1">
            <a:off x="5292725" y="3143250"/>
            <a:ext cx="0" cy="187007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0360" name="Line 10">
            <a:extLst>
              <a:ext uri="{FF2B5EF4-FFF2-40B4-BE49-F238E27FC236}">
                <a16:creationId xmlns:a16="http://schemas.microsoft.com/office/drawing/2014/main" id="{9F05B0AA-BCE0-F1BA-C151-B71D81E36E88}"/>
              </a:ext>
            </a:extLst>
          </p:cNvPr>
          <p:cNvSpPr>
            <a:spLocks noChangeShapeType="1"/>
          </p:cNvSpPr>
          <p:nvPr/>
        </p:nvSpPr>
        <p:spPr bwMode="auto">
          <a:xfrm flipV="1">
            <a:off x="1133475" y="2043113"/>
            <a:ext cx="0" cy="35798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0361" name="Text Box 11">
            <a:extLst>
              <a:ext uri="{FF2B5EF4-FFF2-40B4-BE49-F238E27FC236}">
                <a16:creationId xmlns:a16="http://schemas.microsoft.com/office/drawing/2014/main" id="{367635C7-F3A9-D16A-1600-64CF269E568F}"/>
              </a:ext>
            </a:extLst>
          </p:cNvPr>
          <p:cNvSpPr txBox="1">
            <a:spLocks noChangeArrowheads="1"/>
          </p:cNvSpPr>
          <p:nvPr/>
        </p:nvSpPr>
        <p:spPr bwMode="auto">
          <a:xfrm>
            <a:off x="622300" y="4981575"/>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O</a:t>
            </a:r>
          </a:p>
        </p:txBody>
      </p:sp>
      <p:sp>
        <p:nvSpPr>
          <p:cNvPr id="100362" name="Text Box 12">
            <a:extLst>
              <a:ext uri="{FF2B5EF4-FFF2-40B4-BE49-F238E27FC236}">
                <a16:creationId xmlns:a16="http://schemas.microsoft.com/office/drawing/2014/main" id="{46378349-7583-44BD-5A04-A56C73E1A6FD}"/>
              </a:ext>
            </a:extLst>
          </p:cNvPr>
          <p:cNvSpPr txBox="1">
            <a:spLocks noChangeArrowheads="1"/>
          </p:cNvSpPr>
          <p:nvPr/>
        </p:nvSpPr>
        <p:spPr bwMode="auto">
          <a:xfrm>
            <a:off x="2916238" y="4948238"/>
            <a:ext cx="4445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Symbol" panose="05050102010706020507" pitchFamily="18" charset="2"/>
              </a:rPr>
              <a:t>m</a:t>
            </a:r>
          </a:p>
        </p:txBody>
      </p:sp>
      <p:sp>
        <p:nvSpPr>
          <p:cNvPr id="100363" name="Text Box 13">
            <a:extLst>
              <a:ext uri="{FF2B5EF4-FFF2-40B4-BE49-F238E27FC236}">
                <a16:creationId xmlns:a16="http://schemas.microsoft.com/office/drawing/2014/main" id="{3B480719-08A7-EEEB-1FA4-4757DB79584D}"/>
              </a:ext>
            </a:extLst>
          </p:cNvPr>
          <p:cNvSpPr txBox="1">
            <a:spLocks noChangeArrowheads="1"/>
          </p:cNvSpPr>
          <p:nvPr/>
        </p:nvSpPr>
        <p:spPr bwMode="auto">
          <a:xfrm>
            <a:off x="5076825" y="4948238"/>
            <a:ext cx="5969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Symbol" panose="05050102010706020507" pitchFamily="18" charset="2"/>
              </a:rPr>
              <a:t>m</a:t>
            </a:r>
            <a:r>
              <a:rPr kumimoji="1" lang="en-US" altLang="zh-CN" sz="3600" b="1" baseline="-25000">
                <a:latin typeface="Symbol" panose="05050102010706020507" pitchFamily="18" charset="2"/>
              </a:rPr>
              <a:t>1</a:t>
            </a:r>
            <a:endParaRPr kumimoji="1" lang="en-US" altLang="zh-CN" sz="3600" b="1" i="1" baseline="-25000">
              <a:latin typeface="Symbol" panose="05050102010706020507" pitchFamily="18" charset="2"/>
            </a:endParaRPr>
          </a:p>
        </p:txBody>
      </p:sp>
      <p:sp>
        <p:nvSpPr>
          <p:cNvPr id="100364" name="Text Box 14">
            <a:extLst>
              <a:ext uri="{FF2B5EF4-FFF2-40B4-BE49-F238E27FC236}">
                <a16:creationId xmlns:a16="http://schemas.microsoft.com/office/drawing/2014/main" id="{D4447572-B21F-6826-4743-A4AB244817BB}"/>
              </a:ext>
            </a:extLst>
          </p:cNvPr>
          <p:cNvSpPr txBox="1">
            <a:spLocks noChangeArrowheads="1"/>
          </p:cNvSpPr>
          <p:nvPr/>
        </p:nvSpPr>
        <p:spPr bwMode="auto">
          <a:xfrm>
            <a:off x="8128000" y="4937125"/>
            <a:ext cx="409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x</a:t>
            </a:r>
          </a:p>
        </p:txBody>
      </p:sp>
      <p:sp>
        <p:nvSpPr>
          <p:cNvPr id="100365" name="Text Box 15">
            <a:extLst>
              <a:ext uri="{FF2B5EF4-FFF2-40B4-BE49-F238E27FC236}">
                <a16:creationId xmlns:a16="http://schemas.microsoft.com/office/drawing/2014/main" id="{99D7810D-4F6D-CEE1-7A24-7996688565F8}"/>
              </a:ext>
            </a:extLst>
          </p:cNvPr>
          <p:cNvSpPr txBox="1">
            <a:spLocks noChangeArrowheads="1"/>
          </p:cNvSpPr>
          <p:nvPr/>
        </p:nvSpPr>
        <p:spPr bwMode="auto">
          <a:xfrm>
            <a:off x="1116013" y="1890713"/>
            <a:ext cx="10112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f</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rPr>
              <a:t>)</a:t>
            </a:r>
          </a:p>
        </p:txBody>
      </p:sp>
      <p:sp>
        <p:nvSpPr>
          <p:cNvPr id="100366" name="Rectangle 16">
            <a:extLst>
              <a:ext uri="{FF2B5EF4-FFF2-40B4-BE49-F238E27FC236}">
                <a16:creationId xmlns:a16="http://schemas.microsoft.com/office/drawing/2014/main" id="{07DBF9DE-8F88-C90C-3B06-4CAA77AF0E10}"/>
              </a:ext>
            </a:extLst>
          </p:cNvPr>
          <p:cNvSpPr>
            <a:spLocks noChangeArrowheads="1"/>
          </p:cNvSpPr>
          <p:nvPr/>
        </p:nvSpPr>
        <p:spPr bwMode="auto">
          <a:xfrm>
            <a:off x="1692275" y="549275"/>
            <a:ext cx="4824413" cy="10826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lgn="ctr">
                <a:solidFill>
                  <a:schemeClr val="bg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solidFill>
                  <a:srgbClr val="000404"/>
                </a:solidFill>
              </a:rPr>
              <a:t>固定</a:t>
            </a:r>
            <a:r>
              <a:rPr lang="en-US" altLang="zh-CN" sz="4000" b="1" i="1">
                <a:solidFill>
                  <a:srgbClr val="000404"/>
                </a:solidFill>
                <a:latin typeface="Symbol" panose="05050102010706020507" pitchFamily="18" charset="2"/>
              </a:rPr>
              <a:t>s</a:t>
            </a:r>
            <a:r>
              <a:rPr lang="zh-CN" altLang="en-US" sz="4000" b="1" i="1">
                <a:solidFill>
                  <a:srgbClr val="000404"/>
                </a:solidFill>
                <a:latin typeface="Symbol" panose="05050102010706020507" pitchFamily="18" charset="2"/>
              </a:rPr>
              <a:t>，</a:t>
            </a:r>
            <a:r>
              <a:rPr lang="zh-CN" altLang="en-US" sz="4000" b="1">
                <a:solidFill>
                  <a:srgbClr val="000404"/>
                </a:solidFill>
                <a:latin typeface="Symbol" panose="05050102010706020507" pitchFamily="18" charset="2"/>
              </a:rPr>
              <a:t>改变</a:t>
            </a:r>
            <a:r>
              <a:rPr lang="en-US" altLang="zh-CN" sz="4000" b="1" i="1">
                <a:solidFill>
                  <a:srgbClr val="000404"/>
                </a:solidFill>
                <a:latin typeface="Symbol" panose="05050102010706020507" pitchFamily="18" charset="2"/>
              </a:rPr>
              <a:t>m</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Line 2">
            <a:extLst>
              <a:ext uri="{FF2B5EF4-FFF2-40B4-BE49-F238E27FC236}">
                <a16:creationId xmlns:a16="http://schemas.microsoft.com/office/drawing/2014/main" id="{DC058766-1F94-C88F-48D0-497849978267}"/>
              </a:ext>
            </a:extLst>
          </p:cNvPr>
          <p:cNvSpPr>
            <a:spLocks noChangeShapeType="1"/>
          </p:cNvSpPr>
          <p:nvPr/>
        </p:nvSpPr>
        <p:spPr bwMode="auto">
          <a:xfrm>
            <a:off x="1219200" y="5375275"/>
            <a:ext cx="739140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1379" name="Line 3">
            <a:extLst>
              <a:ext uri="{FF2B5EF4-FFF2-40B4-BE49-F238E27FC236}">
                <a16:creationId xmlns:a16="http://schemas.microsoft.com/office/drawing/2014/main" id="{9EAC5B5E-6666-BAAF-A92F-62772FED93D9}"/>
              </a:ext>
            </a:extLst>
          </p:cNvPr>
          <p:cNvSpPr>
            <a:spLocks noChangeShapeType="1"/>
          </p:cNvSpPr>
          <p:nvPr/>
        </p:nvSpPr>
        <p:spPr bwMode="auto">
          <a:xfrm flipV="1">
            <a:off x="1536700" y="947738"/>
            <a:ext cx="0" cy="50307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1380" name="Line 4">
            <a:extLst>
              <a:ext uri="{FF2B5EF4-FFF2-40B4-BE49-F238E27FC236}">
                <a16:creationId xmlns:a16="http://schemas.microsoft.com/office/drawing/2014/main" id="{500E66E4-F4E3-658B-ADE5-EB34AB15E74C}"/>
              </a:ext>
            </a:extLst>
          </p:cNvPr>
          <p:cNvSpPr>
            <a:spLocks noChangeShapeType="1"/>
          </p:cNvSpPr>
          <p:nvPr/>
        </p:nvSpPr>
        <p:spPr bwMode="auto">
          <a:xfrm flipV="1">
            <a:off x="4800600" y="1633538"/>
            <a:ext cx="0" cy="3735387"/>
          </a:xfrm>
          <a:prstGeom prst="line">
            <a:avLst/>
          </a:prstGeom>
          <a:noFill/>
          <a:ln w="38100">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159173" name="Group 5">
            <a:extLst>
              <a:ext uri="{FF2B5EF4-FFF2-40B4-BE49-F238E27FC236}">
                <a16:creationId xmlns:a16="http://schemas.microsoft.com/office/drawing/2014/main" id="{E1F4CE1B-AD12-DE81-3755-98DCE516B7E3}"/>
              </a:ext>
            </a:extLst>
          </p:cNvPr>
          <p:cNvGrpSpPr>
            <a:grpSpLocks/>
          </p:cNvGrpSpPr>
          <p:nvPr/>
        </p:nvGrpSpPr>
        <p:grpSpPr bwMode="auto">
          <a:xfrm>
            <a:off x="1752600" y="4148138"/>
            <a:ext cx="6096000" cy="1144587"/>
            <a:chOff x="2448" y="1307"/>
            <a:chExt cx="2112" cy="1144"/>
          </a:xfrm>
        </p:grpSpPr>
        <p:sp>
          <p:nvSpPr>
            <p:cNvPr id="101404" name="Freeform 6">
              <a:extLst>
                <a:ext uri="{FF2B5EF4-FFF2-40B4-BE49-F238E27FC236}">
                  <a16:creationId xmlns:a16="http://schemas.microsoft.com/office/drawing/2014/main" id="{7D74EC6D-2753-5696-ABE5-10378B91FC96}"/>
                </a:ext>
              </a:extLst>
            </p:cNvPr>
            <p:cNvSpPr>
              <a:spLocks/>
            </p:cNvSpPr>
            <p:nvPr/>
          </p:nvSpPr>
          <p:spPr bwMode="auto">
            <a:xfrm flipV="1">
              <a:off x="3504" y="1307"/>
              <a:ext cx="1056" cy="1144"/>
            </a:xfrm>
            <a:custGeom>
              <a:avLst/>
              <a:gdLst>
                <a:gd name="T0" fmla="*/ 6 w 1800"/>
                <a:gd name="T1" fmla="*/ 5522 h 237"/>
                <a:gd name="T2" fmla="*/ 19 w 1800"/>
                <a:gd name="T3" fmla="*/ 5498 h 237"/>
                <a:gd name="T4" fmla="*/ 31 w 1800"/>
                <a:gd name="T5" fmla="*/ 5455 h 237"/>
                <a:gd name="T6" fmla="*/ 43 w 1800"/>
                <a:gd name="T7" fmla="*/ 5406 h 237"/>
                <a:gd name="T8" fmla="*/ 56 w 1800"/>
                <a:gd name="T9" fmla="*/ 5315 h 237"/>
                <a:gd name="T10" fmla="*/ 68 w 1800"/>
                <a:gd name="T11" fmla="*/ 5218 h 237"/>
                <a:gd name="T12" fmla="*/ 80 w 1800"/>
                <a:gd name="T13" fmla="*/ 5102 h 237"/>
                <a:gd name="T14" fmla="*/ 93 w 1800"/>
                <a:gd name="T15" fmla="*/ 4986 h 237"/>
                <a:gd name="T16" fmla="*/ 106 w 1800"/>
                <a:gd name="T17" fmla="*/ 4846 h 237"/>
                <a:gd name="T18" fmla="*/ 118 w 1800"/>
                <a:gd name="T19" fmla="*/ 4682 h 237"/>
                <a:gd name="T20" fmla="*/ 130 w 1800"/>
                <a:gd name="T21" fmla="*/ 4518 h 237"/>
                <a:gd name="T22" fmla="*/ 143 w 1800"/>
                <a:gd name="T23" fmla="*/ 4335 h 237"/>
                <a:gd name="T24" fmla="*/ 155 w 1800"/>
                <a:gd name="T25" fmla="*/ 4146 h 237"/>
                <a:gd name="T26" fmla="*/ 167 w 1800"/>
                <a:gd name="T27" fmla="*/ 3963 h 237"/>
                <a:gd name="T28" fmla="*/ 180 w 1800"/>
                <a:gd name="T29" fmla="*/ 3751 h 237"/>
                <a:gd name="T30" fmla="*/ 192 w 1800"/>
                <a:gd name="T31" fmla="*/ 3567 h 237"/>
                <a:gd name="T32" fmla="*/ 204 w 1800"/>
                <a:gd name="T33" fmla="*/ 3355 h 237"/>
                <a:gd name="T34" fmla="*/ 217 w 1800"/>
                <a:gd name="T35" fmla="*/ 3147 h 237"/>
                <a:gd name="T36" fmla="*/ 229 w 1800"/>
                <a:gd name="T37" fmla="*/ 2935 h 237"/>
                <a:gd name="T38" fmla="*/ 242 w 1800"/>
                <a:gd name="T39" fmla="*/ 2751 h 237"/>
                <a:gd name="T40" fmla="*/ 254 w 1800"/>
                <a:gd name="T41" fmla="*/ 2563 h 237"/>
                <a:gd name="T42" fmla="*/ 266 w 1800"/>
                <a:gd name="T43" fmla="*/ 2356 h 237"/>
                <a:gd name="T44" fmla="*/ 279 w 1800"/>
                <a:gd name="T45" fmla="*/ 2167 h 237"/>
                <a:gd name="T46" fmla="*/ 291 w 1800"/>
                <a:gd name="T47" fmla="*/ 2003 h 237"/>
                <a:gd name="T48" fmla="*/ 303 w 1800"/>
                <a:gd name="T49" fmla="*/ 1820 h 237"/>
                <a:gd name="T50" fmla="*/ 316 w 1800"/>
                <a:gd name="T51" fmla="*/ 1656 h 237"/>
                <a:gd name="T52" fmla="*/ 329 w 1800"/>
                <a:gd name="T53" fmla="*/ 1516 h 237"/>
                <a:gd name="T54" fmla="*/ 341 w 1800"/>
                <a:gd name="T55" fmla="*/ 1352 h 237"/>
                <a:gd name="T56" fmla="*/ 353 w 1800"/>
                <a:gd name="T57" fmla="*/ 1236 h 237"/>
                <a:gd name="T58" fmla="*/ 365 w 1800"/>
                <a:gd name="T59" fmla="*/ 1096 h 237"/>
                <a:gd name="T60" fmla="*/ 378 w 1800"/>
                <a:gd name="T61" fmla="*/ 980 h 237"/>
                <a:gd name="T62" fmla="*/ 390 w 1800"/>
                <a:gd name="T63" fmla="*/ 864 h 237"/>
                <a:gd name="T64" fmla="*/ 402 w 1800"/>
                <a:gd name="T65" fmla="*/ 767 h 237"/>
                <a:gd name="T66" fmla="*/ 415 w 1800"/>
                <a:gd name="T67" fmla="*/ 676 h 237"/>
                <a:gd name="T68" fmla="*/ 428 w 1800"/>
                <a:gd name="T69" fmla="*/ 584 h 237"/>
                <a:gd name="T70" fmla="*/ 440 w 1800"/>
                <a:gd name="T71" fmla="*/ 512 h 237"/>
                <a:gd name="T72" fmla="*/ 452 w 1800"/>
                <a:gd name="T73" fmla="*/ 444 h 237"/>
                <a:gd name="T74" fmla="*/ 465 w 1800"/>
                <a:gd name="T75" fmla="*/ 372 h 237"/>
                <a:gd name="T76" fmla="*/ 477 w 1800"/>
                <a:gd name="T77" fmla="*/ 328 h 237"/>
                <a:gd name="T78" fmla="*/ 489 w 1800"/>
                <a:gd name="T79" fmla="*/ 256 h 237"/>
                <a:gd name="T80" fmla="*/ 502 w 1800"/>
                <a:gd name="T81" fmla="*/ 232 h 237"/>
                <a:gd name="T82" fmla="*/ 514 w 1800"/>
                <a:gd name="T83" fmla="*/ 188 h 237"/>
                <a:gd name="T84" fmla="*/ 527 w 1800"/>
                <a:gd name="T85" fmla="*/ 140 h 237"/>
                <a:gd name="T86" fmla="*/ 539 w 1800"/>
                <a:gd name="T87" fmla="*/ 116 h 237"/>
                <a:gd name="T88" fmla="*/ 551 w 1800"/>
                <a:gd name="T89" fmla="*/ 92 h 237"/>
                <a:gd name="T90" fmla="*/ 564 w 1800"/>
                <a:gd name="T91" fmla="*/ 68 h 237"/>
                <a:gd name="T92" fmla="*/ 576 w 1800"/>
                <a:gd name="T93" fmla="*/ 48 h 237"/>
                <a:gd name="T94" fmla="*/ 588 w 1800"/>
                <a:gd name="T95" fmla="*/ 24 h 237"/>
                <a:gd name="T96" fmla="*/ 601 w 1800"/>
                <a:gd name="T97" fmla="*/ 0 h 237"/>
                <a:gd name="T98" fmla="*/ 613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1405" name="Freeform 7">
              <a:extLst>
                <a:ext uri="{FF2B5EF4-FFF2-40B4-BE49-F238E27FC236}">
                  <a16:creationId xmlns:a16="http://schemas.microsoft.com/office/drawing/2014/main" id="{5AD7D594-7535-88E3-E231-B4B076A25018}"/>
                </a:ext>
              </a:extLst>
            </p:cNvPr>
            <p:cNvSpPr>
              <a:spLocks/>
            </p:cNvSpPr>
            <p:nvPr/>
          </p:nvSpPr>
          <p:spPr bwMode="auto">
            <a:xfrm flipH="1" flipV="1">
              <a:off x="2448" y="1308"/>
              <a:ext cx="1055" cy="1143"/>
            </a:xfrm>
            <a:custGeom>
              <a:avLst/>
              <a:gdLst>
                <a:gd name="T0" fmla="*/ 6 w 1800"/>
                <a:gd name="T1" fmla="*/ 5512 h 237"/>
                <a:gd name="T2" fmla="*/ 19 w 1800"/>
                <a:gd name="T3" fmla="*/ 5488 h 237"/>
                <a:gd name="T4" fmla="*/ 31 w 1800"/>
                <a:gd name="T5" fmla="*/ 5445 h 237"/>
                <a:gd name="T6" fmla="*/ 43 w 1800"/>
                <a:gd name="T7" fmla="*/ 5397 h 237"/>
                <a:gd name="T8" fmla="*/ 56 w 1800"/>
                <a:gd name="T9" fmla="*/ 5305 h 237"/>
                <a:gd name="T10" fmla="*/ 68 w 1800"/>
                <a:gd name="T11" fmla="*/ 5209 h 237"/>
                <a:gd name="T12" fmla="*/ 80 w 1800"/>
                <a:gd name="T13" fmla="*/ 5093 h 237"/>
                <a:gd name="T14" fmla="*/ 93 w 1800"/>
                <a:gd name="T15" fmla="*/ 4977 h 237"/>
                <a:gd name="T16" fmla="*/ 105 w 1800"/>
                <a:gd name="T17" fmla="*/ 4837 h 237"/>
                <a:gd name="T18" fmla="*/ 117 w 1800"/>
                <a:gd name="T19" fmla="*/ 4673 h 237"/>
                <a:gd name="T20" fmla="*/ 130 w 1800"/>
                <a:gd name="T21" fmla="*/ 4514 h 237"/>
                <a:gd name="T22" fmla="*/ 142 w 1800"/>
                <a:gd name="T23" fmla="*/ 4326 h 237"/>
                <a:gd name="T24" fmla="*/ 155 w 1800"/>
                <a:gd name="T25" fmla="*/ 4138 h 237"/>
                <a:gd name="T26" fmla="*/ 167 w 1800"/>
                <a:gd name="T27" fmla="*/ 3955 h 237"/>
                <a:gd name="T28" fmla="*/ 179 w 1800"/>
                <a:gd name="T29" fmla="*/ 3742 h 237"/>
                <a:gd name="T30" fmla="*/ 192 w 1800"/>
                <a:gd name="T31" fmla="*/ 3559 h 237"/>
                <a:gd name="T32" fmla="*/ 204 w 1800"/>
                <a:gd name="T33" fmla="*/ 3347 h 237"/>
                <a:gd name="T34" fmla="*/ 216 w 1800"/>
                <a:gd name="T35" fmla="*/ 3140 h 237"/>
                <a:gd name="T36" fmla="*/ 229 w 1800"/>
                <a:gd name="T37" fmla="*/ 2932 h 237"/>
                <a:gd name="T38" fmla="*/ 241 w 1800"/>
                <a:gd name="T39" fmla="*/ 2744 h 237"/>
                <a:gd name="T40" fmla="*/ 254 w 1800"/>
                <a:gd name="T41" fmla="*/ 2561 h 237"/>
                <a:gd name="T42" fmla="*/ 266 w 1800"/>
                <a:gd name="T43" fmla="*/ 2349 h 237"/>
                <a:gd name="T44" fmla="*/ 278 w 1800"/>
                <a:gd name="T45" fmla="*/ 2165 h 237"/>
                <a:gd name="T46" fmla="*/ 291 w 1800"/>
                <a:gd name="T47" fmla="*/ 2001 h 237"/>
                <a:gd name="T48" fmla="*/ 303 w 1800"/>
                <a:gd name="T49" fmla="*/ 1813 h 237"/>
                <a:gd name="T50" fmla="*/ 315 w 1800"/>
                <a:gd name="T51" fmla="*/ 1649 h 237"/>
                <a:gd name="T52" fmla="*/ 328 w 1800"/>
                <a:gd name="T53" fmla="*/ 1510 h 237"/>
                <a:gd name="T54" fmla="*/ 340 w 1800"/>
                <a:gd name="T55" fmla="*/ 1350 h 237"/>
                <a:gd name="T56" fmla="*/ 352 w 1800"/>
                <a:gd name="T57" fmla="*/ 1235 h 237"/>
                <a:gd name="T58" fmla="*/ 365 w 1800"/>
                <a:gd name="T59" fmla="*/ 1095 h 237"/>
                <a:gd name="T60" fmla="*/ 377 w 1800"/>
                <a:gd name="T61" fmla="*/ 979 h 237"/>
                <a:gd name="T62" fmla="*/ 390 w 1800"/>
                <a:gd name="T63" fmla="*/ 858 h 237"/>
                <a:gd name="T64" fmla="*/ 402 w 1800"/>
                <a:gd name="T65" fmla="*/ 767 h 237"/>
                <a:gd name="T66" fmla="*/ 414 w 1800"/>
                <a:gd name="T67" fmla="*/ 675 h 237"/>
                <a:gd name="T68" fmla="*/ 427 w 1800"/>
                <a:gd name="T69" fmla="*/ 584 h 237"/>
                <a:gd name="T70" fmla="*/ 439 w 1800"/>
                <a:gd name="T71" fmla="*/ 511 h 237"/>
                <a:gd name="T72" fmla="*/ 451 w 1800"/>
                <a:gd name="T73" fmla="*/ 444 h 237"/>
                <a:gd name="T74" fmla="*/ 464 w 1800"/>
                <a:gd name="T75" fmla="*/ 371 h 237"/>
                <a:gd name="T76" fmla="*/ 476 w 1800"/>
                <a:gd name="T77" fmla="*/ 328 h 237"/>
                <a:gd name="T78" fmla="*/ 488 w 1800"/>
                <a:gd name="T79" fmla="*/ 256 h 237"/>
                <a:gd name="T80" fmla="*/ 501 w 1800"/>
                <a:gd name="T81" fmla="*/ 231 h 237"/>
                <a:gd name="T82" fmla="*/ 513 w 1800"/>
                <a:gd name="T83" fmla="*/ 188 h 237"/>
                <a:gd name="T84" fmla="*/ 526 w 1800"/>
                <a:gd name="T85" fmla="*/ 140 h 237"/>
                <a:gd name="T86" fmla="*/ 538 w 1800"/>
                <a:gd name="T87" fmla="*/ 116 h 237"/>
                <a:gd name="T88" fmla="*/ 550 w 1800"/>
                <a:gd name="T89" fmla="*/ 92 h 237"/>
                <a:gd name="T90" fmla="*/ 563 w 1800"/>
                <a:gd name="T91" fmla="*/ 68 h 237"/>
                <a:gd name="T92" fmla="*/ 575 w 1800"/>
                <a:gd name="T93" fmla="*/ 48 h 237"/>
                <a:gd name="T94" fmla="*/ 587 w 1800"/>
                <a:gd name="T95" fmla="*/ 24 h 237"/>
                <a:gd name="T96" fmla="*/ 600 w 1800"/>
                <a:gd name="T97" fmla="*/ 0 h 237"/>
                <a:gd name="T98" fmla="*/ 61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159176" name="Line 8">
            <a:extLst>
              <a:ext uri="{FF2B5EF4-FFF2-40B4-BE49-F238E27FC236}">
                <a16:creationId xmlns:a16="http://schemas.microsoft.com/office/drawing/2014/main" id="{A76C0F51-7708-455D-644A-13C948DF4DEB}"/>
              </a:ext>
            </a:extLst>
          </p:cNvPr>
          <p:cNvSpPr>
            <a:spLocks noChangeShapeType="1"/>
          </p:cNvSpPr>
          <p:nvPr/>
        </p:nvSpPr>
        <p:spPr bwMode="auto">
          <a:xfrm>
            <a:off x="1524000" y="4148138"/>
            <a:ext cx="3276600" cy="0"/>
          </a:xfrm>
          <a:prstGeom prst="line">
            <a:avLst/>
          </a:prstGeom>
          <a:noFill/>
          <a:ln w="317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59177" name="Line 9">
            <a:extLst>
              <a:ext uri="{FF2B5EF4-FFF2-40B4-BE49-F238E27FC236}">
                <a16:creationId xmlns:a16="http://schemas.microsoft.com/office/drawing/2014/main" id="{4847050A-5AFA-6F43-EFBA-19456B5121E8}"/>
              </a:ext>
            </a:extLst>
          </p:cNvPr>
          <p:cNvSpPr>
            <a:spLocks noChangeShapeType="1"/>
          </p:cNvSpPr>
          <p:nvPr/>
        </p:nvSpPr>
        <p:spPr bwMode="auto">
          <a:xfrm>
            <a:off x="1524000" y="3538538"/>
            <a:ext cx="3276600" cy="0"/>
          </a:xfrm>
          <a:prstGeom prst="line">
            <a:avLst/>
          </a:prstGeom>
          <a:noFill/>
          <a:ln w="317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59178" name="Line 10">
            <a:extLst>
              <a:ext uri="{FF2B5EF4-FFF2-40B4-BE49-F238E27FC236}">
                <a16:creationId xmlns:a16="http://schemas.microsoft.com/office/drawing/2014/main" id="{1496BAE6-F243-540D-6E85-B3831DBE6C5E}"/>
              </a:ext>
            </a:extLst>
          </p:cNvPr>
          <p:cNvSpPr>
            <a:spLocks noChangeShapeType="1"/>
          </p:cNvSpPr>
          <p:nvPr/>
        </p:nvSpPr>
        <p:spPr bwMode="auto">
          <a:xfrm>
            <a:off x="1524000" y="1630363"/>
            <a:ext cx="3276600" cy="0"/>
          </a:xfrm>
          <a:prstGeom prst="line">
            <a:avLst/>
          </a:prstGeom>
          <a:noFill/>
          <a:ln w="317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1159179" name="Group 11">
            <a:extLst>
              <a:ext uri="{FF2B5EF4-FFF2-40B4-BE49-F238E27FC236}">
                <a16:creationId xmlns:a16="http://schemas.microsoft.com/office/drawing/2014/main" id="{34581355-4318-5309-5313-B0691296C092}"/>
              </a:ext>
            </a:extLst>
          </p:cNvPr>
          <p:cNvGrpSpPr>
            <a:grpSpLocks/>
          </p:cNvGrpSpPr>
          <p:nvPr/>
        </p:nvGrpSpPr>
        <p:grpSpPr bwMode="auto">
          <a:xfrm>
            <a:off x="2784475" y="3538538"/>
            <a:ext cx="4024313" cy="1716087"/>
            <a:chOff x="2448" y="1307"/>
            <a:chExt cx="2112" cy="1144"/>
          </a:xfrm>
        </p:grpSpPr>
        <p:sp>
          <p:nvSpPr>
            <p:cNvPr id="101402" name="Freeform 12">
              <a:extLst>
                <a:ext uri="{FF2B5EF4-FFF2-40B4-BE49-F238E27FC236}">
                  <a16:creationId xmlns:a16="http://schemas.microsoft.com/office/drawing/2014/main" id="{8EC501DA-38BF-FC5B-7318-AF5182B47C5E}"/>
                </a:ext>
              </a:extLst>
            </p:cNvPr>
            <p:cNvSpPr>
              <a:spLocks/>
            </p:cNvSpPr>
            <p:nvPr/>
          </p:nvSpPr>
          <p:spPr bwMode="auto">
            <a:xfrm flipV="1">
              <a:off x="3504" y="1307"/>
              <a:ext cx="1056" cy="1144"/>
            </a:xfrm>
            <a:custGeom>
              <a:avLst/>
              <a:gdLst>
                <a:gd name="T0" fmla="*/ 6 w 1800"/>
                <a:gd name="T1" fmla="*/ 5522 h 237"/>
                <a:gd name="T2" fmla="*/ 19 w 1800"/>
                <a:gd name="T3" fmla="*/ 5498 h 237"/>
                <a:gd name="T4" fmla="*/ 31 w 1800"/>
                <a:gd name="T5" fmla="*/ 5455 h 237"/>
                <a:gd name="T6" fmla="*/ 43 w 1800"/>
                <a:gd name="T7" fmla="*/ 5406 h 237"/>
                <a:gd name="T8" fmla="*/ 56 w 1800"/>
                <a:gd name="T9" fmla="*/ 5315 h 237"/>
                <a:gd name="T10" fmla="*/ 68 w 1800"/>
                <a:gd name="T11" fmla="*/ 5218 h 237"/>
                <a:gd name="T12" fmla="*/ 80 w 1800"/>
                <a:gd name="T13" fmla="*/ 5102 h 237"/>
                <a:gd name="T14" fmla="*/ 93 w 1800"/>
                <a:gd name="T15" fmla="*/ 4986 h 237"/>
                <a:gd name="T16" fmla="*/ 106 w 1800"/>
                <a:gd name="T17" fmla="*/ 4846 h 237"/>
                <a:gd name="T18" fmla="*/ 118 w 1800"/>
                <a:gd name="T19" fmla="*/ 4682 h 237"/>
                <a:gd name="T20" fmla="*/ 130 w 1800"/>
                <a:gd name="T21" fmla="*/ 4518 h 237"/>
                <a:gd name="T22" fmla="*/ 143 w 1800"/>
                <a:gd name="T23" fmla="*/ 4335 h 237"/>
                <a:gd name="T24" fmla="*/ 155 w 1800"/>
                <a:gd name="T25" fmla="*/ 4146 h 237"/>
                <a:gd name="T26" fmla="*/ 167 w 1800"/>
                <a:gd name="T27" fmla="*/ 3963 h 237"/>
                <a:gd name="T28" fmla="*/ 180 w 1800"/>
                <a:gd name="T29" fmla="*/ 3751 h 237"/>
                <a:gd name="T30" fmla="*/ 192 w 1800"/>
                <a:gd name="T31" fmla="*/ 3567 h 237"/>
                <a:gd name="T32" fmla="*/ 204 w 1800"/>
                <a:gd name="T33" fmla="*/ 3355 h 237"/>
                <a:gd name="T34" fmla="*/ 217 w 1800"/>
                <a:gd name="T35" fmla="*/ 3147 h 237"/>
                <a:gd name="T36" fmla="*/ 229 w 1800"/>
                <a:gd name="T37" fmla="*/ 2935 h 237"/>
                <a:gd name="T38" fmla="*/ 242 w 1800"/>
                <a:gd name="T39" fmla="*/ 2751 h 237"/>
                <a:gd name="T40" fmla="*/ 254 w 1800"/>
                <a:gd name="T41" fmla="*/ 2563 h 237"/>
                <a:gd name="T42" fmla="*/ 266 w 1800"/>
                <a:gd name="T43" fmla="*/ 2356 h 237"/>
                <a:gd name="T44" fmla="*/ 279 w 1800"/>
                <a:gd name="T45" fmla="*/ 2167 h 237"/>
                <a:gd name="T46" fmla="*/ 291 w 1800"/>
                <a:gd name="T47" fmla="*/ 2003 h 237"/>
                <a:gd name="T48" fmla="*/ 303 w 1800"/>
                <a:gd name="T49" fmla="*/ 1820 h 237"/>
                <a:gd name="T50" fmla="*/ 316 w 1800"/>
                <a:gd name="T51" fmla="*/ 1656 h 237"/>
                <a:gd name="T52" fmla="*/ 329 w 1800"/>
                <a:gd name="T53" fmla="*/ 1516 h 237"/>
                <a:gd name="T54" fmla="*/ 341 w 1800"/>
                <a:gd name="T55" fmla="*/ 1352 h 237"/>
                <a:gd name="T56" fmla="*/ 353 w 1800"/>
                <a:gd name="T57" fmla="*/ 1236 h 237"/>
                <a:gd name="T58" fmla="*/ 365 w 1800"/>
                <a:gd name="T59" fmla="*/ 1096 h 237"/>
                <a:gd name="T60" fmla="*/ 378 w 1800"/>
                <a:gd name="T61" fmla="*/ 980 h 237"/>
                <a:gd name="T62" fmla="*/ 390 w 1800"/>
                <a:gd name="T63" fmla="*/ 864 h 237"/>
                <a:gd name="T64" fmla="*/ 402 w 1800"/>
                <a:gd name="T65" fmla="*/ 767 h 237"/>
                <a:gd name="T66" fmla="*/ 415 w 1800"/>
                <a:gd name="T67" fmla="*/ 676 h 237"/>
                <a:gd name="T68" fmla="*/ 428 w 1800"/>
                <a:gd name="T69" fmla="*/ 584 h 237"/>
                <a:gd name="T70" fmla="*/ 440 w 1800"/>
                <a:gd name="T71" fmla="*/ 512 h 237"/>
                <a:gd name="T72" fmla="*/ 452 w 1800"/>
                <a:gd name="T73" fmla="*/ 444 h 237"/>
                <a:gd name="T74" fmla="*/ 465 w 1800"/>
                <a:gd name="T75" fmla="*/ 372 h 237"/>
                <a:gd name="T76" fmla="*/ 477 w 1800"/>
                <a:gd name="T77" fmla="*/ 328 h 237"/>
                <a:gd name="T78" fmla="*/ 489 w 1800"/>
                <a:gd name="T79" fmla="*/ 256 h 237"/>
                <a:gd name="T80" fmla="*/ 502 w 1800"/>
                <a:gd name="T81" fmla="*/ 232 h 237"/>
                <a:gd name="T82" fmla="*/ 514 w 1800"/>
                <a:gd name="T83" fmla="*/ 188 h 237"/>
                <a:gd name="T84" fmla="*/ 527 w 1800"/>
                <a:gd name="T85" fmla="*/ 140 h 237"/>
                <a:gd name="T86" fmla="*/ 539 w 1800"/>
                <a:gd name="T87" fmla="*/ 116 h 237"/>
                <a:gd name="T88" fmla="*/ 551 w 1800"/>
                <a:gd name="T89" fmla="*/ 92 h 237"/>
                <a:gd name="T90" fmla="*/ 564 w 1800"/>
                <a:gd name="T91" fmla="*/ 68 h 237"/>
                <a:gd name="T92" fmla="*/ 576 w 1800"/>
                <a:gd name="T93" fmla="*/ 48 h 237"/>
                <a:gd name="T94" fmla="*/ 588 w 1800"/>
                <a:gd name="T95" fmla="*/ 24 h 237"/>
                <a:gd name="T96" fmla="*/ 601 w 1800"/>
                <a:gd name="T97" fmla="*/ 0 h 237"/>
                <a:gd name="T98" fmla="*/ 613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1403" name="Freeform 13">
              <a:extLst>
                <a:ext uri="{FF2B5EF4-FFF2-40B4-BE49-F238E27FC236}">
                  <a16:creationId xmlns:a16="http://schemas.microsoft.com/office/drawing/2014/main" id="{20F9BDE7-00A2-A4BB-29AE-C610F292C6C4}"/>
                </a:ext>
              </a:extLst>
            </p:cNvPr>
            <p:cNvSpPr>
              <a:spLocks/>
            </p:cNvSpPr>
            <p:nvPr/>
          </p:nvSpPr>
          <p:spPr bwMode="auto">
            <a:xfrm flipH="1" flipV="1">
              <a:off x="2448" y="1308"/>
              <a:ext cx="1055" cy="1143"/>
            </a:xfrm>
            <a:custGeom>
              <a:avLst/>
              <a:gdLst>
                <a:gd name="T0" fmla="*/ 6 w 1800"/>
                <a:gd name="T1" fmla="*/ 5512 h 237"/>
                <a:gd name="T2" fmla="*/ 19 w 1800"/>
                <a:gd name="T3" fmla="*/ 5488 h 237"/>
                <a:gd name="T4" fmla="*/ 31 w 1800"/>
                <a:gd name="T5" fmla="*/ 5445 h 237"/>
                <a:gd name="T6" fmla="*/ 43 w 1800"/>
                <a:gd name="T7" fmla="*/ 5397 h 237"/>
                <a:gd name="T8" fmla="*/ 56 w 1800"/>
                <a:gd name="T9" fmla="*/ 5305 h 237"/>
                <a:gd name="T10" fmla="*/ 68 w 1800"/>
                <a:gd name="T11" fmla="*/ 5209 h 237"/>
                <a:gd name="T12" fmla="*/ 80 w 1800"/>
                <a:gd name="T13" fmla="*/ 5093 h 237"/>
                <a:gd name="T14" fmla="*/ 93 w 1800"/>
                <a:gd name="T15" fmla="*/ 4977 h 237"/>
                <a:gd name="T16" fmla="*/ 105 w 1800"/>
                <a:gd name="T17" fmla="*/ 4837 h 237"/>
                <a:gd name="T18" fmla="*/ 117 w 1800"/>
                <a:gd name="T19" fmla="*/ 4673 h 237"/>
                <a:gd name="T20" fmla="*/ 130 w 1800"/>
                <a:gd name="T21" fmla="*/ 4514 h 237"/>
                <a:gd name="T22" fmla="*/ 142 w 1800"/>
                <a:gd name="T23" fmla="*/ 4326 h 237"/>
                <a:gd name="T24" fmla="*/ 155 w 1800"/>
                <a:gd name="T25" fmla="*/ 4138 h 237"/>
                <a:gd name="T26" fmla="*/ 167 w 1800"/>
                <a:gd name="T27" fmla="*/ 3955 h 237"/>
                <a:gd name="T28" fmla="*/ 179 w 1800"/>
                <a:gd name="T29" fmla="*/ 3742 h 237"/>
                <a:gd name="T30" fmla="*/ 192 w 1800"/>
                <a:gd name="T31" fmla="*/ 3559 h 237"/>
                <a:gd name="T32" fmla="*/ 204 w 1800"/>
                <a:gd name="T33" fmla="*/ 3347 h 237"/>
                <a:gd name="T34" fmla="*/ 216 w 1800"/>
                <a:gd name="T35" fmla="*/ 3140 h 237"/>
                <a:gd name="T36" fmla="*/ 229 w 1800"/>
                <a:gd name="T37" fmla="*/ 2932 h 237"/>
                <a:gd name="T38" fmla="*/ 241 w 1800"/>
                <a:gd name="T39" fmla="*/ 2744 h 237"/>
                <a:gd name="T40" fmla="*/ 254 w 1800"/>
                <a:gd name="T41" fmla="*/ 2561 h 237"/>
                <a:gd name="T42" fmla="*/ 266 w 1800"/>
                <a:gd name="T43" fmla="*/ 2349 h 237"/>
                <a:gd name="T44" fmla="*/ 278 w 1800"/>
                <a:gd name="T45" fmla="*/ 2165 h 237"/>
                <a:gd name="T46" fmla="*/ 291 w 1800"/>
                <a:gd name="T47" fmla="*/ 2001 h 237"/>
                <a:gd name="T48" fmla="*/ 303 w 1800"/>
                <a:gd name="T49" fmla="*/ 1813 h 237"/>
                <a:gd name="T50" fmla="*/ 315 w 1800"/>
                <a:gd name="T51" fmla="*/ 1649 h 237"/>
                <a:gd name="T52" fmla="*/ 328 w 1800"/>
                <a:gd name="T53" fmla="*/ 1510 h 237"/>
                <a:gd name="T54" fmla="*/ 340 w 1800"/>
                <a:gd name="T55" fmla="*/ 1350 h 237"/>
                <a:gd name="T56" fmla="*/ 352 w 1800"/>
                <a:gd name="T57" fmla="*/ 1235 h 237"/>
                <a:gd name="T58" fmla="*/ 365 w 1800"/>
                <a:gd name="T59" fmla="*/ 1095 h 237"/>
                <a:gd name="T60" fmla="*/ 377 w 1800"/>
                <a:gd name="T61" fmla="*/ 979 h 237"/>
                <a:gd name="T62" fmla="*/ 390 w 1800"/>
                <a:gd name="T63" fmla="*/ 858 h 237"/>
                <a:gd name="T64" fmla="*/ 402 w 1800"/>
                <a:gd name="T65" fmla="*/ 767 h 237"/>
                <a:gd name="T66" fmla="*/ 414 w 1800"/>
                <a:gd name="T67" fmla="*/ 675 h 237"/>
                <a:gd name="T68" fmla="*/ 427 w 1800"/>
                <a:gd name="T69" fmla="*/ 584 h 237"/>
                <a:gd name="T70" fmla="*/ 439 w 1800"/>
                <a:gd name="T71" fmla="*/ 511 h 237"/>
                <a:gd name="T72" fmla="*/ 451 w 1800"/>
                <a:gd name="T73" fmla="*/ 444 h 237"/>
                <a:gd name="T74" fmla="*/ 464 w 1800"/>
                <a:gd name="T75" fmla="*/ 371 h 237"/>
                <a:gd name="T76" fmla="*/ 476 w 1800"/>
                <a:gd name="T77" fmla="*/ 328 h 237"/>
                <a:gd name="T78" fmla="*/ 488 w 1800"/>
                <a:gd name="T79" fmla="*/ 256 h 237"/>
                <a:gd name="T80" fmla="*/ 501 w 1800"/>
                <a:gd name="T81" fmla="*/ 231 h 237"/>
                <a:gd name="T82" fmla="*/ 513 w 1800"/>
                <a:gd name="T83" fmla="*/ 188 h 237"/>
                <a:gd name="T84" fmla="*/ 526 w 1800"/>
                <a:gd name="T85" fmla="*/ 140 h 237"/>
                <a:gd name="T86" fmla="*/ 538 w 1800"/>
                <a:gd name="T87" fmla="*/ 116 h 237"/>
                <a:gd name="T88" fmla="*/ 550 w 1800"/>
                <a:gd name="T89" fmla="*/ 92 h 237"/>
                <a:gd name="T90" fmla="*/ 563 w 1800"/>
                <a:gd name="T91" fmla="*/ 68 h 237"/>
                <a:gd name="T92" fmla="*/ 575 w 1800"/>
                <a:gd name="T93" fmla="*/ 48 h 237"/>
                <a:gd name="T94" fmla="*/ 587 w 1800"/>
                <a:gd name="T95" fmla="*/ 24 h 237"/>
                <a:gd name="T96" fmla="*/ 600 w 1800"/>
                <a:gd name="T97" fmla="*/ 0 h 237"/>
                <a:gd name="T98" fmla="*/ 61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grpSp>
        <p:nvGrpSpPr>
          <p:cNvPr id="1159182" name="Group 14">
            <a:extLst>
              <a:ext uri="{FF2B5EF4-FFF2-40B4-BE49-F238E27FC236}">
                <a16:creationId xmlns:a16="http://schemas.microsoft.com/office/drawing/2014/main" id="{550C1539-5A94-E246-47F1-2AB7501CE3B3}"/>
              </a:ext>
            </a:extLst>
          </p:cNvPr>
          <p:cNvGrpSpPr>
            <a:grpSpLocks/>
          </p:cNvGrpSpPr>
          <p:nvPr/>
        </p:nvGrpSpPr>
        <p:grpSpPr bwMode="auto">
          <a:xfrm>
            <a:off x="3779838" y="1630363"/>
            <a:ext cx="2011362" cy="3432175"/>
            <a:chOff x="2448" y="1307"/>
            <a:chExt cx="2112" cy="1144"/>
          </a:xfrm>
        </p:grpSpPr>
        <p:sp>
          <p:nvSpPr>
            <p:cNvPr id="101400" name="Freeform 15">
              <a:extLst>
                <a:ext uri="{FF2B5EF4-FFF2-40B4-BE49-F238E27FC236}">
                  <a16:creationId xmlns:a16="http://schemas.microsoft.com/office/drawing/2014/main" id="{5DEE440F-464C-E138-C368-D5CE6A0639A8}"/>
                </a:ext>
              </a:extLst>
            </p:cNvPr>
            <p:cNvSpPr>
              <a:spLocks/>
            </p:cNvSpPr>
            <p:nvPr/>
          </p:nvSpPr>
          <p:spPr bwMode="auto">
            <a:xfrm flipV="1">
              <a:off x="3504" y="1307"/>
              <a:ext cx="1056" cy="1144"/>
            </a:xfrm>
            <a:custGeom>
              <a:avLst/>
              <a:gdLst>
                <a:gd name="T0" fmla="*/ 6 w 1800"/>
                <a:gd name="T1" fmla="*/ 5522 h 237"/>
                <a:gd name="T2" fmla="*/ 19 w 1800"/>
                <a:gd name="T3" fmla="*/ 5498 h 237"/>
                <a:gd name="T4" fmla="*/ 31 w 1800"/>
                <a:gd name="T5" fmla="*/ 5455 h 237"/>
                <a:gd name="T6" fmla="*/ 43 w 1800"/>
                <a:gd name="T7" fmla="*/ 5406 h 237"/>
                <a:gd name="T8" fmla="*/ 56 w 1800"/>
                <a:gd name="T9" fmla="*/ 5315 h 237"/>
                <a:gd name="T10" fmla="*/ 68 w 1800"/>
                <a:gd name="T11" fmla="*/ 5218 h 237"/>
                <a:gd name="T12" fmla="*/ 80 w 1800"/>
                <a:gd name="T13" fmla="*/ 5102 h 237"/>
                <a:gd name="T14" fmla="*/ 93 w 1800"/>
                <a:gd name="T15" fmla="*/ 4986 h 237"/>
                <a:gd name="T16" fmla="*/ 106 w 1800"/>
                <a:gd name="T17" fmla="*/ 4846 h 237"/>
                <a:gd name="T18" fmla="*/ 118 w 1800"/>
                <a:gd name="T19" fmla="*/ 4682 h 237"/>
                <a:gd name="T20" fmla="*/ 130 w 1800"/>
                <a:gd name="T21" fmla="*/ 4518 h 237"/>
                <a:gd name="T22" fmla="*/ 143 w 1800"/>
                <a:gd name="T23" fmla="*/ 4335 h 237"/>
                <a:gd name="T24" fmla="*/ 155 w 1800"/>
                <a:gd name="T25" fmla="*/ 4146 h 237"/>
                <a:gd name="T26" fmla="*/ 167 w 1800"/>
                <a:gd name="T27" fmla="*/ 3963 h 237"/>
                <a:gd name="T28" fmla="*/ 180 w 1800"/>
                <a:gd name="T29" fmla="*/ 3751 h 237"/>
                <a:gd name="T30" fmla="*/ 192 w 1800"/>
                <a:gd name="T31" fmla="*/ 3567 h 237"/>
                <a:gd name="T32" fmla="*/ 204 w 1800"/>
                <a:gd name="T33" fmla="*/ 3355 h 237"/>
                <a:gd name="T34" fmla="*/ 217 w 1800"/>
                <a:gd name="T35" fmla="*/ 3147 h 237"/>
                <a:gd name="T36" fmla="*/ 229 w 1800"/>
                <a:gd name="T37" fmla="*/ 2935 h 237"/>
                <a:gd name="T38" fmla="*/ 242 w 1800"/>
                <a:gd name="T39" fmla="*/ 2751 h 237"/>
                <a:gd name="T40" fmla="*/ 254 w 1800"/>
                <a:gd name="T41" fmla="*/ 2563 h 237"/>
                <a:gd name="T42" fmla="*/ 266 w 1800"/>
                <a:gd name="T43" fmla="*/ 2356 h 237"/>
                <a:gd name="T44" fmla="*/ 279 w 1800"/>
                <a:gd name="T45" fmla="*/ 2167 h 237"/>
                <a:gd name="T46" fmla="*/ 291 w 1800"/>
                <a:gd name="T47" fmla="*/ 2003 h 237"/>
                <a:gd name="T48" fmla="*/ 303 w 1800"/>
                <a:gd name="T49" fmla="*/ 1820 h 237"/>
                <a:gd name="T50" fmla="*/ 316 w 1800"/>
                <a:gd name="T51" fmla="*/ 1656 h 237"/>
                <a:gd name="T52" fmla="*/ 329 w 1800"/>
                <a:gd name="T53" fmla="*/ 1516 h 237"/>
                <a:gd name="T54" fmla="*/ 341 w 1800"/>
                <a:gd name="T55" fmla="*/ 1352 h 237"/>
                <a:gd name="T56" fmla="*/ 353 w 1800"/>
                <a:gd name="T57" fmla="*/ 1236 h 237"/>
                <a:gd name="T58" fmla="*/ 365 w 1800"/>
                <a:gd name="T59" fmla="*/ 1096 h 237"/>
                <a:gd name="T60" fmla="*/ 378 w 1800"/>
                <a:gd name="T61" fmla="*/ 980 h 237"/>
                <a:gd name="T62" fmla="*/ 390 w 1800"/>
                <a:gd name="T63" fmla="*/ 864 h 237"/>
                <a:gd name="T64" fmla="*/ 402 w 1800"/>
                <a:gd name="T65" fmla="*/ 767 h 237"/>
                <a:gd name="T66" fmla="*/ 415 w 1800"/>
                <a:gd name="T67" fmla="*/ 676 h 237"/>
                <a:gd name="T68" fmla="*/ 428 w 1800"/>
                <a:gd name="T69" fmla="*/ 584 h 237"/>
                <a:gd name="T70" fmla="*/ 440 w 1800"/>
                <a:gd name="T71" fmla="*/ 512 h 237"/>
                <a:gd name="T72" fmla="*/ 452 w 1800"/>
                <a:gd name="T73" fmla="*/ 444 h 237"/>
                <a:gd name="T74" fmla="*/ 465 w 1800"/>
                <a:gd name="T75" fmla="*/ 372 h 237"/>
                <a:gd name="T76" fmla="*/ 477 w 1800"/>
                <a:gd name="T77" fmla="*/ 328 h 237"/>
                <a:gd name="T78" fmla="*/ 489 w 1800"/>
                <a:gd name="T79" fmla="*/ 256 h 237"/>
                <a:gd name="T80" fmla="*/ 502 w 1800"/>
                <a:gd name="T81" fmla="*/ 232 h 237"/>
                <a:gd name="T82" fmla="*/ 514 w 1800"/>
                <a:gd name="T83" fmla="*/ 188 h 237"/>
                <a:gd name="T84" fmla="*/ 527 w 1800"/>
                <a:gd name="T85" fmla="*/ 140 h 237"/>
                <a:gd name="T86" fmla="*/ 539 w 1800"/>
                <a:gd name="T87" fmla="*/ 116 h 237"/>
                <a:gd name="T88" fmla="*/ 551 w 1800"/>
                <a:gd name="T89" fmla="*/ 92 h 237"/>
                <a:gd name="T90" fmla="*/ 564 w 1800"/>
                <a:gd name="T91" fmla="*/ 68 h 237"/>
                <a:gd name="T92" fmla="*/ 576 w 1800"/>
                <a:gd name="T93" fmla="*/ 48 h 237"/>
                <a:gd name="T94" fmla="*/ 588 w 1800"/>
                <a:gd name="T95" fmla="*/ 24 h 237"/>
                <a:gd name="T96" fmla="*/ 601 w 1800"/>
                <a:gd name="T97" fmla="*/ 0 h 237"/>
                <a:gd name="T98" fmla="*/ 613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rgbClr val="8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01401" name="Freeform 16">
              <a:extLst>
                <a:ext uri="{FF2B5EF4-FFF2-40B4-BE49-F238E27FC236}">
                  <a16:creationId xmlns:a16="http://schemas.microsoft.com/office/drawing/2014/main" id="{71C36F76-EB88-705E-DBD4-158C1C9744E2}"/>
                </a:ext>
              </a:extLst>
            </p:cNvPr>
            <p:cNvSpPr>
              <a:spLocks/>
            </p:cNvSpPr>
            <p:nvPr/>
          </p:nvSpPr>
          <p:spPr bwMode="auto">
            <a:xfrm flipH="1" flipV="1">
              <a:off x="2448" y="1308"/>
              <a:ext cx="1055" cy="1143"/>
            </a:xfrm>
            <a:custGeom>
              <a:avLst/>
              <a:gdLst>
                <a:gd name="T0" fmla="*/ 6 w 1800"/>
                <a:gd name="T1" fmla="*/ 5512 h 237"/>
                <a:gd name="T2" fmla="*/ 19 w 1800"/>
                <a:gd name="T3" fmla="*/ 5488 h 237"/>
                <a:gd name="T4" fmla="*/ 31 w 1800"/>
                <a:gd name="T5" fmla="*/ 5445 h 237"/>
                <a:gd name="T6" fmla="*/ 43 w 1800"/>
                <a:gd name="T7" fmla="*/ 5397 h 237"/>
                <a:gd name="T8" fmla="*/ 56 w 1800"/>
                <a:gd name="T9" fmla="*/ 5305 h 237"/>
                <a:gd name="T10" fmla="*/ 68 w 1800"/>
                <a:gd name="T11" fmla="*/ 5209 h 237"/>
                <a:gd name="T12" fmla="*/ 80 w 1800"/>
                <a:gd name="T13" fmla="*/ 5093 h 237"/>
                <a:gd name="T14" fmla="*/ 93 w 1800"/>
                <a:gd name="T15" fmla="*/ 4977 h 237"/>
                <a:gd name="T16" fmla="*/ 105 w 1800"/>
                <a:gd name="T17" fmla="*/ 4837 h 237"/>
                <a:gd name="T18" fmla="*/ 117 w 1800"/>
                <a:gd name="T19" fmla="*/ 4673 h 237"/>
                <a:gd name="T20" fmla="*/ 130 w 1800"/>
                <a:gd name="T21" fmla="*/ 4514 h 237"/>
                <a:gd name="T22" fmla="*/ 142 w 1800"/>
                <a:gd name="T23" fmla="*/ 4326 h 237"/>
                <a:gd name="T24" fmla="*/ 155 w 1800"/>
                <a:gd name="T25" fmla="*/ 4138 h 237"/>
                <a:gd name="T26" fmla="*/ 167 w 1800"/>
                <a:gd name="T27" fmla="*/ 3955 h 237"/>
                <a:gd name="T28" fmla="*/ 179 w 1800"/>
                <a:gd name="T29" fmla="*/ 3742 h 237"/>
                <a:gd name="T30" fmla="*/ 192 w 1800"/>
                <a:gd name="T31" fmla="*/ 3559 h 237"/>
                <a:gd name="T32" fmla="*/ 204 w 1800"/>
                <a:gd name="T33" fmla="*/ 3347 h 237"/>
                <a:gd name="T34" fmla="*/ 216 w 1800"/>
                <a:gd name="T35" fmla="*/ 3140 h 237"/>
                <a:gd name="T36" fmla="*/ 229 w 1800"/>
                <a:gd name="T37" fmla="*/ 2932 h 237"/>
                <a:gd name="T38" fmla="*/ 241 w 1800"/>
                <a:gd name="T39" fmla="*/ 2744 h 237"/>
                <a:gd name="T40" fmla="*/ 254 w 1800"/>
                <a:gd name="T41" fmla="*/ 2561 h 237"/>
                <a:gd name="T42" fmla="*/ 266 w 1800"/>
                <a:gd name="T43" fmla="*/ 2349 h 237"/>
                <a:gd name="T44" fmla="*/ 278 w 1800"/>
                <a:gd name="T45" fmla="*/ 2165 h 237"/>
                <a:gd name="T46" fmla="*/ 291 w 1800"/>
                <a:gd name="T47" fmla="*/ 2001 h 237"/>
                <a:gd name="T48" fmla="*/ 303 w 1800"/>
                <a:gd name="T49" fmla="*/ 1813 h 237"/>
                <a:gd name="T50" fmla="*/ 315 w 1800"/>
                <a:gd name="T51" fmla="*/ 1649 h 237"/>
                <a:gd name="T52" fmla="*/ 328 w 1800"/>
                <a:gd name="T53" fmla="*/ 1510 h 237"/>
                <a:gd name="T54" fmla="*/ 340 w 1800"/>
                <a:gd name="T55" fmla="*/ 1350 h 237"/>
                <a:gd name="T56" fmla="*/ 352 w 1800"/>
                <a:gd name="T57" fmla="*/ 1235 h 237"/>
                <a:gd name="T58" fmla="*/ 365 w 1800"/>
                <a:gd name="T59" fmla="*/ 1095 h 237"/>
                <a:gd name="T60" fmla="*/ 377 w 1800"/>
                <a:gd name="T61" fmla="*/ 979 h 237"/>
                <a:gd name="T62" fmla="*/ 390 w 1800"/>
                <a:gd name="T63" fmla="*/ 858 h 237"/>
                <a:gd name="T64" fmla="*/ 402 w 1800"/>
                <a:gd name="T65" fmla="*/ 767 h 237"/>
                <a:gd name="T66" fmla="*/ 414 w 1800"/>
                <a:gd name="T67" fmla="*/ 675 h 237"/>
                <a:gd name="T68" fmla="*/ 427 w 1800"/>
                <a:gd name="T69" fmla="*/ 584 h 237"/>
                <a:gd name="T70" fmla="*/ 439 w 1800"/>
                <a:gd name="T71" fmla="*/ 511 h 237"/>
                <a:gd name="T72" fmla="*/ 451 w 1800"/>
                <a:gd name="T73" fmla="*/ 444 h 237"/>
                <a:gd name="T74" fmla="*/ 464 w 1800"/>
                <a:gd name="T75" fmla="*/ 371 h 237"/>
                <a:gd name="T76" fmla="*/ 476 w 1800"/>
                <a:gd name="T77" fmla="*/ 328 h 237"/>
                <a:gd name="T78" fmla="*/ 488 w 1800"/>
                <a:gd name="T79" fmla="*/ 256 h 237"/>
                <a:gd name="T80" fmla="*/ 501 w 1800"/>
                <a:gd name="T81" fmla="*/ 231 h 237"/>
                <a:gd name="T82" fmla="*/ 513 w 1800"/>
                <a:gd name="T83" fmla="*/ 188 h 237"/>
                <a:gd name="T84" fmla="*/ 526 w 1800"/>
                <a:gd name="T85" fmla="*/ 140 h 237"/>
                <a:gd name="T86" fmla="*/ 538 w 1800"/>
                <a:gd name="T87" fmla="*/ 116 h 237"/>
                <a:gd name="T88" fmla="*/ 550 w 1800"/>
                <a:gd name="T89" fmla="*/ 92 h 237"/>
                <a:gd name="T90" fmla="*/ 563 w 1800"/>
                <a:gd name="T91" fmla="*/ 68 h 237"/>
                <a:gd name="T92" fmla="*/ 575 w 1800"/>
                <a:gd name="T93" fmla="*/ 48 h 237"/>
                <a:gd name="T94" fmla="*/ 587 w 1800"/>
                <a:gd name="T95" fmla="*/ 24 h 237"/>
                <a:gd name="T96" fmla="*/ 600 w 1800"/>
                <a:gd name="T97" fmla="*/ 0 h 237"/>
                <a:gd name="T98" fmla="*/ 61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rgbClr val="8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159185" name="Text Box 17">
            <a:extLst>
              <a:ext uri="{FF2B5EF4-FFF2-40B4-BE49-F238E27FC236}">
                <a16:creationId xmlns:a16="http://schemas.microsoft.com/office/drawing/2014/main" id="{B6FE57FB-165C-694F-DD9A-2838EF5084E5}"/>
              </a:ext>
            </a:extLst>
          </p:cNvPr>
          <p:cNvSpPr txBox="1">
            <a:spLocks noChangeArrowheads="1"/>
          </p:cNvSpPr>
          <p:nvPr/>
        </p:nvSpPr>
        <p:spPr bwMode="auto">
          <a:xfrm>
            <a:off x="314325" y="3843338"/>
            <a:ext cx="1209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0.266</a:t>
            </a:r>
          </a:p>
        </p:txBody>
      </p:sp>
      <p:sp>
        <p:nvSpPr>
          <p:cNvPr id="1159186" name="Text Box 18">
            <a:extLst>
              <a:ext uri="{FF2B5EF4-FFF2-40B4-BE49-F238E27FC236}">
                <a16:creationId xmlns:a16="http://schemas.microsoft.com/office/drawing/2014/main" id="{1A41EA4C-3D3B-C32B-66A5-EA454B83F0DB}"/>
              </a:ext>
            </a:extLst>
          </p:cNvPr>
          <p:cNvSpPr txBox="1">
            <a:spLocks noChangeArrowheads="1"/>
          </p:cNvSpPr>
          <p:nvPr/>
        </p:nvSpPr>
        <p:spPr bwMode="auto">
          <a:xfrm>
            <a:off x="304800" y="3201988"/>
            <a:ext cx="1209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0.399</a:t>
            </a:r>
          </a:p>
        </p:txBody>
      </p:sp>
      <p:sp>
        <p:nvSpPr>
          <p:cNvPr id="1159187" name="Text Box 19">
            <a:extLst>
              <a:ext uri="{FF2B5EF4-FFF2-40B4-BE49-F238E27FC236}">
                <a16:creationId xmlns:a16="http://schemas.microsoft.com/office/drawing/2014/main" id="{2DD2F47B-B51F-2AFE-C886-5053580922D2}"/>
              </a:ext>
            </a:extLst>
          </p:cNvPr>
          <p:cNvSpPr txBox="1">
            <a:spLocks noChangeArrowheads="1"/>
          </p:cNvSpPr>
          <p:nvPr/>
        </p:nvSpPr>
        <p:spPr bwMode="auto">
          <a:xfrm>
            <a:off x="304800" y="1404938"/>
            <a:ext cx="1209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0.798</a:t>
            </a:r>
          </a:p>
        </p:txBody>
      </p:sp>
      <p:sp>
        <p:nvSpPr>
          <p:cNvPr id="101390" name="Text Box 20">
            <a:extLst>
              <a:ext uri="{FF2B5EF4-FFF2-40B4-BE49-F238E27FC236}">
                <a16:creationId xmlns:a16="http://schemas.microsoft.com/office/drawing/2014/main" id="{F102D072-D432-D73F-FD33-A28FA1FD99BA}"/>
              </a:ext>
            </a:extLst>
          </p:cNvPr>
          <p:cNvSpPr txBox="1">
            <a:spLocks noChangeArrowheads="1"/>
          </p:cNvSpPr>
          <p:nvPr/>
        </p:nvSpPr>
        <p:spPr bwMode="auto">
          <a:xfrm>
            <a:off x="4572000" y="5235575"/>
            <a:ext cx="444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Symbol" panose="05050102010706020507" pitchFamily="18" charset="2"/>
              </a:rPr>
              <a:t>m</a:t>
            </a:r>
          </a:p>
        </p:txBody>
      </p:sp>
      <p:sp>
        <p:nvSpPr>
          <p:cNvPr id="101391" name="Text Box 21">
            <a:extLst>
              <a:ext uri="{FF2B5EF4-FFF2-40B4-BE49-F238E27FC236}">
                <a16:creationId xmlns:a16="http://schemas.microsoft.com/office/drawing/2014/main" id="{E54A5156-30E7-8D7B-8965-E60B5EBB6966}"/>
              </a:ext>
            </a:extLst>
          </p:cNvPr>
          <p:cNvSpPr txBox="1">
            <a:spLocks noChangeArrowheads="1"/>
          </p:cNvSpPr>
          <p:nvPr/>
        </p:nvSpPr>
        <p:spPr bwMode="auto">
          <a:xfrm>
            <a:off x="8293100" y="5235575"/>
            <a:ext cx="409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Times New Roman" panose="02020603050405020304" pitchFamily="18" charset="0"/>
              </a:rPr>
              <a:t>x</a:t>
            </a:r>
          </a:p>
        </p:txBody>
      </p:sp>
      <p:sp>
        <p:nvSpPr>
          <p:cNvPr id="101392" name="Text Box 22">
            <a:extLst>
              <a:ext uri="{FF2B5EF4-FFF2-40B4-BE49-F238E27FC236}">
                <a16:creationId xmlns:a16="http://schemas.microsoft.com/office/drawing/2014/main" id="{3C35B17E-A41E-B541-BA66-D37009034F3D}"/>
              </a:ext>
            </a:extLst>
          </p:cNvPr>
          <p:cNvSpPr txBox="1">
            <a:spLocks noChangeArrowheads="1"/>
          </p:cNvSpPr>
          <p:nvPr/>
        </p:nvSpPr>
        <p:spPr bwMode="auto">
          <a:xfrm>
            <a:off x="1012825" y="5337175"/>
            <a:ext cx="511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O</a:t>
            </a:r>
          </a:p>
        </p:txBody>
      </p:sp>
      <p:sp>
        <p:nvSpPr>
          <p:cNvPr id="101393" name="Line 23">
            <a:extLst>
              <a:ext uri="{FF2B5EF4-FFF2-40B4-BE49-F238E27FC236}">
                <a16:creationId xmlns:a16="http://schemas.microsoft.com/office/drawing/2014/main" id="{3F8A86C1-B443-4BD8-0DE1-82F0BA948D00}"/>
              </a:ext>
            </a:extLst>
          </p:cNvPr>
          <p:cNvSpPr>
            <a:spLocks noChangeShapeType="1"/>
          </p:cNvSpPr>
          <p:nvPr/>
        </p:nvSpPr>
        <p:spPr bwMode="auto">
          <a:xfrm flipV="1">
            <a:off x="5181600" y="3614738"/>
            <a:ext cx="838200" cy="6096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59192" name="Text Box 24">
            <a:extLst>
              <a:ext uri="{FF2B5EF4-FFF2-40B4-BE49-F238E27FC236}">
                <a16:creationId xmlns:a16="http://schemas.microsoft.com/office/drawing/2014/main" id="{E515D10D-823D-6710-3B7E-36F2BD932AFF}"/>
              </a:ext>
            </a:extLst>
          </p:cNvPr>
          <p:cNvSpPr txBox="1">
            <a:spLocks noChangeArrowheads="1"/>
          </p:cNvSpPr>
          <p:nvPr/>
        </p:nvSpPr>
        <p:spPr bwMode="auto">
          <a:xfrm>
            <a:off x="6057900" y="3724275"/>
            <a:ext cx="139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latin typeface="Symbol" panose="05050102010706020507" pitchFamily="18" charset="2"/>
              </a:rPr>
              <a:t>s </a:t>
            </a:r>
            <a:r>
              <a:rPr kumimoji="1" lang="en-US" altLang="zh-CN" sz="3600" b="1">
                <a:latin typeface="Symbol" panose="05050102010706020507" pitchFamily="18" charset="2"/>
              </a:rPr>
              <a:t>=</a:t>
            </a:r>
            <a:r>
              <a:rPr kumimoji="1" lang="en-US" altLang="zh-CN" sz="3600" b="1">
                <a:latin typeface="Times New Roman" panose="02020603050405020304" pitchFamily="18" charset="0"/>
              </a:rPr>
              <a:t>1.5</a:t>
            </a:r>
          </a:p>
        </p:txBody>
      </p:sp>
      <p:sp>
        <p:nvSpPr>
          <p:cNvPr id="101395" name="Line 25">
            <a:extLst>
              <a:ext uri="{FF2B5EF4-FFF2-40B4-BE49-F238E27FC236}">
                <a16:creationId xmlns:a16="http://schemas.microsoft.com/office/drawing/2014/main" id="{8387CB02-3739-757A-0250-91A7FB673AA7}"/>
              </a:ext>
            </a:extLst>
          </p:cNvPr>
          <p:cNvSpPr>
            <a:spLocks noChangeShapeType="1"/>
          </p:cNvSpPr>
          <p:nvPr/>
        </p:nvSpPr>
        <p:spPr bwMode="auto">
          <a:xfrm flipV="1">
            <a:off x="4953000" y="2624138"/>
            <a:ext cx="685800" cy="9906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59194" name="Text Box 26">
            <a:extLst>
              <a:ext uri="{FF2B5EF4-FFF2-40B4-BE49-F238E27FC236}">
                <a16:creationId xmlns:a16="http://schemas.microsoft.com/office/drawing/2014/main" id="{70430531-D691-2339-54DA-7E9B20CD4E0D}"/>
              </a:ext>
            </a:extLst>
          </p:cNvPr>
          <p:cNvSpPr txBox="1">
            <a:spLocks noChangeArrowheads="1"/>
          </p:cNvSpPr>
          <p:nvPr/>
        </p:nvSpPr>
        <p:spPr bwMode="auto">
          <a:xfrm>
            <a:off x="5986463" y="2427288"/>
            <a:ext cx="1393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solidFill>
                  <a:schemeClr val="tx2"/>
                </a:solidFill>
                <a:latin typeface="Symbol" panose="05050102010706020507" pitchFamily="18" charset="2"/>
              </a:rPr>
              <a:t>s </a:t>
            </a:r>
            <a:r>
              <a:rPr kumimoji="1" lang="en-US" altLang="zh-CN" sz="3600" b="1">
                <a:solidFill>
                  <a:schemeClr val="tx2"/>
                </a:solidFill>
                <a:latin typeface="Symbol" panose="05050102010706020507" pitchFamily="18" charset="2"/>
              </a:rPr>
              <a:t>=</a:t>
            </a:r>
            <a:r>
              <a:rPr kumimoji="1" lang="en-US" altLang="zh-CN" sz="3600" b="1">
                <a:solidFill>
                  <a:schemeClr val="tx2"/>
                </a:solidFill>
                <a:latin typeface="Times New Roman" panose="02020603050405020304" pitchFamily="18" charset="0"/>
              </a:rPr>
              <a:t>1.0</a:t>
            </a:r>
          </a:p>
        </p:txBody>
      </p:sp>
      <p:sp>
        <p:nvSpPr>
          <p:cNvPr id="101397" name="Line 27">
            <a:extLst>
              <a:ext uri="{FF2B5EF4-FFF2-40B4-BE49-F238E27FC236}">
                <a16:creationId xmlns:a16="http://schemas.microsoft.com/office/drawing/2014/main" id="{45190912-AF90-F521-3E72-EBCC1B5AE4CD}"/>
              </a:ext>
            </a:extLst>
          </p:cNvPr>
          <p:cNvSpPr>
            <a:spLocks noChangeShapeType="1"/>
          </p:cNvSpPr>
          <p:nvPr/>
        </p:nvSpPr>
        <p:spPr bwMode="auto">
          <a:xfrm flipV="1">
            <a:off x="4953000" y="1481138"/>
            <a:ext cx="609600" cy="53340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59196" name="Text Box 28">
            <a:extLst>
              <a:ext uri="{FF2B5EF4-FFF2-40B4-BE49-F238E27FC236}">
                <a16:creationId xmlns:a16="http://schemas.microsoft.com/office/drawing/2014/main" id="{7164DA41-83A9-5BC5-F1E8-1BB736F07DA8}"/>
              </a:ext>
            </a:extLst>
          </p:cNvPr>
          <p:cNvSpPr txBox="1">
            <a:spLocks noChangeArrowheads="1"/>
          </p:cNvSpPr>
          <p:nvPr/>
        </p:nvSpPr>
        <p:spPr bwMode="auto">
          <a:xfrm>
            <a:off x="5986463" y="1274763"/>
            <a:ext cx="1393825"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b="1" i="1">
                <a:solidFill>
                  <a:srgbClr val="D01F0C"/>
                </a:solidFill>
                <a:latin typeface="Symbol" panose="05050102010706020507" pitchFamily="18" charset="2"/>
              </a:rPr>
              <a:t>s </a:t>
            </a:r>
            <a:r>
              <a:rPr kumimoji="1" lang="en-US" altLang="zh-CN" sz="3600" b="1">
                <a:solidFill>
                  <a:srgbClr val="D01F0C"/>
                </a:solidFill>
                <a:latin typeface="Symbol" panose="05050102010706020507" pitchFamily="18" charset="2"/>
              </a:rPr>
              <a:t>=</a:t>
            </a:r>
            <a:r>
              <a:rPr kumimoji="1" lang="en-US" altLang="zh-CN" sz="3600" b="1">
                <a:solidFill>
                  <a:srgbClr val="D01F0C"/>
                </a:solidFill>
                <a:latin typeface="Times New Roman" panose="02020603050405020304" pitchFamily="18" charset="0"/>
              </a:rPr>
              <a:t>0.5</a:t>
            </a:r>
          </a:p>
        </p:txBody>
      </p:sp>
      <p:sp>
        <p:nvSpPr>
          <p:cNvPr id="101399" name="Rectangle 29">
            <a:extLst>
              <a:ext uri="{FF2B5EF4-FFF2-40B4-BE49-F238E27FC236}">
                <a16:creationId xmlns:a16="http://schemas.microsoft.com/office/drawing/2014/main" id="{9FE1C475-9720-7B9E-DB78-B246E4E58384}"/>
              </a:ext>
            </a:extLst>
          </p:cNvPr>
          <p:cNvSpPr>
            <a:spLocks noChangeArrowheads="1"/>
          </p:cNvSpPr>
          <p:nvPr/>
        </p:nvSpPr>
        <p:spPr bwMode="auto">
          <a:xfrm>
            <a:off x="1908175" y="188913"/>
            <a:ext cx="5616575" cy="1082675"/>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38100" algn="ctr">
                <a:solidFill>
                  <a:schemeClr val="bg1"/>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solidFill>
                  <a:srgbClr val="000404"/>
                </a:solidFill>
              </a:rPr>
              <a:t>固定</a:t>
            </a:r>
            <a:r>
              <a:rPr lang="en-US" altLang="zh-CN" b="1" i="1">
                <a:solidFill>
                  <a:srgbClr val="000404"/>
                </a:solidFill>
                <a:latin typeface="Symbol" panose="05050102010706020507" pitchFamily="18" charset="2"/>
              </a:rPr>
              <a:t>m</a:t>
            </a:r>
            <a:r>
              <a:rPr lang="en-US" altLang="zh-CN" sz="1800">
                <a:latin typeface="Symbol" panose="05050102010706020507" pitchFamily="18" charset="2"/>
              </a:rPr>
              <a:t> </a:t>
            </a:r>
            <a:r>
              <a:rPr lang="zh-CN" altLang="en-US" sz="4000" b="1" i="1">
                <a:solidFill>
                  <a:srgbClr val="000404"/>
                </a:solidFill>
                <a:latin typeface="Symbol" panose="05050102010706020507" pitchFamily="18" charset="2"/>
              </a:rPr>
              <a:t>，</a:t>
            </a:r>
            <a:r>
              <a:rPr lang="zh-CN" altLang="en-US" sz="4000" b="1">
                <a:solidFill>
                  <a:srgbClr val="000404"/>
                </a:solidFill>
                <a:latin typeface="Symbol" panose="05050102010706020507" pitchFamily="18" charset="2"/>
              </a:rPr>
              <a:t>改变</a:t>
            </a:r>
            <a:r>
              <a:rPr lang="en-US" altLang="zh-CN" b="1" i="1">
                <a:solidFill>
                  <a:srgbClr val="000404"/>
                </a:solidFill>
                <a:latin typeface="Symbol" panose="05050102010706020507" pitchFamily="18" charset="2"/>
              </a:rPr>
              <a: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9182"/>
                                        </p:tgtEl>
                                        <p:attrNameLst>
                                          <p:attrName>style.visibility</p:attrName>
                                        </p:attrNameLst>
                                      </p:cBhvr>
                                      <p:to>
                                        <p:strVal val="visible"/>
                                      </p:to>
                                    </p:set>
                                    <p:animEffect transition="in" filter="blinds(horizontal)">
                                      <p:cBhvr>
                                        <p:cTn id="7" dur="500"/>
                                        <p:tgtEl>
                                          <p:spTgt spid="1159182"/>
                                        </p:tgtEl>
                                      </p:cBhvr>
                                    </p:animEffect>
                                  </p:childTnLst>
                                </p:cTn>
                              </p:par>
                              <p:par>
                                <p:cTn id="8" presetID="3" presetClass="entr" presetSubtype="10" fill="hold" nodeType="withEffect">
                                  <p:stCondLst>
                                    <p:cond delay="0"/>
                                  </p:stCondLst>
                                  <p:childTnLst>
                                    <p:set>
                                      <p:cBhvr>
                                        <p:cTn id="9" dur="1" fill="hold">
                                          <p:stCondLst>
                                            <p:cond delay="0"/>
                                          </p:stCondLst>
                                        </p:cTn>
                                        <p:tgtEl>
                                          <p:spTgt spid="1159178"/>
                                        </p:tgtEl>
                                        <p:attrNameLst>
                                          <p:attrName>style.visibility</p:attrName>
                                        </p:attrNameLst>
                                      </p:cBhvr>
                                      <p:to>
                                        <p:strVal val="visible"/>
                                      </p:to>
                                    </p:set>
                                    <p:animEffect transition="in" filter="blinds(horizontal)">
                                      <p:cBhvr>
                                        <p:cTn id="10" dur="500"/>
                                        <p:tgtEl>
                                          <p:spTgt spid="115917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59187"/>
                                        </p:tgtEl>
                                        <p:attrNameLst>
                                          <p:attrName>style.visibility</p:attrName>
                                        </p:attrNameLst>
                                      </p:cBhvr>
                                      <p:to>
                                        <p:strVal val="visible"/>
                                      </p:to>
                                    </p:set>
                                    <p:animEffect transition="in" filter="blinds(horizontal)">
                                      <p:cBhvr>
                                        <p:cTn id="13" dur="500"/>
                                        <p:tgtEl>
                                          <p:spTgt spid="115918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59196"/>
                                        </p:tgtEl>
                                        <p:attrNameLst>
                                          <p:attrName>style.visibility</p:attrName>
                                        </p:attrNameLst>
                                      </p:cBhvr>
                                      <p:to>
                                        <p:strVal val="visible"/>
                                      </p:to>
                                    </p:set>
                                    <p:animEffect transition="in" filter="blinds(horizontal)">
                                      <p:cBhvr>
                                        <p:cTn id="16" dur="500"/>
                                        <p:tgtEl>
                                          <p:spTgt spid="11591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159179"/>
                                        </p:tgtEl>
                                        <p:attrNameLst>
                                          <p:attrName>style.visibility</p:attrName>
                                        </p:attrNameLst>
                                      </p:cBhvr>
                                      <p:to>
                                        <p:strVal val="visible"/>
                                      </p:to>
                                    </p:set>
                                    <p:animEffect transition="in" filter="blinds(horizontal)">
                                      <p:cBhvr>
                                        <p:cTn id="21" dur="500"/>
                                        <p:tgtEl>
                                          <p:spTgt spid="115917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59194"/>
                                        </p:tgtEl>
                                        <p:attrNameLst>
                                          <p:attrName>style.visibility</p:attrName>
                                        </p:attrNameLst>
                                      </p:cBhvr>
                                      <p:to>
                                        <p:strVal val="visible"/>
                                      </p:to>
                                    </p:set>
                                    <p:animEffect transition="in" filter="blinds(horizontal)">
                                      <p:cBhvr>
                                        <p:cTn id="24" dur="500"/>
                                        <p:tgtEl>
                                          <p:spTgt spid="1159194"/>
                                        </p:tgtEl>
                                      </p:cBhvr>
                                    </p:animEffect>
                                  </p:childTnLst>
                                </p:cTn>
                              </p:par>
                              <p:par>
                                <p:cTn id="25" presetID="3" presetClass="entr" presetSubtype="10" fill="hold" nodeType="withEffect">
                                  <p:stCondLst>
                                    <p:cond delay="0"/>
                                  </p:stCondLst>
                                  <p:childTnLst>
                                    <p:set>
                                      <p:cBhvr>
                                        <p:cTn id="26" dur="1" fill="hold">
                                          <p:stCondLst>
                                            <p:cond delay="0"/>
                                          </p:stCondLst>
                                        </p:cTn>
                                        <p:tgtEl>
                                          <p:spTgt spid="1159177"/>
                                        </p:tgtEl>
                                        <p:attrNameLst>
                                          <p:attrName>style.visibility</p:attrName>
                                        </p:attrNameLst>
                                      </p:cBhvr>
                                      <p:to>
                                        <p:strVal val="visible"/>
                                      </p:to>
                                    </p:set>
                                    <p:animEffect transition="in" filter="blinds(horizontal)">
                                      <p:cBhvr>
                                        <p:cTn id="27" dur="500"/>
                                        <p:tgtEl>
                                          <p:spTgt spid="115917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59186"/>
                                        </p:tgtEl>
                                        <p:attrNameLst>
                                          <p:attrName>style.visibility</p:attrName>
                                        </p:attrNameLst>
                                      </p:cBhvr>
                                      <p:to>
                                        <p:strVal val="visible"/>
                                      </p:to>
                                    </p:set>
                                    <p:animEffect transition="in" filter="blinds(horizontal)">
                                      <p:cBhvr>
                                        <p:cTn id="30" dur="500"/>
                                        <p:tgtEl>
                                          <p:spTgt spid="115918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159173"/>
                                        </p:tgtEl>
                                        <p:attrNameLst>
                                          <p:attrName>style.visibility</p:attrName>
                                        </p:attrNameLst>
                                      </p:cBhvr>
                                      <p:to>
                                        <p:strVal val="visible"/>
                                      </p:to>
                                    </p:set>
                                    <p:animEffect transition="in" filter="blinds(horizontal)">
                                      <p:cBhvr>
                                        <p:cTn id="35" dur="500"/>
                                        <p:tgtEl>
                                          <p:spTgt spid="115917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59192"/>
                                        </p:tgtEl>
                                        <p:attrNameLst>
                                          <p:attrName>style.visibility</p:attrName>
                                        </p:attrNameLst>
                                      </p:cBhvr>
                                      <p:to>
                                        <p:strVal val="visible"/>
                                      </p:to>
                                    </p:set>
                                    <p:animEffect transition="in" filter="blinds(horizontal)">
                                      <p:cBhvr>
                                        <p:cTn id="38" dur="500"/>
                                        <p:tgtEl>
                                          <p:spTgt spid="1159192"/>
                                        </p:tgtEl>
                                      </p:cBhvr>
                                    </p:animEffect>
                                  </p:childTnLst>
                                </p:cTn>
                              </p:par>
                              <p:par>
                                <p:cTn id="39" presetID="3" presetClass="entr" presetSubtype="10" fill="hold" nodeType="withEffect">
                                  <p:stCondLst>
                                    <p:cond delay="0"/>
                                  </p:stCondLst>
                                  <p:childTnLst>
                                    <p:set>
                                      <p:cBhvr>
                                        <p:cTn id="40" dur="1" fill="hold">
                                          <p:stCondLst>
                                            <p:cond delay="0"/>
                                          </p:stCondLst>
                                        </p:cTn>
                                        <p:tgtEl>
                                          <p:spTgt spid="1159176"/>
                                        </p:tgtEl>
                                        <p:attrNameLst>
                                          <p:attrName>style.visibility</p:attrName>
                                        </p:attrNameLst>
                                      </p:cBhvr>
                                      <p:to>
                                        <p:strVal val="visible"/>
                                      </p:to>
                                    </p:set>
                                    <p:animEffect transition="in" filter="blinds(horizontal)">
                                      <p:cBhvr>
                                        <p:cTn id="41" dur="500"/>
                                        <p:tgtEl>
                                          <p:spTgt spid="1159176"/>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159185"/>
                                        </p:tgtEl>
                                        <p:attrNameLst>
                                          <p:attrName>style.visibility</p:attrName>
                                        </p:attrNameLst>
                                      </p:cBhvr>
                                      <p:to>
                                        <p:strVal val="visible"/>
                                      </p:to>
                                    </p:set>
                                    <p:animEffect transition="in" filter="blinds(horizontal)">
                                      <p:cBhvr>
                                        <p:cTn id="44" dur="500"/>
                                        <p:tgtEl>
                                          <p:spTgt spid="1159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85" grpId="0"/>
      <p:bldP spid="1159186" grpId="0"/>
      <p:bldP spid="1159187" grpId="0"/>
      <p:bldP spid="1159192" grpId="0"/>
      <p:bldP spid="1159194" grpId="0"/>
      <p:bldP spid="11591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9DB11ECA-DABB-B6A4-B765-65F2220D8DFC}"/>
              </a:ext>
            </a:extLst>
          </p:cNvPr>
          <p:cNvSpPr txBox="1">
            <a:spLocks noChangeArrowheads="1"/>
          </p:cNvSpPr>
          <p:nvPr/>
        </p:nvSpPr>
        <p:spPr bwMode="auto">
          <a:xfrm>
            <a:off x="552450" y="1589088"/>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kumimoji="1" lang="zh-CN" altLang="zh-CN" sz="2400">
              <a:latin typeface="Times New Roman" panose="02020603050405020304" pitchFamily="18" charset="0"/>
            </a:endParaRPr>
          </a:p>
        </p:txBody>
      </p:sp>
      <p:pic>
        <p:nvPicPr>
          <p:cNvPr id="27651" name="Picture 3" descr="men6">
            <a:extLst>
              <a:ext uri="{FF2B5EF4-FFF2-40B4-BE49-F238E27FC236}">
                <a16:creationId xmlns:a16="http://schemas.microsoft.com/office/drawing/2014/main" id="{0030AD1F-86E6-E345-9AD6-D6007E880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41488"/>
            <a:ext cx="192246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03556" name="Group 4">
            <a:extLst>
              <a:ext uri="{FF2B5EF4-FFF2-40B4-BE49-F238E27FC236}">
                <a16:creationId xmlns:a16="http://schemas.microsoft.com/office/drawing/2014/main" id="{31A7F8FB-CCFF-7A14-C090-6357CDB154A2}"/>
              </a:ext>
            </a:extLst>
          </p:cNvPr>
          <p:cNvGrpSpPr>
            <a:grpSpLocks/>
          </p:cNvGrpSpPr>
          <p:nvPr/>
        </p:nvGrpSpPr>
        <p:grpSpPr bwMode="auto">
          <a:xfrm>
            <a:off x="2484438" y="3716338"/>
            <a:ext cx="5688012" cy="1931987"/>
            <a:chOff x="1728" y="1872"/>
            <a:chExt cx="3456" cy="1471"/>
          </a:xfrm>
        </p:grpSpPr>
        <p:sp>
          <p:nvSpPr>
            <p:cNvPr id="27654" name="AutoShape 5">
              <a:extLst>
                <a:ext uri="{FF2B5EF4-FFF2-40B4-BE49-F238E27FC236}">
                  <a16:creationId xmlns:a16="http://schemas.microsoft.com/office/drawing/2014/main" id="{15BF632C-3826-AB85-AD2E-6FB24D29891F}"/>
                </a:ext>
              </a:extLst>
            </p:cNvPr>
            <p:cNvSpPr>
              <a:spLocks noChangeArrowheads="1"/>
            </p:cNvSpPr>
            <p:nvPr/>
          </p:nvSpPr>
          <p:spPr bwMode="auto">
            <a:xfrm>
              <a:off x="1728" y="1872"/>
              <a:ext cx="3456" cy="1440"/>
            </a:xfrm>
            <a:prstGeom prst="wedgeRectCallout">
              <a:avLst>
                <a:gd name="adj1" fmla="val -73005"/>
                <a:gd name="adj2" fmla="val -44097"/>
              </a:avLst>
            </a:prstGeom>
            <a:noFill/>
            <a:ln w="9525">
              <a:solidFill>
                <a:schemeClr val="tx1"/>
              </a:solidFill>
              <a:miter lim="800000"/>
              <a:headEnd/>
              <a:tailEnd/>
            </a:ln>
            <a:effectLst/>
            <a:extLst>
              <a:ext uri="{909E8E84-426E-40DD-AFC4-6F175D3DCCD1}">
                <a14:hiddenFill xmlns:a14="http://schemas.microsoft.com/office/drawing/2010/main">
                  <a:solidFill>
                    <a:srgbClr val="0066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2400">
                <a:latin typeface="Times New Roman" panose="02020603050405020304" pitchFamily="18" charset="0"/>
              </a:endParaRPr>
            </a:p>
          </p:txBody>
        </p:sp>
        <p:sp>
          <p:nvSpPr>
            <p:cNvPr id="27655" name="Rectangle 6">
              <a:extLst>
                <a:ext uri="{FF2B5EF4-FFF2-40B4-BE49-F238E27FC236}">
                  <a16:creationId xmlns:a16="http://schemas.microsoft.com/office/drawing/2014/main" id="{0B1B3B25-73C5-5EB5-C508-89D89E793CAF}"/>
                </a:ext>
              </a:extLst>
            </p:cNvPr>
            <p:cNvSpPr>
              <a:spLocks noChangeArrowheads="1"/>
            </p:cNvSpPr>
            <p:nvPr/>
          </p:nvSpPr>
          <p:spPr bwMode="auto">
            <a:xfrm>
              <a:off x="1776" y="2160"/>
              <a:ext cx="3360" cy="11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1">
                  <a:latin typeface="Times New Roman" panose="02020603050405020304" pitchFamily="18" charset="0"/>
                </a:rPr>
                <a:t>    </a:t>
              </a:r>
              <a:r>
                <a:rPr kumimoji="1" lang="zh-CN" altLang="en-US" b="1">
                  <a:latin typeface="Times New Roman" panose="02020603050405020304" pitchFamily="18" charset="0"/>
                </a:rPr>
                <a:t>而表示随机变量所取的值时</a:t>
              </a:r>
              <a:r>
                <a:rPr kumimoji="1" lang="en-US" altLang="zh-CN" b="1">
                  <a:latin typeface="Times New Roman" panose="02020603050405020304" pitchFamily="18" charset="0"/>
                </a:rPr>
                <a:t>,</a:t>
              </a:r>
            </a:p>
            <a:p>
              <a:pPr eaLnBrk="1" hangingPunct="1">
                <a:spcBef>
                  <a:spcPct val="0"/>
                </a:spcBef>
                <a:buClrTx/>
                <a:buSzTx/>
                <a:buFontTx/>
                <a:buNone/>
              </a:pPr>
              <a:r>
                <a:rPr kumimoji="1" lang="zh-CN" altLang="en-US" b="1">
                  <a:latin typeface="Times New Roman" panose="02020603050405020304" pitchFamily="18" charset="0"/>
                </a:rPr>
                <a:t>一般采用小写字母 </a:t>
              </a:r>
              <a:r>
                <a:rPr kumimoji="1" lang="en-US" altLang="zh-CN" b="1" i="1">
                  <a:solidFill>
                    <a:srgbClr val="0000FF"/>
                  </a:solidFill>
                  <a:latin typeface="Times New Roman" panose="02020603050405020304" pitchFamily="18" charset="0"/>
                </a:rPr>
                <a:t>x, y, z, w, n</a:t>
              </a:r>
              <a:r>
                <a:rPr kumimoji="1" lang="zh-CN" altLang="en-US" b="1">
                  <a:latin typeface="Times New Roman" panose="02020603050405020304" pitchFamily="18" charset="0"/>
                </a:rPr>
                <a:t>等</a:t>
              </a:r>
              <a:r>
                <a:rPr kumimoji="1" lang="en-US" altLang="zh-CN" b="1">
                  <a:latin typeface="Times New Roman" panose="02020603050405020304" pitchFamily="18" charset="0"/>
                </a:rPr>
                <a:t>.</a:t>
              </a:r>
              <a:endParaRPr kumimoji="1" lang="en-US" altLang="zh-CN" b="1" i="1">
                <a:solidFill>
                  <a:schemeClr val="accent2"/>
                </a:solidFill>
                <a:latin typeface="Times New Roman" panose="02020603050405020304" pitchFamily="18" charset="0"/>
              </a:endParaRPr>
            </a:p>
          </p:txBody>
        </p:sp>
      </p:grpSp>
      <p:sp>
        <p:nvSpPr>
          <p:cNvPr id="1303559" name="AutoShape 7">
            <a:extLst>
              <a:ext uri="{FF2B5EF4-FFF2-40B4-BE49-F238E27FC236}">
                <a16:creationId xmlns:a16="http://schemas.microsoft.com/office/drawing/2014/main" id="{3D328D98-3865-E04D-7F5F-4582573945BA}"/>
              </a:ext>
            </a:extLst>
          </p:cNvPr>
          <p:cNvSpPr>
            <a:spLocks noChangeArrowheads="1"/>
          </p:cNvSpPr>
          <p:nvPr/>
        </p:nvSpPr>
        <p:spPr bwMode="auto">
          <a:xfrm>
            <a:off x="2952750" y="979488"/>
            <a:ext cx="5867400" cy="2133600"/>
          </a:xfrm>
          <a:prstGeom prst="wedgeEllipseCallout">
            <a:avLst>
              <a:gd name="adj1" fmla="val -66884"/>
              <a:gd name="adj2" fmla="val 9005"/>
            </a:avLst>
          </a:prstGeom>
          <a:noFill/>
          <a:ln w="9525">
            <a:solidFill>
              <a:schemeClr val="tx1"/>
            </a:solidFill>
            <a:miter lim="800000"/>
            <a:headEnd/>
            <a:tailEnd/>
          </a:ln>
          <a:effectLst/>
          <a:extLst>
            <a:ext uri="{909E8E84-426E-40DD-AFC4-6F175D3DCCD1}">
              <a14:hiddenFill xmlns:a14="http://schemas.microsoft.com/office/drawing/2010/main">
                <a:solidFill>
                  <a:srgbClr val="6600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rPr>
              <a:t>随机变量通常用大写字母</a:t>
            </a:r>
          </a:p>
          <a:p>
            <a:pPr algn="ctr" eaLnBrk="1" hangingPunct="1">
              <a:spcBef>
                <a:spcPct val="0"/>
              </a:spcBef>
              <a:buClrTx/>
              <a:buSzTx/>
              <a:buFontTx/>
              <a:buNone/>
            </a:pPr>
            <a:r>
              <a:rPr kumimoji="1" lang="en-US" altLang="zh-CN" b="1" i="1">
                <a:solidFill>
                  <a:srgbClr val="0000FF"/>
                </a:solidFill>
                <a:latin typeface="Times New Roman" panose="02020603050405020304" pitchFamily="18" charset="0"/>
              </a:rPr>
              <a:t>X,Y,Z,W,N</a:t>
            </a:r>
            <a:r>
              <a:rPr kumimoji="1" lang="en-US" altLang="zh-CN" b="1" i="1">
                <a:solidFill>
                  <a:schemeClr val="accent2"/>
                </a:solidFill>
                <a:latin typeface="Times New Roman" panose="02020603050405020304" pitchFamily="18" charset="0"/>
              </a:rPr>
              <a:t> </a:t>
            </a:r>
            <a:r>
              <a:rPr kumimoji="1" lang="zh-CN" altLang="en-US" b="1">
                <a:latin typeface="Times New Roman" panose="02020603050405020304" pitchFamily="18" charset="0"/>
              </a:rPr>
              <a:t>等表示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3559"/>
                                        </p:tgtEl>
                                        <p:attrNameLst>
                                          <p:attrName>style.visibility</p:attrName>
                                        </p:attrNameLst>
                                      </p:cBhvr>
                                      <p:to>
                                        <p:strVal val="visible"/>
                                      </p:to>
                                    </p:set>
                                    <p:anim calcmode="lin" valueType="num">
                                      <p:cBhvr additive="base">
                                        <p:cTn id="7" dur="500" fill="hold"/>
                                        <p:tgtEl>
                                          <p:spTgt spid="1303559"/>
                                        </p:tgtEl>
                                        <p:attrNameLst>
                                          <p:attrName>ppt_x</p:attrName>
                                        </p:attrNameLst>
                                      </p:cBhvr>
                                      <p:tavLst>
                                        <p:tav tm="0">
                                          <p:val>
                                            <p:strVal val="1+#ppt_w/2"/>
                                          </p:val>
                                        </p:tav>
                                        <p:tav tm="100000">
                                          <p:val>
                                            <p:strVal val="#ppt_x"/>
                                          </p:val>
                                        </p:tav>
                                      </p:tavLst>
                                    </p:anim>
                                    <p:anim calcmode="lin" valueType="num">
                                      <p:cBhvr additive="base">
                                        <p:cTn id="8" dur="500" fill="hold"/>
                                        <p:tgtEl>
                                          <p:spTgt spid="13035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303556"/>
                                        </p:tgtEl>
                                        <p:attrNameLst>
                                          <p:attrName>style.visibility</p:attrName>
                                        </p:attrNameLst>
                                      </p:cBhvr>
                                      <p:to>
                                        <p:strVal val="visible"/>
                                      </p:to>
                                    </p:set>
                                    <p:anim calcmode="lin" valueType="num">
                                      <p:cBhvr additive="base">
                                        <p:cTn id="13" dur="500" fill="hold"/>
                                        <p:tgtEl>
                                          <p:spTgt spid="1303556"/>
                                        </p:tgtEl>
                                        <p:attrNameLst>
                                          <p:attrName>ppt_x</p:attrName>
                                        </p:attrNameLst>
                                      </p:cBhvr>
                                      <p:tavLst>
                                        <p:tav tm="0">
                                          <p:val>
                                            <p:strVal val="1+#ppt_w/2"/>
                                          </p:val>
                                        </p:tav>
                                        <p:tav tm="100000">
                                          <p:val>
                                            <p:strVal val="#ppt_x"/>
                                          </p:val>
                                        </p:tav>
                                      </p:tavLst>
                                    </p:anim>
                                    <p:anim calcmode="lin" valueType="num">
                                      <p:cBhvr additive="base">
                                        <p:cTn id="14" dur="500" fill="hold"/>
                                        <p:tgtEl>
                                          <p:spTgt spid="130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559"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B5F10DF6-253B-C4FB-A822-1E341FB82DDD}"/>
              </a:ext>
            </a:extLst>
          </p:cNvPr>
          <p:cNvSpPr>
            <a:spLocks noGrp="1" noChangeArrowheads="1"/>
          </p:cNvSpPr>
          <p:nvPr>
            <p:ph type="title"/>
          </p:nvPr>
        </p:nvSpPr>
        <p:spPr>
          <a:xfrm>
            <a:off x="457200" y="706438"/>
            <a:ext cx="8229600" cy="777875"/>
          </a:xfrm>
          <a:noFill/>
        </p:spPr>
        <p:txBody>
          <a:bodyPr/>
          <a:lstStyle/>
          <a:p>
            <a:pPr eaLnBrk="1" hangingPunct="1"/>
            <a:r>
              <a:rPr lang="zh-CN" altLang="en-US" sz="3600"/>
              <a:t>数学家的面包（ </a:t>
            </a:r>
            <a:r>
              <a:rPr lang="en-US" altLang="zh-CN" sz="3600"/>
              <a:t>1 </a:t>
            </a:r>
            <a:r>
              <a:rPr lang="zh-CN" altLang="en-US" sz="3600"/>
              <a:t>）</a:t>
            </a:r>
          </a:p>
        </p:txBody>
      </p:sp>
      <p:sp>
        <p:nvSpPr>
          <p:cNvPr id="110595" name="Rectangle 3">
            <a:extLst>
              <a:ext uri="{FF2B5EF4-FFF2-40B4-BE49-F238E27FC236}">
                <a16:creationId xmlns:a16="http://schemas.microsoft.com/office/drawing/2014/main" id="{02F9CE06-A7EF-A2F4-D031-75CB4AECF89D}"/>
              </a:ext>
            </a:extLst>
          </p:cNvPr>
          <p:cNvSpPr>
            <a:spLocks noGrp="1" noChangeArrowheads="1"/>
          </p:cNvSpPr>
          <p:nvPr>
            <p:ph type="body" idx="1"/>
          </p:nvPr>
        </p:nvSpPr>
        <p:spPr>
          <a:noFill/>
        </p:spPr>
        <p:txBody>
          <a:bodyPr/>
          <a:lstStyle/>
          <a:p>
            <a:pPr eaLnBrk="1" hangingPunct="1">
              <a:lnSpc>
                <a:spcPct val="110000"/>
              </a:lnSpc>
            </a:pPr>
            <a:r>
              <a:rPr lang="zh-CN" altLang="en-US" sz="2800">
                <a:solidFill>
                  <a:srgbClr val="080808"/>
                </a:solidFill>
              </a:rPr>
              <a:t>有一天，亨利</a:t>
            </a:r>
            <a:r>
              <a:rPr lang="en-US" altLang="zh-CN" sz="2800">
                <a:solidFill>
                  <a:srgbClr val="080808"/>
                </a:solidFill>
              </a:rPr>
              <a:t>.</a:t>
            </a:r>
            <a:r>
              <a:rPr lang="zh-CN" altLang="en-US" sz="2800">
                <a:solidFill>
                  <a:srgbClr val="080808"/>
                </a:solidFill>
              </a:rPr>
              <a:t>庞加莱发现自己每天都去面包房购买的应该有</a:t>
            </a:r>
            <a:r>
              <a:rPr lang="en-US" altLang="zh-CN" sz="2800">
                <a:solidFill>
                  <a:srgbClr val="080808"/>
                </a:solidFill>
              </a:rPr>
              <a:t>1</a:t>
            </a:r>
            <a:r>
              <a:rPr lang="zh-CN" altLang="en-US" sz="2800">
                <a:solidFill>
                  <a:srgbClr val="080808"/>
                </a:solidFill>
              </a:rPr>
              <a:t>千克的面包手感很轻。</a:t>
            </a:r>
            <a:endParaRPr lang="en-US" altLang="zh-CN" sz="2800">
              <a:solidFill>
                <a:srgbClr val="080808"/>
              </a:solidFill>
            </a:endParaRPr>
          </a:p>
          <a:p>
            <a:pPr eaLnBrk="1" hangingPunct="1">
              <a:lnSpc>
                <a:spcPct val="110000"/>
              </a:lnSpc>
            </a:pPr>
            <a:r>
              <a:rPr lang="zh-CN" altLang="en-US" sz="2800">
                <a:solidFill>
                  <a:srgbClr val="080808"/>
                </a:solidFill>
              </a:rPr>
              <a:t>亨利开始记录每天购买的面包的分量，并做成了图表，他发现，面包的重量正好符合平均</a:t>
            </a:r>
            <a:r>
              <a:rPr lang="en-US" altLang="zh-CN" sz="2800">
                <a:solidFill>
                  <a:srgbClr val="080808"/>
                </a:solidFill>
              </a:rPr>
              <a:t>950</a:t>
            </a:r>
            <a:r>
              <a:rPr lang="zh-CN" altLang="en-US" sz="2800">
                <a:solidFill>
                  <a:srgbClr val="080808"/>
                </a:solidFill>
              </a:rPr>
              <a:t>克，标准差为</a:t>
            </a:r>
            <a:r>
              <a:rPr lang="en-US" altLang="zh-CN" sz="2800">
                <a:solidFill>
                  <a:srgbClr val="080808"/>
                </a:solidFill>
              </a:rPr>
              <a:t>50</a:t>
            </a:r>
            <a:r>
              <a:rPr lang="zh-CN" altLang="en-US" sz="2800">
                <a:solidFill>
                  <a:srgbClr val="080808"/>
                </a:solidFill>
              </a:rPr>
              <a:t>克的正态分布。</a:t>
            </a:r>
            <a:endParaRPr lang="en-US" altLang="zh-CN" sz="2800">
              <a:solidFill>
                <a:srgbClr val="080808"/>
              </a:solidFill>
            </a:endParaRPr>
          </a:p>
          <a:p>
            <a:pPr eaLnBrk="1" hangingPunct="1">
              <a:lnSpc>
                <a:spcPct val="110000"/>
              </a:lnSpc>
            </a:pPr>
            <a:r>
              <a:rPr lang="zh-CN" altLang="en-US" sz="2800">
                <a:solidFill>
                  <a:srgbClr val="080808"/>
                </a:solidFill>
              </a:rPr>
              <a:t>亨利将证据交给了警方，警方对面包房提出了警告。</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7F31D8A-57F3-273E-08CE-A34A48E3DA31}"/>
              </a:ext>
            </a:extLst>
          </p:cNvPr>
          <p:cNvSpPr>
            <a:spLocks noGrp="1" noChangeArrowheads="1"/>
          </p:cNvSpPr>
          <p:nvPr>
            <p:ph type="title"/>
          </p:nvPr>
        </p:nvSpPr>
        <p:spPr>
          <a:xfrm>
            <a:off x="457200" y="706438"/>
            <a:ext cx="8229600" cy="777875"/>
          </a:xfrm>
          <a:noFill/>
        </p:spPr>
        <p:txBody>
          <a:bodyPr/>
          <a:lstStyle/>
          <a:p>
            <a:pPr eaLnBrk="1" hangingPunct="1"/>
            <a:r>
              <a:rPr lang="zh-CN" altLang="en-US" sz="3600"/>
              <a:t>数学家的面包（</a:t>
            </a:r>
            <a:r>
              <a:rPr lang="en-US" altLang="zh-CN" sz="3600"/>
              <a:t>2</a:t>
            </a:r>
            <a:r>
              <a:rPr lang="zh-CN" altLang="en-US" sz="3600"/>
              <a:t>）</a:t>
            </a:r>
          </a:p>
        </p:txBody>
      </p:sp>
      <p:sp>
        <p:nvSpPr>
          <p:cNvPr id="113667" name="Rectangle 3">
            <a:extLst>
              <a:ext uri="{FF2B5EF4-FFF2-40B4-BE49-F238E27FC236}">
                <a16:creationId xmlns:a16="http://schemas.microsoft.com/office/drawing/2014/main" id="{E34EC679-E9E5-9C2C-2145-7BE804FB9E23}"/>
              </a:ext>
            </a:extLst>
          </p:cNvPr>
          <p:cNvSpPr>
            <a:spLocks noGrp="1" noChangeArrowheads="1"/>
          </p:cNvSpPr>
          <p:nvPr>
            <p:ph type="body" idx="1"/>
          </p:nvPr>
        </p:nvSpPr>
        <p:spPr>
          <a:xfrm>
            <a:off x="179388" y="1600200"/>
            <a:ext cx="8964612" cy="4527550"/>
          </a:xfrm>
          <a:noFill/>
        </p:spPr>
        <p:txBody>
          <a:bodyPr/>
          <a:lstStyle/>
          <a:p>
            <a:pPr eaLnBrk="1" hangingPunct="1">
              <a:lnSpc>
                <a:spcPct val="110000"/>
              </a:lnSpc>
            </a:pPr>
            <a:r>
              <a:rPr lang="zh-CN" altLang="en-US" sz="2800">
                <a:solidFill>
                  <a:srgbClr val="080808"/>
                </a:solidFill>
              </a:rPr>
              <a:t>之后，亨利继续记录着面包每天的分量，这次的平均差不多正好是</a:t>
            </a:r>
            <a:r>
              <a:rPr lang="en-US" altLang="zh-CN" sz="2800">
                <a:solidFill>
                  <a:srgbClr val="080808"/>
                </a:solidFill>
              </a:rPr>
              <a:t>1</a:t>
            </a:r>
            <a:r>
              <a:rPr lang="zh-CN" altLang="en-US" sz="2800">
                <a:solidFill>
                  <a:srgbClr val="080808"/>
                </a:solidFill>
              </a:rPr>
              <a:t>千克，但它的分布却不是正态分布，而是明显的向右偏斜。</a:t>
            </a:r>
            <a:endParaRPr lang="en-US" altLang="zh-CN" sz="2800">
              <a:solidFill>
                <a:srgbClr val="080808"/>
              </a:solidFill>
            </a:endParaRPr>
          </a:p>
          <a:p>
            <a:pPr eaLnBrk="1" hangingPunct="1">
              <a:lnSpc>
                <a:spcPct val="110000"/>
              </a:lnSpc>
            </a:pPr>
            <a:r>
              <a:rPr lang="zh-CN" altLang="en-US" sz="2800">
                <a:solidFill>
                  <a:srgbClr val="080808"/>
                </a:solidFill>
              </a:rPr>
              <a:t>亨利仔细地观察了数据，发现分布的右侧部分和以前的正态分布的右侧部分非常相似。</a:t>
            </a:r>
            <a:endParaRPr lang="en-US" altLang="zh-CN" sz="2800">
              <a:solidFill>
                <a:srgbClr val="080808"/>
              </a:solidFill>
            </a:endParaRPr>
          </a:p>
          <a:p>
            <a:pPr eaLnBrk="1" hangingPunct="1">
              <a:lnSpc>
                <a:spcPct val="110000"/>
              </a:lnSpc>
            </a:pPr>
            <a:r>
              <a:rPr lang="zh-CN" altLang="en-US" sz="2800">
                <a:solidFill>
                  <a:srgbClr val="080808"/>
                </a:solidFill>
              </a:rPr>
              <a:t>面包房还是和以前一样在做质量远远不到</a:t>
            </a:r>
            <a:r>
              <a:rPr lang="en-US" altLang="zh-CN" sz="2800">
                <a:solidFill>
                  <a:srgbClr val="080808"/>
                </a:solidFill>
              </a:rPr>
              <a:t>1</a:t>
            </a:r>
            <a:r>
              <a:rPr lang="zh-CN" altLang="en-US" sz="2800">
                <a:solidFill>
                  <a:srgbClr val="080808"/>
                </a:solidFill>
              </a:rPr>
              <a:t>千克的面包，但为了避免投诉，在亨利购买时特意选择了分量较重的面包。</a:t>
            </a:r>
            <a:br>
              <a:rPr lang="zh-CN" altLang="en-US" sz="2800">
                <a:solidFill>
                  <a:srgbClr val="080808"/>
                </a:solidFill>
              </a:rPr>
            </a:br>
            <a:endParaRPr lang="zh-CN" altLang="en-US" sz="2800">
              <a:solidFill>
                <a:srgbClr val="080808"/>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D889C248-26D3-FABC-15E3-DC7DACBDB08E}"/>
              </a:ext>
            </a:extLst>
          </p:cNvPr>
          <p:cNvSpPr>
            <a:spLocks noGrp="1" noRot="1" noChangeArrowheads="1"/>
          </p:cNvSpPr>
          <p:nvPr>
            <p:ph type="title"/>
          </p:nvPr>
        </p:nvSpPr>
        <p:spPr>
          <a:xfrm>
            <a:off x="188913" y="260350"/>
            <a:ext cx="8653462" cy="679450"/>
          </a:xfrm>
        </p:spPr>
        <p:txBody>
          <a:bodyPr/>
          <a:lstStyle/>
          <a:p>
            <a:pPr algn="l" eaLnBrk="1" hangingPunct="1"/>
            <a:r>
              <a:rPr lang="zh-CN" altLang="en-US" sz="3600">
                <a:solidFill>
                  <a:srgbClr val="080808"/>
                </a:solidFill>
              </a:rPr>
              <a:t>由</a:t>
            </a:r>
            <a:r>
              <a:rPr lang="en-US" altLang="zh-CN" sz="3600">
                <a:solidFill>
                  <a:srgbClr val="000000"/>
                </a:solidFill>
                <a:hlinkClick r:id="rId2" action="ppaction://hlinksldjump"/>
              </a:rPr>
              <a:t>(4.10)</a:t>
            </a:r>
            <a:r>
              <a:rPr lang="zh-CN" altLang="en-US" sz="3600">
                <a:solidFill>
                  <a:srgbClr val="000000"/>
                </a:solidFill>
                <a:hlinkClick r:id="rId2" action="ppaction://hlinksldjump"/>
              </a:rPr>
              <a:t>式</a:t>
            </a:r>
            <a:r>
              <a:rPr lang="zh-CN" altLang="en-US" sz="3600">
                <a:solidFill>
                  <a:srgbClr val="080808"/>
                </a:solidFill>
              </a:rPr>
              <a:t>得</a:t>
            </a:r>
            <a:r>
              <a:rPr lang="en-US" altLang="zh-CN" sz="3600" i="1">
                <a:solidFill>
                  <a:srgbClr val="080808"/>
                </a:solidFill>
                <a:latin typeface="Times New Roman" panose="02020603050405020304" pitchFamily="18" charset="0"/>
              </a:rPr>
              <a:t>X</a:t>
            </a:r>
            <a:r>
              <a:rPr lang="zh-CN" altLang="en-US" sz="3600">
                <a:solidFill>
                  <a:srgbClr val="080808"/>
                </a:solidFill>
              </a:rPr>
              <a:t>的分布函数为</a:t>
            </a:r>
          </a:p>
        </p:txBody>
      </p:sp>
      <p:graphicFrame>
        <p:nvGraphicFramePr>
          <p:cNvPr id="104451" name="Object 3">
            <a:extLst>
              <a:ext uri="{FF2B5EF4-FFF2-40B4-BE49-F238E27FC236}">
                <a16:creationId xmlns:a16="http://schemas.microsoft.com/office/drawing/2014/main" id="{AE21301D-68E6-0534-7D87-177A1F23050E}"/>
              </a:ext>
            </a:extLst>
          </p:cNvPr>
          <p:cNvGraphicFramePr>
            <a:graphicFrameLocks noChangeAspect="1"/>
          </p:cNvGraphicFramePr>
          <p:nvPr>
            <p:ph idx="1"/>
          </p:nvPr>
        </p:nvGraphicFramePr>
        <p:xfrm>
          <a:off x="827088" y="1111250"/>
          <a:ext cx="7416800" cy="1479550"/>
        </p:xfrm>
        <a:graphic>
          <a:graphicData uri="http://schemas.openxmlformats.org/presentationml/2006/ole">
            <mc:AlternateContent xmlns:mc="http://schemas.openxmlformats.org/markup-compatibility/2006">
              <mc:Choice xmlns:v="urn:schemas-microsoft-com:vml" Requires="v">
                <p:oleObj name="Equation" r:id="rId3" imgW="2238350" imgH="466715" progId="Equation.3">
                  <p:embed/>
                </p:oleObj>
              </mc:Choice>
              <mc:Fallback>
                <p:oleObj name="Equation" r:id="rId3" imgW="2238350" imgH="46671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111250"/>
                        <a:ext cx="7416800" cy="14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04452" name="Group 4">
            <a:extLst>
              <a:ext uri="{FF2B5EF4-FFF2-40B4-BE49-F238E27FC236}">
                <a16:creationId xmlns:a16="http://schemas.microsoft.com/office/drawing/2014/main" id="{48B5953C-8A9B-A60C-76C5-6ADFCF6F0C09}"/>
              </a:ext>
            </a:extLst>
          </p:cNvPr>
          <p:cNvGrpSpPr>
            <a:grpSpLocks/>
          </p:cNvGrpSpPr>
          <p:nvPr/>
        </p:nvGrpSpPr>
        <p:grpSpPr bwMode="auto">
          <a:xfrm>
            <a:off x="649288" y="2649538"/>
            <a:ext cx="7380287" cy="3582987"/>
            <a:chOff x="322" y="1456"/>
            <a:chExt cx="4736" cy="2472"/>
          </a:xfrm>
        </p:grpSpPr>
        <p:sp>
          <p:nvSpPr>
            <p:cNvPr id="104453" name="Freeform 5">
              <a:extLst>
                <a:ext uri="{FF2B5EF4-FFF2-40B4-BE49-F238E27FC236}">
                  <a16:creationId xmlns:a16="http://schemas.microsoft.com/office/drawing/2014/main" id="{BD168162-3A91-6000-20A6-5A934C2F860B}"/>
                </a:ext>
              </a:extLst>
            </p:cNvPr>
            <p:cNvSpPr>
              <a:spLocks/>
            </p:cNvSpPr>
            <p:nvPr/>
          </p:nvSpPr>
          <p:spPr bwMode="auto">
            <a:xfrm>
              <a:off x="566" y="2078"/>
              <a:ext cx="3644" cy="1458"/>
            </a:xfrm>
            <a:custGeom>
              <a:avLst/>
              <a:gdLst>
                <a:gd name="T0" fmla="*/ 0 w 3330"/>
                <a:gd name="T1" fmla="*/ 1458 h 1458"/>
                <a:gd name="T2" fmla="*/ 272 w 3330"/>
                <a:gd name="T3" fmla="*/ 1446 h 1458"/>
                <a:gd name="T4" fmla="*/ 524 w 3330"/>
                <a:gd name="T5" fmla="*/ 1434 h 1458"/>
                <a:gd name="T6" fmla="*/ 762 w 3330"/>
                <a:gd name="T7" fmla="*/ 1410 h 1458"/>
                <a:gd name="T8" fmla="*/ 977 w 3330"/>
                <a:gd name="T9" fmla="*/ 1344 h 1458"/>
                <a:gd name="T10" fmla="*/ 1199 w 3330"/>
                <a:gd name="T11" fmla="*/ 1266 h 1458"/>
                <a:gd name="T12" fmla="*/ 1415 w 3330"/>
                <a:gd name="T13" fmla="*/ 1134 h 1458"/>
                <a:gd name="T14" fmla="*/ 1574 w 3330"/>
                <a:gd name="T15" fmla="*/ 1026 h 1458"/>
                <a:gd name="T16" fmla="*/ 1725 w 3330"/>
                <a:gd name="T17" fmla="*/ 918 h 1458"/>
                <a:gd name="T18" fmla="*/ 1731 w 3330"/>
                <a:gd name="T19" fmla="*/ 912 h 1458"/>
                <a:gd name="T20" fmla="*/ 1840 w 3330"/>
                <a:gd name="T21" fmla="*/ 816 h 1458"/>
                <a:gd name="T22" fmla="*/ 1954 w 3330"/>
                <a:gd name="T23" fmla="*/ 726 h 1458"/>
                <a:gd name="T24" fmla="*/ 2098 w 3330"/>
                <a:gd name="T25" fmla="*/ 606 h 1458"/>
                <a:gd name="T26" fmla="*/ 2277 w 3330"/>
                <a:gd name="T27" fmla="*/ 456 h 1458"/>
                <a:gd name="T28" fmla="*/ 2422 w 3330"/>
                <a:gd name="T29" fmla="*/ 348 h 1458"/>
                <a:gd name="T30" fmla="*/ 2593 w 3330"/>
                <a:gd name="T31" fmla="*/ 234 h 1458"/>
                <a:gd name="T32" fmla="*/ 2817 w 3330"/>
                <a:gd name="T33" fmla="*/ 138 h 1458"/>
                <a:gd name="T34" fmla="*/ 3068 w 3330"/>
                <a:gd name="T35" fmla="*/ 66 h 1458"/>
                <a:gd name="T36" fmla="*/ 3305 w 3330"/>
                <a:gd name="T37" fmla="*/ 24 h 1458"/>
                <a:gd name="T38" fmla="*/ 3585 w 3330"/>
                <a:gd name="T39" fmla="*/ 6 h 1458"/>
                <a:gd name="T40" fmla="*/ 3800 w 3330"/>
                <a:gd name="T41" fmla="*/ 6 h 1458"/>
                <a:gd name="T42" fmla="*/ 3988 w 3330"/>
                <a:gd name="T43" fmla="*/ 0 h 14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330" h="1458">
                  <a:moveTo>
                    <a:pt x="0" y="1458"/>
                  </a:moveTo>
                  <a:cubicBezTo>
                    <a:pt x="38" y="1456"/>
                    <a:pt x="155" y="1450"/>
                    <a:pt x="228" y="1446"/>
                  </a:cubicBezTo>
                  <a:cubicBezTo>
                    <a:pt x="301" y="1442"/>
                    <a:pt x="370" y="1440"/>
                    <a:pt x="438" y="1434"/>
                  </a:cubicBezTo>
                  <a:cubicBezTo>
                    <a:pt x="506" y="1428"/>
                    <a:pt x="573" y="1425"/>
                    <a:pt x="636" y="1410"/>
                  </a:cubicBezTo>
                  <a:cubicBezTo>
                    <a:pt x="699" y="1395"/>
                    <a:pt x="755" y="1368"/>
                    <a:pt x="816" y="1344"/>
                  </a:cubicBezTo>
                  <a:cubicBezTo>
                    <a:pt x="877" y="1320"/>
                    <a:pt x="941" y="1301"/>
                    <a:pt x="1002" y="1266"/>
                  </a:cubicBezTo>
                  <a:cubicBezTo>
                    <a:pt x="1063" y="1231"/>
                    <a:pt x="1130" y="1174"/>
                    <a:pt x="1182" y="1134"/>
                  </a:cubicBezTo>
                  <a:cubicBezTo>
                    <a:pt x="1234" y="1094"/>
                    <a:pt x="1271" y="1062"/>
                    <a:pt x="1314" y="1026"/>
                  </a:cubicBezTo>
                  <a:cubicBezTo>
                    <a:pt x="1357" y="990"/>
                    <a:pt x="1418" y="937"/>
                    <a:pt x="1440" y="918"/>
                  </a:cubicBezTo>
                  <a:cubicBezTo>
                    <a:pt x="1462" y="899"/>
                    <a:pt x="1430" y="929"/>
                    <a:pt x="1446" y="912"/>
                  </a:cubicBezTo>
                  <a:cubicBezTo>
                    <a:pt x="1462" y="895"/>
                    <a:pt x="1505" y="847"/>
                    <a:pt x="1536" y="816"/>
                  </a:cubicBezTo>
                  <a:cubicBezTo>
                    <a:pt x="1567" y="785"/>
                    <a:pt x="1596" y="761"/>
                    <a:pt x="1632" y="726"/>
                  </a:cubicBezTo>
                  <a:cubicBezTo>
                    <a:pt x="1668" y="691"/>
                    <a:pt x="1707" y="651"/>
                    <a:pt x="1752" y="606"/>
                  </a:cubicBezTo>
                  <a:cubicBezTo>
                    <a:pt x="1797" y="561"/>
                    <a:pt x="1857" y="499"/>
                    <a:pt x="1902" y="456"/>
                  </a:cubicBezTo>
                  <a:cubicBezTo>
                    <a:pt x="1947" y="413"/>
                    <a:pt x="1978" y="385"/>
                    <a:pt x="2022" y="348"/>
                  </a:cubicBezTo>
                  <a:cubicBezTo>
                    <a:pt x="2066" y="311"/>
                    <a:pt x="2111" y="269"/>
                    <a:pt x="2166" y="234"/>
                  </a:cubicBezTo>
                  <a:cubicBezTo>
                    <a:pt x="2221" y="199"/>
                    <a:pt x="2286" y="166"/>
                    <a:pt x="2352" y="138"/>
                  </a:cubicBezTo>
                  <a:cubicBezTo>
                    <a:pt x="2418" y="110"/>
                    <a:pt x="2494" y="85"/>
                    <a:pt x="2562" y="66"/>
                  </a:cubicBezTo>
                  <a:cubicBezTo>
                    <a:pt x="2630" y="47"/>
                    <a:pt x="2688" y="34"/>
                    <a:pt x="2760" y="24"/>
                  </a:cubicBezTo>
                  <a:cubicBezTo>
                    <a:pt x="2832" y="14"/>
                    <a:pt x="2925" y="9"/>
                    <a:pt x="2994" y="6"/>
                  </a:cubicBezTo>
                  <a:cubicBezTo>
                    <a:pt x="3063" y="3"/>
                    <a:pt x="3118" y="7"/>
                    <a:pt x="3174" y="6"/>
                  </a:cubicBezTo>
                  <a:cubicBezTo>
                    <a:pt x="3230" y="5"/>
                    <a:pt x="3298" y="1"/>
                    <a:pt x="333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454" name="Line 6">
              <a:extLst>
                <a:ext uri="{FF2B5EF4-FFF2-40B4-BE49-F238E27FC236}">
                  <a16:creationId xmlns:a16="http://schemas.microsoft.com/office/drawing/2014/main" id="{A8E5ABCB-A9D2-C323-71D9-831F0379FCE2}"/>
                </a:ext>
              </a:extLst>
            </p:cNvPr>
            <p:cNvSpPr>
              <a:spLocks noChangeShapeType="1"/>
            </p:cNvSpPr>
            <p:nvPr/>
          </p:nvSpPr>
          <p:spPr bwMode="auto">
            <a:xfrm flipV="1">
              <a:off x="2352" y="2798"/>
              <a:ext cx="0" cy="750"/>
            </a:xfrm>
            <a:prstGeom prst="line">
              <a:avLst/>
            </a:prstGeom>
            <a:noFill/>
            <a:ln w="317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455" name="Line 7">
              <a:extLst>
                <a:ext uri="{FF2B5EF4-FFF2-40B4-BE49-F238E27FC236}">
                  <a16:creationId xmlns:a16="http://schemas.microsoft.com/office/drawing/2014/main" id="{3ADBC917-F570-9E7F-A3EE-9273552406A7}"/>
                </a:ext>
              </a:extLst>
            </p:cNvPr>
            <p:cNvSpPr>
              <a:spLocks noChangeShapeType="1"/>
            </p:cNvSpPr>
            <p:nvPr/>
          </p:nvSpPr>
          <p:spPr bwMode="auto">
            <a:xfrm>
              <a:off x="322" y="3549"/>
              <a:ext cx="467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456" name="Line 8">
              <a:extLst>
                <a:ext uri="{FF2B5EF4-FFF2-40B4-BE49-F238E27FC236}">
                  <a16:creationId xmlns:a16="http://schemas.microsoft.com/office/drawing/2014/main" id="{0F8C5E1C-0B07-4846-7203-9EB76EB06826}"/>
                </a:ext>
              </a:extLst>
            </p:cNvPr>
            <p:cNvSpPr>
              <a:spLocks noChangeShapeType="1"/>
            </p:cNvSpPr>
            <p:nvPr/>
          </p:nvSpPr>
          <p:spPr bwMode="auto">
            <a:xfrm flipV="1">
              <a:off x="1858" y="1568"/>
              <a:ext cx="0" cy="231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04457" name="Line 9">
              <a:extLst>
                <a:ext uri="{FF2B5EF4-FFF2-40B4-BE49-F238E27FC236}">
                  <a16:creationId xmlns:a16="http://schemas.microsoft.com/office/drawing/2014/main" id="{968592BB-379D-DBB3-42E5-C70800FBAA3F}"/>
                </a:ext>
              </a:extLst>
            </p:cNvPr>
            <p:cNvSpPr>
              <a:spLocks noChangeShapeType="1"/>
            </p:cNvSpPr>
            <p:nvPr/>
          </p:nvSpPr>
          <p:spPr bwMode="auto">
            <a:xfrm flipH="1">
              <a:off x="1857" y="2812"/>
              <a:ext cx="493" cy="0"/>
            </a:xfrm>
            <a:prstGeom prst="line">
              <a:avLst/>
            </a:prstGeom>
            <a:noFill/>
            <a:ln w="317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458" name="Text Box 10">
              <a:extLst>
                <a:ext uri="{FF2B5EF4-FFF2-40B4-BE49-F238E27FC236}">
                  <a16:creationId xmlns:a16="http://schemas.microsoft.com/office/drawing/2014/main" id="{87009404-6399-D351-F9F4-6972522C7E17}"/>
                </a:ext>
              </a:extLst>
            </p:cNvPr>
            <p:cNvSpPr txBox="1">
              <a:spLocks noChangeArrowheads="1"/>
            </p:cNvSpPr>
            <p:nvPr/>
          </p:nvSpPr>
          <p:spPr bwMode="auto">
            <a:xfrm>
              <a:off x="1651" y="1831"/>
              <a:ext cx="26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1</a:t>
              </a:r>
            </a:p>
          </p:txBody>
        </p:sp>
        <p:sp>
          <p:nvSpPr>
            <p:cNvPr id="104459" name="Line 11">
              <a:extLst>
                <a:ext uri="{FF2B5EF4-FFF2-40B4-BE49-F238E27FC236}">
                  <a16:creationId xmlns:a16="http://schemas.microsoft.com/office/drawing/2014/main" id="{0D6447AC-68A7-5061-E225-9280C1029719}"/>
                </a:ext>
              </a:extLst>
            </p:cNvPr>
            <p:cNvSpPr>
              <a:spLocks noChangeShapeType="1"/>
            </p:cNvSpPr>
            <p:nvPr/>
          </p:nvSpPr>
          <p:spPr bwMode="auto">
            <a:xfrm flipH="1">
              <a:off x="1860" y="2055"/>
              <a:ext cx="12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04460" name="Text Box 12">
              <a:extLst>
                <a:ext uri="{FF2B5EF4-FFF2-40B4-BE49-F238E27FC236}">
                  <a16:creationId xmlns:a16="http://schemas.microsoft.com/office/drawing/2014/main" id="{C9B4D1BC-ACA7-6899-569C-CC4E1AFD7E94}"/>
                </a:ext>
              </a:extLst>
            </p:cNvPr>
            <p:cNvSpPr txBox="1">
              <a:spLocks noChangeArrowheads="1"/>
            </p:cNvSpPr>
            <p:nvPr/>
          </p:nvSpPr>
          <p:spPr bwMode="auto">
            <a:xfrm>
              <a:off x="1888" y="1456"/>
              <a:ext cx="621"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F</a:t>
              </a:r>
              <a:r>
                <a:rPr kumimoji="1" lang="en-US" altLang="zh-CN" sz="3600">
                  <a:latin typeface="Times New Roman" panose="02020603050405020304" pitchFamily="18" charset="0"/>
                </a:rPr>
                <a:t>(</a:t>
              </a:r>
              <a:r>
                <a:rPr kumimoji="1" lang="en-US" altLang="zh-CN" sz="3600" i="1">
                  <a:latin typeface="Times New Roman" panose="02020603050405020304" pitchFamily="18" charset="0"/>
                </a:rPr>
                <a:t>x</a:t>
              </a:r>
              <a:r>
                <a:rPr kumimoji="1" lang="en-US" altLang="zh-CN" sz="3600">
                  <a:latin typeface="Times New Roman" panose="02020603050405020304" pitchFamily="18" charset="0"/>
                </a:rPr>
                <a:t>)</a:t>
              </a:r>
            </a:p>
          </p:txBody>
        </p:sp>
        <p:sp>
          <p:nvSpPr>
            <p:cNvPr id="104461" name="Text Box 13">
              <a:extLst>
                <a:ext uri="{FF2B5EF4-FFF2-40B4-BE49-F238E27FC236}">
                  <a16:creationId xmlns:a16="http://schemas.microsoft.com/office/drawing/2014/main" id="{80F0CC8B-3D8D-0985-3BFC-E58E6087F9B4}"/>
                </a:ext>
              </a:extLst>
            </p:cNvPr>
            <p:cNvSpPr txBox="1">
              <a:spLocks noChangeArrowheads="1"/>
            </p:cNvSpPr>
            <p:nvPr/>
          </p:nvSpPr>
          <p:spPr bwMode="auto">
            <a:xfrm>
              <a:off x="1381" y="2582"/>
              <a:ext cx="483"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a:latin typeface="Times New Roman" panose="02020603050405020304" pitchFamily="18" charset="0"/>
                </a:rPr>
                <a:t>0.5</a:t>
              </a:r>
            </a:p>
          </p:txBody>
        </p:sp>
        <p:sp>
          <p:nvSpPr>
            <p:cNvPr id="104462" name="Text Box 14">
              <a:extLst>
                <a:ext uri="{FF2B5EF4-FFF2-40B4-BE49-F238E27FC236}">
                  <a16:creationId xmlns:a16="http://schemas.microsoft.com/office/drawing/2014/main" id="{E6AE9F54-6CC8-58B8-E80E-A40C68637CF7}"/>
                </a:ext>
              </a:extLst>
            </p:cNvPr>
            <p:cNvSpPr txBox="1">
              <a:spLocks noChangeArrowheads="1"/>
            </p:cNvSpPr>
            <p:nvPr/>
          </p:nvSpPr>
          <p:spPr bwMode="auto">
            <a:xfrm>
              <a:off x="4812" y="3447"/>
              <a:ext cx="24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x</a:t>
              </a:r>
            </a:p>
          </p:txBody>
        </p:sp>
        <p:sp>
          <p:nvSpPr>
            <p:cNvPr id="104463" name="Text Box 15">
              <a:extLst>
                <a:ext uri="{FF2B5EF4-FFF2-40B4-BE49-F238E27FC236}">
                  <a16:creationId xmlns:a16="http://schemas.microsoft.com/office/drawing/2014/main" id="{EBE15A6B-853D-C114-41C4-DFBE08521124}"/>
                </a:ext>
              </a:extLst>
            </p:cNvPr>
            <p:cNvSpPr txBox="1">
              <a:spLocks noChangeArrowheads="1"/>
            </p:cNvSpPr>
            <p:nvPr/>
          </p:nvSpPr>
          <p:spPr bwMode="auto">
            <a:xfrm>
              <a:off x="1524" y="3486"/>
              <a:ext cx="32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Times New Roman" panose="02020603050405020304" pitchFamily="18" charset="0"/>
                </a:rPr>
                <a:t>O</a:t>
              </a:r>
            </a:p>
          </p:txBody>
        </p:sp>
        <p:sp>
          <p:nvSpPr>
            <p:cNvPr id="104464" name="Text Box 16">
              <a:extLst>
                <a:ext uri="{FF2B5EF4-FFF2-40B4-BE49-F238E27FC236}">
                  <a16:creationId xmlns:a16="http://schemas.microsoft.com/office/drawing/2014/main" id="{FA88BDF7-206C-ECFF-036F-FA4944873956}"/>
                </a:ext>
              </a:extLst>
            </p:cNvPr>
            <p:cNvSpPr txBox="1">
              <a:spLocks noChangeArrowheads="1"/>
            </p:cNvSpPr>
            <p:nvPr/>
          </p:nvSpPr>
          <p:spPr bwMode="auto">
            <a:xfrm>
              <a:off x="2214" y="3429"/>
              <a:ext cx="28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latin typeface="Symbol" panose="05050102010706020507" pitchFamily="18" charset="2"/>
                </a:rPr>
                <a:t>m</a:t>
              </a: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
            <a:extLst>
              <a:ext uri="{FF2B5EF4-FFF2-40B4-BE49-F238E27FC236}">
                <a16:creationId xmlns:a16="http://schemas.microsoft.com/office/drawing/2014/main" id="{1FFC9AF5-3292-5CC0-E443-2BC62B486B31}"/>
              </a:ext>
            </a:extLst>
          </p:cNvPr>
          <p:cNvGrpSpPr>
            <a:grpSpLocks/>
          </p:cNvGrpSpPr>
          <p:nvPr/>
        </p:nvGrpSpPr>
        <p:grpSpPr bwMode="auto">
          <a:xfrm>
            <a:off x="971550" y="909638"/>
            <a:ext cx="7829550" cy="638175"/>
            <a:chOff x="588" y="528"/>
            <a:chExt cx="4932" cy="402"/>
          </a:xfrm>
        </p:grpSpPr>
        <p:graphicFrame>
          <p:nvGraphicFramePr>
            <p:cNvPr id="105487" name="Object 3">
              <a:extLst>
                <a:ext uri="{FF2B5EF4-FFF2-40B4-BE49-F238E27FC236}">
                  <a16:creationId xmlns:a16="http://schemas.microsoft.com/office/drawing/2014/main" id="{368A13B1-5C4A-33C3-BDB7-B4E520AF6CF4}"/>
                </a:ext>
              </a:extLst>
            </p:cNvPr>
            <p:cNvGraphicFramePr>
              <a:graphicFrameLocks noChangeAspect="1"/>
            </p:cNvGraphicFramePr>
            <p:nvPr/>
          </p:nvGraphicFramePr>
          <p:xfrm>
            <a:off x="588" y="559"/>
            <a:ext cx="1380" cy="371"/>
          </p:xfrm>
          <a:graphic>
            <a:graphicData uri="http://schemas.openxmlformats.org/presentationml/2006/ole">
              <mc:AlternateContent xmlns:mc="http://schemas.openxmlformats.org/markup-compatibility/2006">
                <mc:Choice xmlns:v="urn:schemas-microsoft-com:vml" Requires="v">
                  <p:oleObj name="公式" r:id="rId2" imgW="733429" imgH="180855" progId="Equation.3">
                    <p:embed/>
                  </p:oleObj>
                </mc:Choice>
                <mc:Fallback>
                  <p:oleObj name="公式" r:id="rId2" imgW="733429" imgH="18085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 y="559"/>
                          <a:ext cx="1380"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88" name="Rectangle 4">
              <a:extLst>
                <a:ext uri="{FF2B5EF4-FFF2-40B4-BE49-F238E27FC236}">
                  <a16:creationId xmlns:a16="http://schemas.microsoft.com/office/drawing/2014/main" id="{652EE44E-AD59-378E-EE07-A18718EFA8F7}"/>
                </a:ext>
              </a:extLst>
            </p:cNvPr>
            <p:cNvSpPr>
              <a:spLocks noChangeArrowheads="1"/>
            </p:cNvSpPr>
            <p:nvPr/>
          </p:nvSpPr>
          <p:spPr bwMode="auto">
            <a:xfrm>
              <a:off x="1920" y="528"/>
              <a:ext cx="3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chemeClr val="tx1"/>
                  </a:solidFill>
                  <a:latin typeface="宋体" panose="02010600030101010101" pitchFamily="2" charset="-122"/>
                </a:rPr>
                <a:t>的正态分布称为</a:t>
              </a:r>
              <a:r>
                <a:rPr kumimoji="1" lang="zh-CN" altLang="en-US" sz="2800">
                  <a:solidFill>
                    <a:srgbClr val="000066"/>
                  </a:solidFill>
                  <a:latin typeface="宋体" panose="02010600030101010101" pitchFamily="2" charset="-122"/>
                </a:rPr>
                <a:t>标准正态分布</a:t>
              </a:r>
              <a:r>
                <a:rPr kumimoji="1" lang="en-US" altLang="zh-CN" sz="2800">
                  <a:solidFill>
                    <a:srgbClr val="000066"/>
                  </a:solidFill>
                  <a:latin typeface="宋体" panose="02010600030101010101" pitchFamily="2" charset="-122"/>
                </a:rPr>
                <a:t>.</a:t>
              </a:r>
            </a:p>
          </p:txBody>
        </p:sp>
      </p:grpSp>
      <p:grpSp>
        <p:nvGrpSpPr>
          <p:cNvPr id="105475" name="Group 5">
            <a:extLst>
              <a:ext uri="{FF2B5EF4-FFF2-40B4-BE49-F238E27FC236}">
                <a16:creationId xmlns:a16="http://schemas.microsoft.com/office/drawing/2014/main" id="{FFA79254-902F-727F-AA39-DD9A1C4D871C}"/>
              </a:ext>
            </a:extLst>
          </p:cNvPr>
          <p:cNvGrpSpPr>
            <a:grpSpLocks/>
          </p:cNvGrpSpPr>
          <p:nvPr/>
        </p:nvGrpSpPr>
        <p:grpSpPr bwMode="auto">
          <a:xfrm>
            <a:off x="323850" y="1630363"/>
            <a:ext cx="7562850" cy="566737"/>
            <a:chOff x="288" y="981"/>
            <a:chExt cx="4764" cy="357"/>
          </a:xfrm>
        </p:grpSpPr>
        <p:sp>
          <p:nvSpPr>
            <p:cNvPr id="105484" name="Rectangle 6">
              <a:extLst>
                <a:ext uri="{FF2B5EF4-FFF2-40B4-BE49-F238E27FC236}">
                  <a16:creationId xmlns:a16="http://schemas.microsoft.com/office/drawing/2014/main" id="{F61CFD96-F842-48FE-CD83-3598EE29C2AD}"/>
                </a:ext>
              </a:extLst>
            </p:cNvPr>
            <p:cNvSpPr>
              <a:spLocks noChangeArrowheads="1"/>
            </p:cNvSpPr>
            <p:nvPr/>
          </p:nvSpPr>
          <p:spPr bwMode="auto">
            <a:xfrm>
              <a:off x="288" y="996"/>
              <a:ext cx="47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chemeClr val="tx1"/>
                  </a:solidFill>
                  <a:latin typeface="Times New Roman" panose="02020603050405020304" pitchFamily="18" charset="0"/>
                </a:rPr>
                <a:t>其密度函数和分布函数常用</a:t>
              </a:r>
              <a:r>
                <a:rPr kumimoji="1" lang="zh-CN" altLang="en-US" sz="2800">
                  <a:solidFill>
                    <a:schemeClr val="accent2"/>
                  </a:solidFill>
                  <a:latin typeface="Times New Roman" panose="02020603050405020304" pitchFamily="18" charset="0"/>
                </a:rPr>
                <a:t>         </a:t>
              </a:r>
              <a:r>
                <a:rPr kumimoji="1" lang="zh-CN" altLang="en-US" sz="2800">
                  <a:solidFill>
                    <a:schemeClr val="tx1"/>
                  </a:solidFill>
                  <a:latin typeface="Times New Roman" panose="02020603050405020304" pitchFamily="18" charset="0"/>
                </a:rPr>
                <a:t>和   </a:t>
              </a:r>
              <a:r>
                <a:rPr kumimoji="1" lang="zh-CN" altLang="en-US" sz="2800">
                  <a:solidFill>
                    <a:schemeClr val="accent2"/>
                  </a:solidFill>
                  <a:latin typeface="Times New Roman" panose="02020603050405020304" pitchFamily="18" charset="0"/>
                </a:rPr>
                <a:t>       </a:t>
              </a:r>
              <a:r>
                <a:rPr kumimoji="1" lang="zh-CN" altLang="en-US" sz="2800">
                  <a:solidFill>
                    <a:schemeClr val="tx1"/>
                  </a:solidFill>
                  <a:latin typeface="Times New Roman" panose="02020603050405020304" pitchFamily="18" charset="0"/>
                </a:rPr>
                <a:t>表示：</a:t>
              </a:r>
            </a:p>
          </p:txBody>
        </p:sp>
        <p:graphicFrame>
          <p:nvGraphicFramePr>
            <p:cNvPr id="105485" name="Object 7">
              <a:extLst>
                <a:ext uri="{FF2B5EF4-FFF2-40B4-BE49-F238E27FC236}">
                  <a16:creationId xmlns:a16="http://schemas.microsoft.com/office/drawing/2014/main" id="{C792EB32-3CAB-ED18-3434-621688B23A4A}"/>
                </a:ext>
              </a:extLst>
            </p:cNvPr>
            <p:cNvGraphicFramePr>
              <a:graphicFrameLocks noChangeAspect="1"/>
            </p:cNvGraphicFramePr>
            <p:nvPr/>
          </p:nvGraphicFramePr>
          <p:xfrm>
            <a:off x="3022" y="981"/>
            <a:ext cx="584" cy="357"/>
          </p:xfrm>
          <a:graphic>
            <a:graphicData uri="http://schemas.openxmlformats.org/presentationml/2006/ole">
              <mc:AlternateContent xmlns:mc="http://schemas.openxmlformats.org/markup-compatibility/2006">
                <mc:Choice xmlns:v="urn:schemas-microsoft-com:vml" Requires="v">
                  <p:oleObj name="Equation" r:id="rId4" imgW="314211" imgH="180855" progId="Equation.DSMT4">
                    <p:embed/>
                  </p:oleObj>
                </mc:Choice>
                <mc:Fallback>
                  <p:oleObj name="Equation" r:id="rId4" imgW="314211" imgH="180855"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 y="981"/>
                          <a:ext cx="584"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86" name="Object 8">
              <a:extLst>
                <a:ext uri="{FF2B5EF4-FFF2-40B4-BE49-F238E27FC236}">
                  <a16:creationId xmlns:a16="http://schemas.microsoft.com/office/drawing/2014/main" id="{AF5F061F-4890-952C-0A9A-509E274E91C2}"/>
                </a:ext>
              </a:extLst>
            </p:cNvPr>
            <p:cNvGraphicFramePr>
              <a:graphicFrameLocks noChangeAspect="1"/>
            </p:cNvGraphicFramePr>
            <p:nvPr/>
          </p:nvGraphicFramePr>
          <p:xfrm>
            <a:off x="3751" y="981"/>
            <a:ext cx="626" cy="357"/>
          </p:xfrm>
          <a:graphic>
            <a:graphicData uri="http://schemas.openxmlformats.org/presentationml/2006/ole">
              <mc:AlternateContent xmlns:mc="http://schemas.openxmlformats.org/markup-compatibility/2006">
                <mc:Choice xmlns:v="urn:schemas-microsoft-com:vml" Requires="v">
                  <p:oleObj name="公式" r:id="rId6" imgW="333377" imgH="180855" progId="Equation.3">
                    <p:embed/>
                  </p:oleObj>
                </mc:Choice>
                <mc:Fallback>
                  <p:oleObj name="公式" r:id="rId6" imgW="333377" imgH="18085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1" y="981"/>
                          <a:ext cx="626"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82411" name="Object 11">
            <a:extLst>
              <a:ext uri="{FF2B5EF4-FFF2-40B4-BE49-F238E27FC236}">
                <a16:creationId xmlns:a16="http://schemas.microsoft.com/office/drawing/2014/main" id="{A6559A19-4235-E7E0-A68F-70FA05DDEC3D}"/>
              </a:ext>
            </a:extLst>
          </p:cNvPr>
          <p:cNvGraphicFramePr>
            <a:graphicFrameLocks noChangeAspect="1"/>
          </p:cNvGraphicFramePr>
          <p:nvPr/>
        </p:nvGraphicFramePr>
        <p:xfrm>
          <a:off x="684213" y="4005263"/>
          <a:ext cx="5613400" cy="1003300"/>
        </p:xfrm>
        <a:graphic>
          <a:graphicData uri="http://schemas.openxmlformats.org/presentationml/2006/ole">
            <mc:AlternateContent xmlns:mc="http://schemas.openxmlformats.org/markup-compatibility/2006">
              <mc:Choice xmlns:v="urn:schemas-microsoft-com:vml" Requires="v">
                <p:oleObj name="Equation" r:id="rId8" imgW="5591285" imgH="981209" progId="Equation.DSMT4">
                  <p:embed/>
                </p:oleObj>
              </mc:Choice>
              <mc:Fallback>
                <p:oleObj name="Equation" r:id="rId8" imgW="5591285" imgH="981209"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4005263"/>
                        <a:ext cx="56134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82412" name="Object 12">
            <a:extLst>
              <a:ext uri="{FF2B5EF4-FFF2-40B4-BE49-F238E27FC236}">
                <a16:creationId xmlns:a16="http://schemas.microsoft.com/office/drawing/2014/main" id="{5646732C-5A38-2D42-5FDC-CD35D08FA329}"/>
              </a:ext>
            </a:extLst>
          </p:cNvPr>
          <p:cNvGraphicFramePr>
            <a:graphicFrameLocks noChangeAspect="1"/>
          </p:cNvGraphicFramePr>
          <p:nvPr/>
        </p:nvGraphicFramePr>
        <p:xfrm>
          <a:off x="755650" y="2493963"/>
          <a:ext cx="4635500" cy="1004887"/>
        </p:xfrm>
        <a:graphic>
          <a:graphicData uri="http://schemas.openxmlformats.org/presentationml/2006/ole">
            <mc:AlternateContent xmlns:mc="http://schemas.openxmlformats.org/markup-compatibility/2006">
              <mc:Choice xmlns:v="urn:schemas-microsoft-com:vml" Requires="v">
                <p:oleObj name="Equation" r:id="rId10" imgW="4619498" imgH="981209" progId="Equation.DSMT4">
                  <p:embed/>
                </p:oleObj>
              </mc:Choice>
              <mc:Fallback>
                <p:oleObj name="Equation" r:id="rId10" imgW="4619498" imgH="981209"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2493963"/>
                        <a:ext cx="46355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82413" name="Group 13">
            <a:extLst>
              <a:ext uri="{FF2B5EF4-FFF2-40B4-BE49-F238E27FC236}">
                <a16:creationId xmlns:a16="http://schemas.microsoft.com/office/drawing/2014/main" id="{B86E7BEB-0B69-2C9D-8AD4-0D47D68AFC8E}"/>
              </a:ext>
            </a:extLst>
          </p:cNvPr>
          <p:cNvGrpSpPr>
            <a:grpSpLocks/>
          </p:cNvGrpSpPr>
          <p:nvPr/>
        </p:nvGrpSpPr>
        <p:grpSpPr bwMode="auto">
          <a:xfrm>
            <a:off x="6227763" y="2278063"/>
            <a:ext cx="2667000" cy="1970087"/>
            <a:chOff x="288" y="2872"/>
            <a:chExt cx="1680" cy="1286"/>
          </a:xfrm>
        </p:grpSpPr>
        <p:pic>
          <p:nvPicPr>
            <p:cNvPr id="105482" name="Picture 14" descr="N(0,1)">
              <a:extLst>
                <a:ext uri="{FF2B5EF4-FFF2-40B4-BE49-F238E27FC236}">
                  <a16:creationId xmlns:a16="http://schemas.microsoft.com/office/drawing/2014/main" id="{3BB99220-C4DA-F1AC-B507-39605BE0D1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8" y="2872"/>
              <a:ext cx="1680" cy="1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5483" name="Object 15">
              <a:extLst>
                <a:ext uri="{FF2B5EF4-FFF2-40B4-BE49-F238E27FC236}">
                  <a16:creationId xmlns:a16="http://schemas.microsoft.com/office/drawing/2014/main" id="{7FFD016A-8883-CEE0-2D27-C233F6D6DB01}"/>
                </a:ext>
              </a:extLst>
            </p:cNvPr>
            <p:cNvGraphicFramePr>
              <a:graphicFrameLocks noChangeAspect="1"/>
            </p:cNvGraphicFramePr>
            <p:nvPr/>
          </p:nvGraphicFramePr>
          <p:xfrm>
            <a:off x="1152" y="2880"/>
            <a:ext cx="336" cy="192"/>
          </p:xfrm>
          <a:graphic>
            <a:graphicData uri="http://schemas.openxmlformats.org/presentationml/2006/ole">
              <mc:AlternateContent xmlns:mc="http://schemas.openxmlformats.org/markup-compatibility/2006">
                <mc:Choice xmlns:v="urn:schemas-microsoft-com:vml" Requires="v">
                  <p:oleObj name="公式" r:id="rId13" imgW="355292" imgH="203024" progId="Equation.3">
                    <p:embed/>
                  </p:oleObj>
                </mc:Choice>
                <mc:Fallback>
                  <p:oleObj name="公式" r:id="rId13" imgW="355292" imgH="203024"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2" y="2880"/>
                          <a:ext cx="33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82416" name="Group 16">
            <a:extLst>
              <a:ext uri="{FF2B5EF4-FFF2-40B4-BE49-F238E27FC236}">
                <a16:creationId xmlns:a16="http://schemas.microsoft.com/office/drawing/2014/main" id="{E51D7A40-DA1D-75D3-DD30-8EBD7918845E}"/>
              </a:ext>
            </a:extLst>
          </p:cNvPr>
          <p:cNvGrpSpPr>
            <a:grpSpLocks/>
          </p:cNvGrpSpPr>
          <p:nvPr/>
        </p:nvGrpSpPr>
        <p:grpSpPr bwMode="auto">
          <a:xfrm>
            <a:off x="6011863" y="4654550"/>
            <a:ext cx="2895600" cy="2011363"/>
            <a:chOff x="3648" y="2112"/>
            <a:chExt cx="1824" cy="1494"/>
          </a:xfrm>
        </p:grpSpPr>
        <p:pic>
          <p:nvPicPr>
            <p:cNvPr id="105480" name="Picture 17" descr="N(0,1)分布函数">
              <a:extLst>
                <a:ext uri="{FF2B5EF4-FFF2-40B4-BE49-F238E27FC236}">
                  <a16:creationId xmlns:a16="http://schemas.microsoft.com/office/drawing/2014/main" id="{598ED601-AD9B-BCD3-154B-BF0565AFBCB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8" y="2112"/>
              <a:ext cx="1824" cy="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5481" name="Object 18">
              <a:extLst>
                <a:ext uri="{FF2B5EF4-FFF2-40B4-BE49-F238E27FC236}">
                  <a16:creationId xmlns:a16="http://schemas.microsoft.com/office/drawing/2014/main" id="{EEC953D8-337B-968E-7F4F-90FA508C97D7}"/>
                </a:ext>
              </a:extLst>
            </p:cNvPr>
            <p:cNvGraphicFramePr>
              <a:graphicFrameLocks noChangeAspect="1"/>
            </p:cNvGraphicFramePr>
            <p:nvPr/>
          </p:nvGraphicFramePr>
          <p:xfrm>
            <a:off x="4568" y="2112"/>
            <a:ext cx="328" cy="180"/>
          </p:xfrm>
          <a:graphic>
            <a:graphicData uri="http://schemas.openxmlformats.org/presentationml/2006/ole">
              <mc:AlternateContent xmlns:mc="http://schemas.openxmlformats.org/markup-compatibility/2006">
                <mc:Choice xmlns:v="urn:schemas-microsoft-com:vml" Requires="v">
                  <p:oleObj name="公式" r:id="rId16" imgW="368140" imgH="203112" progId="Equation.3">
                    <p:embed/>
                  </p:oleObj>
                </mc:Choice>
                <mc:Fallback>
                  <p:oleObj name="公式" r:id="rId16" imgW="368140" imgH="203112"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8" y="2112"/>
                          <a:ext cx="32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82412"/>
                                        </p:tgtEl>
                                        <p:attrNameLst>
                                          <p:attrName>style.visibility</p:attrName>
                                        </p:attrNameLst>
                                      </p:cBhvr>
                                      <p:to>
                                        <p:strVal val="visible"/>
                                      </p:to>
                                    </p:set>
                                    <p:animEffect transition="in" filter="wipe(left)">
                                      <p:cBhvr>
                                        <p:cTn id="7" dur="500"/>
                                        <p:tgtEl>
                                          <p:spTgt spid="1382412"/>
                                        </p:tgtEl>
                                      </p:cBhvr>
                                    </p:animEffect>
                                  </p:childTnLst>
                                </p:cTn>
                              </p:par>
                              <p:par>
                                <p:cTn id="8" presetID="22" presetClass="entr" presetSubtype="8" fill="hold" nodeType="withEffect">
                                  <p:stCondLst>
                                    <p:cond delay="0"/>
                                  </p:stCondLst>
                                  <p:childTnLst>
                                    <p:set>
                                      <p:cBhvr>
                                        <p:cTn id="9" dur="1" fill="hold">
                                          <p:stCondLst>
                                            <p:cond delay="0"/>
                                          </p:stCondLst>
                                        </p:cTn>
                                        <p:tgtEl>
                                          <p:spTgt spid="1382413"/>
                                        </p:tgtEl>
                                        <p:attrNameLst>
                                          <p:attrName>style.visibility</p:attrName>
                                        </p:attrNameLst>
                                      </p:cBhvr>
                                      <p:to>
                                        <p:strVal val="visible"/>
                                      </p:to>
                                    </p:set>
                                    <p:animEffect transition="in" filter="wipe(left)">
                                      <p:cBhvr>
                                        <p:cTn id="10" dur="500"/>
                                        <p:tgtEl>
                                          <p:spTgt spid="13824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382411"/>
                                        </p:tgtEl>
                                        <p:attrNameLst>
                                          <p:attrName>style.visibility</p:attrName>
                                        </p:attrNameLst>
                                      </p:cBhvr>
                                      <p:to>
                                        <p:strVal val="visible"/>
                                      </p:to>
                                    </p:set>
                                    <p:animEffect transition="in" filter="wipe(left)">
                                      <p:cBhvr>
                                        <p:cTn id="15" dur="500"/>
                                        <p:tgtEl>
                                          <p:spTgt spid="1382411"/>
                                        </p:tgtEl>
                                      </p:cBhvr>
                                    </p:animEffect>
                                  </p:childTnLst>
                                </p:cTn>
                              </p:par>
                              <p:par>
                                <p:cTn id="16" presetID="1" presetClass="entr" presetSubtype="0" fill="hold" nodeType="withEffect">
                                  <p:stCondLst>
                                    <p:cond delay="0"/>
                                  </p:stCondLst>
                                  <p:childTnLst>
                                    <p:set>
                                      <p:cBhvr>
                                        <p:cTn id="17" dur="1" fill="hold">
                                          <p:stCondLst>
                                            <p:cond delay="499"/>
                                          </p:stCondLst>
                                        </p:cTn>
                                        <p:tgtEl>
                                          <p:spTgt spid="1382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8" name="Object 2">
            <a:extLst>
              <a:ext uri="{FF2B5EF4-FFF2-40B4-BE49-F238E27FC236}">
                <a16:creationId xmlns:a16="http://schemas.microsoft.com/office/drawing/2014/main" id="{BD2ED957-0BA4-0AC1-AE1E-62E074A19900}"/>
              </a:ext>
            </a:extLst>
          </p:cNvPr>
          <p:cNvGraphicFramePr>
            <a:graphicFrameLocks noChangeAspect="1"/>
          </p:cNvGraphicFramePr>
          <p:nvPr/>
        </p:nvGraphicFramePr>
        <p:xfrm>
          <a:off x="914400" y="1376363"/>
          <a:ext cx="6934200" cy="973137"/>
        </p:xfrm>
        <a:graphic>
          <a:graphicData uri="http://schemas.openxmlformats.org/presentationml/2006/ole">
            <mc:AlternateContent xmlns:mc="http://schemas.openxmlformats.org/markup-compatibility/2006">
              <mc:Choice xmlns:v="urn:schemas-microsoft-com:vml" Requires="v">
                <p:oleObj name="Equation" r:id="rId2" imgW="6915075" imgH="819248" progId="Equation.3">
                  <p:embed/>
                </p:oleObj>
              </mc:Choice>
              <mc:Fallback>
                <p:oleObj name="Equation" r:id="rId2" imgW="6915075" imgH="819248"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6363"/>
                        <a:ext cx="693420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5427" name="Rectangle 3">
            <a:extLst>
              <a:ext uri="{FF2B5EF4-FFF2-40B4-BE49-F238E27FC236}">
                <a16:creationId xmlns:a16="http://schemas.microsoft.com/office/drawing/2014/main" id="{D1F1F69F-ADD6-FB01-AB21-A896CB717926}"/>
              </a:ext>
            </a:extLst>
          </p:cNvPr>
          <p:cNvSpPr>
            <a:spLocks noChangeArrowheads="1"/>
          </p:cNvSpPr>
          <p:nvPr/>
        </p:nvSpPr>
        <p:spPr bwMode="auto">
          <a:xfrm>
            <a:off x="0" y="2854325"/>
            <a:ext cx="84963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a:solidFill>
                  <a:schemeClr val="tx1"/>
                </a:solidFill>
                <a:latin typeface="宋体" panose="02010600030101010101" pitchFamily="2" charset="-122"/>
              </a:rPr>
              <a:t>    </a:t>
            </a:r>
            <a:r>
              <a:rPr kumimoji="1" lang="zh-CN" altLang="en-US">
                <a:solidFill>
                  <a:srgbClr val="0000FF"/>
                </a:solidFill>
                <a:latin typeface="宋体" panose="02010600030101010101" pitchFamily="2" charset="-122"/>
              </a:rPr>
              <a:t>标准正态分布的重要性</a:t>
            </a:r>
            <a:r>
              <a:rPr kumimoji="1" lang="zh-CN" altLang="en-US">
                <a:solidFill>
                  <a:schemeClr val="tx1"/>
                </a:solidFill>
                <a:latin typeface="宋体" panose="02010600030101010101" pitchFamily="2" charset="-122"/>
              </a:rPr>
              <a:t>在于，任何一个一般的正态分布都可以通过线性变换转化为标准</a:t>
            </a:r>
          </a:p>
          <a:p>
            <a:pPr eaLnBrk="1" hangingPunct="1">
              <a:lnSpc>
                <a:spcPct val="120000"/>
              </a:lnSpc>
              <a:spcBef>
                <a:spcPct val="0"/>
              </a:spcBef>
              <a:buClrTx/>
              <a:buSzTx/>
              <a:buFontTx/>
              <a:buNone/>
            </a:pPr>
            <a:r>
              <a:rPr kumimoji="1" lang="zh-CN" altLang="en-US">
                <a:solidFill>
                  <a:schemeClr val="tx1"/>
                </a:solidFill>
                <a:latin typeface="宋体" panose="02010600030101010101" pitchFamily="2" charset="-122"/>
              </a:rPr>
              <a:t>正态分布</a:t>
            </a:r>
            <a:r>
              <a:rPr kumimoji="1" lang="en-US" altLang="zh-CN">
                <a:solidFill>
                  <a:schemeClr val="tx1"/>
                </a:solidFill>
                <a:latin typeface="宋体" panose="02010600030101010101" pitchFamily="2"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55427"/>
                                        </p:tgtEl>
                                        <p:attrNameLst>
                                          <p:attrName>style.visibility</p:attrName>
                                        </p:attrNameLst>
                                      </p:cBhvr>
                                      <p:to>
                                        <p:strVal val="visible"/>
                                      </p:to>
                                    </p:set>
                                    <p:animEffect transition="in" filter="barn(outVertical)">
                                      <p:cBhvr>
                                        <p:cTn id="7" dur="500"/>
                                        <p:tgtEl>
                                          <p:spTgt spid="1255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2" name="Text Box 2">
            <a:extLst>
              <a:ext uri="{FF2B5EF4-FFF2-40B4-BE49-F238E27FC236}">
                <a16:creationId xmlns:a16="http://schemas.microsoft.com/office/drawing/2014/main" id="{4AA1AD2E-B7D3-E475-8805-893A8907BB2B}"/>
              </a:ext>
            </a:extLst>
          </p:cNvPr>
          <p:cNvSpPr txBox="1">
            <a:spLocks noChangeArrowheads="1"/>
          </p:cNvSpPr>
          <p:nvPr/>
        </p:nvSpPr>
        <p:spPr bwMode="auto">
          <a:xfrm>
            <a:off x="611188" y="4510088"/>
            <a:ext cx="8145462"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SzTx/>
            </a:pPr>
            <a:r>
              <a:rPr kumimoji="1" lang="zh-CN" altLang="en-US">
                <a:latin typeface="宋体" panose="02010600030101010101" pitchFamily="2" charset="-122"/>
              </a:rPr>
              <a:t>只要将标准正态分布的分布函数制成表，就可以解决一般正态分布的概率计算问题</a:t>
            </a:r>
            <a:r>
              <a:rPr kumimoji="1" lang="en-US" altLang="zh-CN">
                <a:latin typeface="宋体" panose="02010600030101010101" pitchFamily="2" charset="-122"/>
              </a:rPr>
              <a:t>.</a:t>
            </a:r>
            <a:endParaRPr kumimoji="1" lang="en-US" altLang="zh-CN">
              <a:latin typeface="Times New Roman" panose="02020603050405020304" pitchFamily="18" charset="0"/>
            </a:endParaRPr>
          </a:p>
        </p:txBody>
      </p:sp>
      <p:graphicFrame>
        <p:nvGraphicFramePr>
          <p:cNvPr id="107523" name="Object 4">
            <a:extLst>
              <a:ext uri="{FF2B5EF4-FFF2-40B4-BE49-F238E27FC236}">
                <a16:creationId xmlns:a16="http://schemas.microsoft.com/office/drawing/2014/main" id="{2CBF372A-99D1-1E3C-DBE5-459EF2EC2196}"/>
              </a:ext>
            </a:extLst>
          </p:cNvPr>
          <p:cNvGraphicFramePr>
            <a:graphicFrameLocks noChangeAspect="1"/>
          </p:cNvGraphicFramePr>
          <p:nvPr/>
        </p:nvGraphicFramePr>
        <p:xfrm>
          <a:off x="1042988" y="1630363"/>
          <a:ext cx="6324600" cy="2503487"/>
        </p:xfrm>
        <a:graphic>
          <a:graphicData uri="http://schemas.openxmlformats.org/presentationml/2006/ole">
            <mc:AlternateContent xmlns:mc="http://schemas.openxmlformats.org/markup-compatibility/2006">
              <mc:Choice xmlns:v="urn:schemas-microsoft-com:vml" Requires="v">
                <p:oleObj name="公式" r:id="rId2" imgW="6305549" imgH="2486088" progId="Equation.3">
                  <p:embed/>
                </p:oleObj>
              </mc:Choice>
              <mc:Fallback>
                <p:oleObj name="公式" r:id="rId2" imgW="6305549" imgH="2486088"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630363"/>
                        <a:ext cx="6324600" cy="2503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a:extLst>
              <a:ext uri="{FF2B5EF4-FFF2-40B4-BE49-F238E27FC236}">
                <a16:creationId xmlns:a16="http://schemas.microsoft.com/office/drawing/2014/main" id="{02B52A18-9363-FFAD-15C8-6A71EB12C15A}"/>
              </a:ext>
            </a:extLst>
          </p:cNvPr>
          <p:cNvSpPr txBox="1">
            <a:spLocks noChangeArrowheads="1"/>
          </p:cNvSpPr>
          <p:nvPr/>
        </p:nvSpPr>
        <p:spPr bwMode="auto">
          <a:xfrm>
            <a:off x="179388" y="620713"/>
            <a:ext cx="867568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a:solidFill>
                  <a:srgbClr val="000000"/>
                </a:solidFill>
                <a:latin typeface="宋体" panose="02010600030101010101" pitchFamily="2" charset="-122"/>
              </a:rPr>
              <a:t>    </a:t>
            </a:r>
            <a:r>
              <a:rPr kumimoji="1" lang="zh-CN" altLang="en-US">
                <a:solidFill>
                  <a:srgbClr val="000000"/>
                </a:solidFill>
                <a:latin typeface="宋体" panose="02010600030101010101" pitchFamily="2" charset="-122"/>
              </a:rPr>
              <a:t>书末</a:t>
            </a:r>
            <a:r>
              <a:rPr kumimoji="1" lang="en-US" altLang="zh-CN">
                <a:solidFill>
                  <a:srgbClr val="000000"/>
                </a:solidFill>
                <a:latin typeface="宋体" panose="02010600030101010101" pitchFamily="2" charset="-122"/>
              </a:rPr>
              <a:t>P382</a:t>
            </a:r>
            <a:r>
              <a:rPr kumimoji="1" lang="zh-CN" altLang="en-US">
                <a:solidFill>
                  <a:srgbClr val="000000"/>
                </a:solidFill>
                <a:latin typeface="宋体" panose="02010600030101010101" pitchFamily="2" charset="-122"/>
              </a:rPr>
              <a:t>附有标准正态分布函数数值表，</a:t>
            </a:r>
            <a:endParaRPr kumimoji="1" lang="zh-CN" altLang="en-US">
              <a:solidFill>
                <a:srgbClr val="000000"/>
              </a:solidFill>
              <a:latin typeface="Times New Roman" panose="02020603050405020304" pitchFamily="18" charset="0"/>
            </a:endParaRPr>
          </a:p>
        </p:txBody>
      </p:sp>
      <p:graphicFrame>
        <p:nvGraphicFramePr>
          <p:cNvPr id="108547" name="Object 3">
            <a:extLst>
              <a:ext uri="{FF2B5EF4-FFF2-40B4-BE49-F238E27FC236}">
                <a16:creationId xmlns:a16="http://schemas.microsoft.com/office/drawing/2014/main" id="{20DECCB2-48B8-E2AE-12F0-2EB35B45DE9E}"/>
              </a:ext>
            </a:extLst>
          </p:cNvPr>
          <p:cNvGraphicFramePr>
            <a:graphicFrameLocks noChangeAspect="1"/>
          </p:cNvGraphicFramePr>
          <p:nvPr/>
        </p:nvGraphicFramePr>
        <p:xfrm>
          <a:off x="611188" y="1484313"/>
          <a:ext cx="5976937" cy="1289050"/>
        </p:xfrm>
        <a:graphic>
          <a:graphicData uri="http://schemas.openxmlformats.org/presentationml/2006/ole">
            <mc:AlternateContent xmlns:mc="http://schemas.openxmlformats.org/markup-compatibility/2006">
              <mc:Choice xmlns:v="urn:schemas-microsoft-com:vml" Requires="v">
                <p:oleObj name="公式" r:id="rId3" imgW="1686051" imgH="447550" progId="Equation.3">
                  <p:embed/>
                </p:oleObj>
              </mc:Choice>
              <mc:Fallback>
                <p:oleObj name="公式" r:id="rId3" imgW="1686051" imgH="44755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5976937"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48" name="Rectangle 8">
            <a:extLst>
              <a:ext uri="{FF2B5EF4-FFF2-40B4-BE49-F238E27FC236}">
                <a16:creationId xmlns:a16="http://schemas.microsoft.com/office/drawing/2014/main" id="{9F23513B-3F39-74EA-E28F-065161E01C49}"/>
              </a:ext>
            </a:extLst>
          </p:cNvPr>
          <p:cNvSpPr>
            <a:spLocks noChangeArrowheads="1"/>
          </p:cNvSpPr>
          <p:nvPr/>
        </p:nvSpPr>
        <p:spPr bwMode="auto">
          <a:xfrm>
            <a:off x="6227763" y="3359150"/>
            <a:ext cx="1225550" cy="790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B504FB9-41F0-1730-EF9C-AB193E444966}"/>
              </a:ext>
            </a:extLst>
          </p:cNvPr>
          <p:cNvSpPr>
            <a:spLocks noChangeArrowheads="1"/>
          </p:cNvSpPr>
          <p:nvPr/>
        </p:nvSpPr>
        <p:spPr bwMode="auto">
          <a:xfrm>
            <a:off x="5737225" y="2763838"/>
            <a:ext cx="650875" cy="258762"/>
          </a:xfrm>
          <a:prstGeom prst="rect">
            <a:avLst/>
          </a:prstGeom>
          <a:solidFill>
            <a:srgbClr val="66FFFF"/>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aphicFrame>
        <p:nvGraphicFramePr>
          <p:cNvPr id="1404931" name="Group 3">
            <a:extLst>
              <a:ext uri="{FF2B5EF4-FFF2-40B4-BE49-F238E27FC236}">
                <a16:creationId xmlns:a16="http://schemas.microsoft.com/office/drawing/2014/main" id="{91AF72BF-D05B-478F-8C6A-C325FE54EB71}"/>
              </a:ext>
            </a:extLst>
          </p:cNvPr>
          <p:cNvGraphicFramePr>
            <a:graphicFrameLocks noGrp="1"/>
          </p:cNvGraphicFramePr>
          <p:nvPr/>
        </p:nvGraphicFramePr>
        <p:xfrm>
          <a:off x="423863" y="1557338"/>
          <a:ext cx="8348662" cy="5578475"/>
        </p:xfrm>
        <a:graphic>
          <a:graphicData uri="http://schemas.openxmlformats.org/drawingml/2006/table">
            <a:tbl>
              <a:tblPr/>
              <a:tblGrid>
                <a:gridCol w="649287">
                  <a:extLst>
                    <a:ext uri="{9D8B030D-6E8A-4147-A177-3AD203B41FA5}">
                      <a16:colId xmlns:a16="http://schemas.microsoft.com/office/drawing/2014/main" val="1008595478"/>
                    </a:ext>
                  </a:extLst>
                </a:gridCol>
                <a:gridCol w="769938">
                  <a:extLst>
                    <a:ext uri="{9D8B030D-6E8A-4147-A177-3AD203B41FA5}">
                      <a16:colId xmlns:a16="http://schemas.microsoft.com/office/drawing/2014/main" val="3730087369"/>
                    </a:ext>
                  </a:extLst>
                </a:gridCol>
                <a:gridCol w="769937">
                  <a:extLst>
                    <a:ext uri="{9D8B030D-6E8A-4147-A177-3AD203B41FA5}">
                      <a16:colId xmlns:a16="http://schemas.microsoft.com/office/drawing/2014/main" val="596730776"/>
                    </a:ext>
                  </a:extLst>
                </a:gridCol>
                <a:gridCol w="769938">
                  <a:extLst>
                    <a:ext uri="{9D8B030D-6E8A-4147-A177-3AD203B41FA5}">
                      <a16:colId xmlns:a16="http://schemas.microsoft.com/office/drawing/2014/main" val="3222583155"/>
                    </a:ext>
                  </a:extLst>
                </a:gridCol>
                <a:gridCol w="769937">
                  <a:extLst>
                    <a:ext uri="{9D8B030D-6E8A-4147-A177-3AD203B41FA5}">
                      <a16:colId xmlns:a16="http://schemas.microsoft.com/office/drawing/2014/main" val="1116924620"/>
                    </a:ext>
                  </a:extLst>
                </a:gridCol>
                <a:gridCol w="769938">
                  <a:extLst>
                    <a:ext uri="{9D8B030D-6E8A-4147-A177-3AD203B41FA5}">
                      <a16:colId xmlns:a16="http://schemas.microsoft.com/office/drawing/2014/main" val="732389663"/>
                    </a:ext>
                  </a:extLst>
                </a:gridCol>
                <a:gridCol w="769937">
                  <a:extLst>
                    <a:ext uri="{9D8B030D-6E8A-4147-A177-3AD203B41FA5}">
                      <a16:colId xmlns:a16="http://schemas.microsoft.com/office/drawing/2014/main" val="2921666538"/>
                    </a:ext>
                  </a:extLst>
                </a:gridCol>
                <a:gridCol w="769938">
                  <a:extLst>
                    <a:ext uri="{9D8B030D-6E8A-4147-A177-3AD203B41FA5}">
                      <a16:colId xmlns:a16="http://schemas.microsoft.com/office/drawing/2014/main" val="3855458258"/>
                    </a:ext>
                  </a:extLst>
                </a:gridCol>
                <a:gridCol w="769937">
                  <a:extLst>
                    <a:ext uri="{9D8B030D-6E8A-4147-A177-3AD203B41FA5}">
                      <a16:colId xmlns:a16="http://schemas.microsoft.com/office/drawing/2014/main" val="4037250689"/>
                    </a:ext>
                  </a:extLst>
                </a:gridCol>
                <a:gridCol w="769938">
                  <a:extLst>
                    <a:ext uri="{9D8B030D-6E8A-4147-A177-3AD203B41FA5}">
                      <a16:colId xmlns:a16="http://schemas.microsoft.com/office/drawing/2014/main" val="744166686"/>
                    </a:ext>
                  </a:extLst>
                </a:gridCol>
                <a:gridCol w="769937">
                  <a:extLst>
                    <a:ext uri="{9D8B030D-6E8A-4147-A177-3AD203B41FA5}">
                      <a16:colId xmlns:a16="http://schemas.microsoft.com/office/drawing/2014/main" val="1501102565"/>
                    </a:ext>
                  </a:extLst>
                </a:gridCol>
              </a:tblGrid>
              <a:tr h="404813">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2167147"/>
                  </a:ext>
                </a:extLst>
              </a:tr>
              <a:tr h="5173662">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0.9495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0.9505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0.9744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0.9515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0.9535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0.9633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0574924"/>
                  </a:ext>
                </a:extLst>
              </a:tr>
            </a:tbl>
          </a:graphicData>
        </a:graphic>
      </p:graphicFrame>
      <p:sp>
        <p:nvSpPr>
          <p:cNvPr id="110633" name="Line 41">
            <a:extLst>
              <a:ext uri="{FF2B5EF4-FFF2-40B4-BE49-F238E27FC236}">
                <a16:creationId xmlns:a16="http://schemas.microsoft.com/office/drawing/2014/main" id="{55742005-EDF2-7E6C-9801-859F7589F1AD}"/>
              </a:ext>
            </a:extLst>
          </p:cNvPr>
          <p:cNvSpPr>
            <a:spLocks noChangeShapeType="1"/>
          </p:cNvSpPr>
          <p:nvPr/>
        </p:nvSpPr>
        <p:spPr bwMode="auto">
          <a:xfrm flipH="1">
            <a:off x="977900" y="2895600"/>
            <a:ext cx="4759325" cy="0"/>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4" name="Line 42">
            <a:extLst>
              <a:ext uri="{FF2B5EF4-FFF2-40B4-BE49-F238E27FC236}">
                <a16:creationId xmlns:a16="http://schemas.microsoft.com/office/drawing/2014/main" id="{D1936243-5789-6F51-9A0A-ED7025961674}"/>
              </a:ext>
            </a:extLst>
          </p:cNvPr>
          <p:cNvSpPr>
            <a:spLocks noChangeShapeType="1"/>
          </p:cNvSpPr>
          <p:nvPr/>
        </p:nvSpPr>
        <p:spPr bwMode="auto">
          <a:xfrm flipV="1">
            <a:off x="6042025" y="1905000"/>
            <a:ext cx="0" cy="858838"/>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635" name="Text Box 43">
            <a:extLst>
              <a:ext uri="{FF2B5EF4-FFF2-40B4-BE49-F238E27FC236}">
                <a16:creationId xmlns:a16="http://schemas.microsoft.com/office/drawing/2014/main" id="{B2122C02-8D59-B9D7-460E-EA75043EC158}"/>
              </a:ext>
            </a:extLst>
          </p:cNvPr>
          <p:cNvSpPr txBox="1">
            <a:spLocks noChangeArrowheads="1"/>
          </p:cNvSpPr>
          <p:nvPr/>
        </p:nvSpPr>
        <p:spPr bwMode="auto">
          <a:xfrm>
            <a:off x="3090863" y="3124200"/>
            <a:ext cx="2133600" cy="863600"/>
          </a:xfrm>
          <a:prstGeom prst="rect">
            <a:avLst/>
          </a:prstGeom>
          <a:solidFill>
            <a:srgbClr val="FFFF00"/>
          </a:solidFill>
          <a:ln w="38100" cmpd="dbl">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4800">
                <a:solidFill>
                  <a:srgbClr val="000000"/>
                </a:solidFill>
                <a:latin typeface="Times New Roman" panose="02020603050405020304" pitchFamily="18" charset="0"/>
              </a:rPr>
              <a:t>1.96</a:t>
            </a:r>
          </a:p>
        </p:txBody>
      </p:sp>
      <p:sp>
        <p:nvSpPr>
          <p:cNvPr id="110636" name="Text Box 44">
            <a:extLst>
              <a:ext uri="{FF2B5EF4-FFF2-40B4-BE49-F238E27FC236}">
                <a16:creationId xmlns:a16="http://schemas.microsoft.com/office/drawing/2014/main" id="{487026AA-BC65-2F5F-4867-44B14E83D8D9}"/>
              </a:ext>
            </a:extLst>
          </p:cNvPr>
          <p:cNvSpPr txBox="1">
            <a:spLocks noChangeArrowheads="1"/>
          </p:cNvSpPr>
          <p:nvPr/>
        </p:nvSpPr>
        <p:spPr bwMode="auto">
          <a:xfrm>
            <a:off x="3840163" y="792163"/>
            <a:ext cx="31765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00"/>
                </a:solidFill>
                <a:latin typeface="Times New Roman" panose="02020603050405020304" pitchFamily="18" charset="0"/>
                <a:ea typeface="黑体" panose="02010609060101010101" pitchFamily="49" charset="-122"/>
              </a:rPr>
              <a:t>标准正态分布表</a:t>
            </a:r>
          </a:p>
        </p:txBody>
      </p:sp>
      <p:sp>
        <p:nvSpPr>
          <p:cNvPr id="110637" name="Oval 45">
            <a:hlinkClick r:id="rId2" action="ppaction://hlinksldjump"/>
            <a:extLst>
              <a:ext uri="{FF2B5EF4-FFF2-40B4-BE49-F238E27FC236}">
                <a16:creationId xmlns:a16="http://schemas.microsoft.com/office/drawing/2014/main" id="{4B436F43-A257-D6AC-3043-15B125FD4106}"/>
              </a:ext>
            </a:extLst>
          </p:cNvPr>
          <p:cNvSpPr>
            <a:spLocks noChangeArrowheads="1"/>
          </p:cNvSpPr>
          <p:nvPr/>
        </p:nvSpPr>
        <p:spPr bwMode="auto">
          <a:xfrm>
            <a:off x="8229600" y="609758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sp>
        <p:nvSpPr>
          <p:cNvPr id="110638" name="Rectangle 46">
            <a:extLst>
              <a:ext uri="{FF2B5EF4-FFF2-40B4-BE49-F238E27FC236}">
                <a16:creationId xmlns:a16="http://schemas.microsoft.com/office/drawing/2014/main" id="{7B714FA5-FE94-7860-C5A5-79E9E71227F0}"/>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04FB71C1-15D7-9F60-FDBA-72A3A12DAD2C}"/>
              </a:ext>
            </a:extLst>
          </p:cNvPr>
          <p:cNvSpPr txBox="1">
            <a:spLocks noChangeArrowheads="1"/>
          </p:cNvSpPr>
          <p:nvPr/>
        </p:nvSpPr>
        <p:spPr bwMode="auto">
          <a:xfrm>
            <a:off x="179388" y="620713"/>
            <a:ext cx="867568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en-US" altLang="zh-CN">
                <a:solidFill>
                  <a:schemeClr val="tx1"/>
                </a:solidFill>
                <a:latin typeface="宋体" panose="02010600030101010101" pitchFamily="2" charset="-122"/>
              </a:rPr>
              <a:t>    </a:t>
            </a:r>
            <a:r>
              <a:rPr kumimoji="1" lang="zh-CN" altLang="en-US">
                <a:solidFill>
                  <a:schemeClr val="tx1"/>
                </a:solidFill>
                <a:latin typeface="宋体" panose="02010600030101010101" pitchFamily="2" charset="-122"/>
              </a:rPr>
              <a:t>书末</a:t>
            </a:r>
            <a:r>
              <a:rPr kumimoji="1" lang="en-US" altLang="zh-CN">
                <a:solidFill>
                  <a:schemeClr val="tx1"/>
                </a:solidFill>
                <a:latin typeface="宋体" panose="02010600030101010101" pitchFamily="2" charset="-122"/>
              </a:rPr>
              <a:t>P382</a:t>
            </a:r>
            <a:r>
              <a:rPr kumimoji="1" lang="zh-CN" altLang="en-US">
                <a:solidFill>
                  <a:schemeClr val="tx1"/>
                </a:solidFill>
                <a:latin typeface="宋体" panose="02010600030101010101" pitchFamily="2" charset="-122"/>
              </a:rPr>
              <a:t>附有标准正态分布函数数值表，</a:t>
            </a:r>
            <a:endParaRPr kumimoji="1" lang="zh-CN" altLang="en-US">
              <a:solidFill>
                <a:schemeClr val="tx1"/>
              </a:solidFill>
              <a:latin typeface="Times New Roman" panose="02020603050405020304" pitchFamily="18" charset="0"/>
            </a:endParaRPr>
          </a:p>
        </p:txBody>
      </p:sp>
      <p:graphicFrame>
        <p:nvGraphicFramePr>
          <p:cNvPr id="111619" name="Object 3">
            <a:extLst>
              <a:ext uri="{FF2B5EF4-FFF2-40B4-BE49-F238E27FC236}">
                <a16:creationId xmlns:a16="http://schemas.microsoft.com/office/drawing/2014/main" id="{482360BC-8C3B-620D-283E-F6653BAE932C}"/>
              </a:ext>
            </a:extLst>
          </p:cNvPr>
          <p:cNvGraphicFramePr>
            <a:graphicFrameLocks noChangeAspect="1"/>
          </p:cNvGraphicFramePr>
          <p:nvPr/>
        </p:nvGraphicFramePr>
        <p:xfrm>
          <a:off x="611188" y="1484313"/>
          <a:ext cx="5976937" cy="1289050"/>
        </p:xfrm>
        <a:graphic>
          <a:graphicData uri="http://schemas.openxmlformats.org/presentationml/2006/ole">
            <mc:AlternateContent xmlns:mc="http://schemas.openxmlformats.org/markup-compatibility/2006">
              <mc:Choice xmlns:v="urn:schemas-microsoft-com:vml" Requires="v">
                <p:oleObj name="公式" r:id="rId3" imgW="1686051" imgH="447550" progId="Equation.3">
                  <p:embed/>
                </p:oleObj>
              </mc:Choice>
              <mc:Fallback>
                <p:oleObj name="公式" r:id="rId3" imgW="1686051" imgH="44755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84313"/>
                        <a:ext cx="5976937"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53380" name="Group 4">
            <a:extLst>
              <a:ext uri="{FF2B5EF4-FFF2-40B4-BE49-F238E27FC236}">
                <a16:creationId xmlns:a16="http://schemas.microsoft.com/office/drawing/2014/main" id="{266D6FB4-41D6-EC06-BC04-8C4262FBB971}"/>
              </a:ext>
            </a:extLst>
          </p:cNvPr>
          <p:cNvGrpSpPr>
            <a:grpSpLocks/>
          </p:cNvGrpSpPr>
          <p:nvPr/>
        </p:nvGrpSpPr>
        <p:grpSpPr bwMode="auto">
          <a:xfrm>
            <a:off x="3276600" y="3430588"/>
            <a:ext cx="5832475" cy="3313112"/>
            <a:chOff x="1156" y="1797"/>
            <a:chExt cx="4604" cy="2087"/>
          </a:xfrm>
        </p:grpSpPr>
        <p:pic>
          <p:nvPicPr>
            <p:cNvPr id="111624" name="Picture 5" descr="正态图5">
              <a:extLst>
                <a:ext uri="{FF2B5EF4-FFF2-40B4-BE49-F238E27FC236}">
                  <a16:creationId xmlns:a16="http://schemas.microsoft.com/office/drawing/2014/main" id="{32B17B07-0BBA-DACF-2AE5-25546D97C1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6" y="1797"/>
              <a:ext cx="4604"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1625" name="Object 6">
              <a:extLst>
                <a:ext uri="{FF2B5EF4-FFF2-40B4-BE49-F238E27FC236}">
                  <a16:creationId xmlns:a16="http://schemas.microsoft.com/office/drawing/2014/main" id="{90325F15-06E5-7C7C-7270-DA2A7C5CA51B}"/>
                </a:ext>
              </a:extLst>
            </p:cNvPr>
            <p:cNvGraphicFramePr>
              <a:graphicFrameLocks noChangeAspect="1"/>
            </p:cNvGraphicFramePr>
            <p:nvPr/>
          </p:nvGraphicFramePr>
          <p:xfrm>
            <a:off x="1919" y="3591"/>
            <a:ext cx="822" cy="228"/>
          </p:xfrm>
          <a:graphic>
            <a:graphicData uri="http://schemas.openxmlformats.org/presentationml/2006/ole">
              <mc:AlternateContent xmlns:mc="http://schemas.openxmlformats.org/markup-compatibility/2006">
                <mc:Choice xmlns:v="urn:schemas-microsoft-com:vml" Requires="v">
                  <p:oleObj name="公式" r:id="rId6" imgW="253890" imgH="139639" progId="Equation.3">
                    <p:embed/>
                  </p:oleObj>
                </mc:Choice>
                <mc:Fallback>
                  <p:oleObj name="公式" r:id="rId6" imgW="253890" imgH="139639"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9" y="3591"/>
                          <a:ext cx="82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6" name="Object 7">
              <a:extLst>
                <a:ext uri="{FF2B5EF4-FFF2-40B4-BE49-F238E27FC236}">
                  <a16:creationId xmlns:a16="http://schemas.microsoft.com/office/drawing/2014/main" id="{8C49D40E-113A-5A98-F547-BD6ADD7D5106}"/>
                </a:ext>
              </a:extLst>
            </p:cNvPr>
            <p:cNvGraphicFramePr>
              <a:graphicFrameLocks noChangeAspect="1"/>
            </p:cNvGraphicFramePr>
            <p:nvPr/>
          </p:nvGraphicFramePr>
          <p:xfrm>
            <a:off x="3982" y="3591"/>
            <a:ext cx="456" cy="228"/>
          </p:xfrm>
          <a:graphic>
            <a:graphicData uri="http://schemas.openxmlformats.org/presentationml/2006/ole">
              <mc:AlternateContent xmlns:mc="http://schemas.openxmlformats.org/markup-compatibility/2006">
                <mc:Choice xmlns:v="urn:schemas-microsoft-com:vml" Requires="v">
                  <p:oleObj name="公式" r:id="rId8" imgW="139700" imgH="139700" progId="Equation.3">
                    <p:embed/>
                  </p:oleObj>
                </mc:Choice>
                <mc:Fallback>
                  <p:oleObj name="公式" r:id="rId8" imgW="139700" imgH="1397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2" y="3591"/>
                          <a:ext cx="456"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1621" name="Rectangle 8">
            <a:extLst>
              <a:ext uri="{FF2B5EF4-FFF2-40B4-BE49-F238E27FC236}">
                <a16:creationId xmlns:a16="http://schemas.microsoft.com/office/drawing/2014/main" id="{0CC88612-2252-DCE4-083E-165CE290E8B9}"/>
              </a:ext>
            </a:extLst>
          </p:cNvPr>
          <p:cNvSpPr>
            <a:spLocks noChangeArrowheads="1"/>
          </p:cNvSpPr>
          <p:nvPr/>
        </p:nvSpPr>
        <p:spPr bwMode="auto">
          <a:xfrm>
            <a:off x="6227763" y="3359150"/>
            <a:ext cx="1225550" cy="7905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1253385" name="Object 9">
            <a:extLst>
              <a:ext uri="{FF2B5EF4-FFF2-40B4-BE49-F238E27FC236}">
                <a16:creationId xmlns:a16="http://schemas.microsoft.com/office/drawing/2014/main" id="{2B2258E0-D20B-04E5-33D6-2220E5901D50}"/>
              </a:ext>
            </a:extLst>
          </p:cNvPr>
          <p:cNvGraphicFramePr>
            <a:graphicFrameLocks noChangeAspect="1"/>
          </p:cNvGraphicFramePr>
          <p:nvPr/>
        </p:nvGraphicFramePr>
        <p:xfrm>
          <a:off x="6227763" y="3409950"/>
          <a:ext cx="900112" cy="523875"/>
        </p:xfrm>
        <a:graphic>
          <a:graphicData uri="http://schemas.openxmlformats.org/presentationml/2006/ole">
            <mc:AlternateContent xmlns:mc="http://schemas.openxmlformats.org/markup-compatibility/2006">
              <mc:Choice xmlns:v="urn:schemas-microsoft-com:vml" Requires="v">
                <p:oleObj name="公式" r:id="rId10" imgW="847614" imgH="466715" progId="Equation.3">
                  <p:embed/>
                </p:oleObj>
              </mc:Choice>
              <mc:Fallback>
                <p:oleObj name="公式" r:id="rId10" imgW="847614" imgH="466715"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763" y="3409950"/>
                        <a:ext cx="9001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53386" name="Object 10">
            <a:extLst>
              <a:ext uri="{FF2B5EF4-FFF2-40B4-BE49-F238E27FC236}">
                <a16:creationId xmlns:a16="http://schemas.microsoft.com/office/drawing/2014/main" id="{0DAB4160-CED7-9500-B11B-060FF5BBBA50}"/>
              </a:ext>
            </a:extLst>
          </p:cNvPr>
          <p:cNvGraphicFramePr>
            <a:graphicFrameLocks noChangeAspect="1"/>
          </p:cNvGraphicFramePr>
          <p:nvPr/>
        </p:nvGraphicFramePr>
        <p:xfrm>
          <a:off x="611188" y="3217863"/>
          <a:ext cx="3816350" cy="573087"/>
        </p:xfrm>
        <a:graphic>
          <a:graphicData uri="http://schemas.openxmlformats.org/presentationml/2006/ole">
            <mc:AlternateContent xmlns:mc="http://schemas.openxmlformats.org/markup-compatibility/2006">
              <mc:Choice xmlns:v="urn:schemas-microsoft-com:vml" Requires="v">
                <p:oleObj name="公式" r:id="rId12" imgW="3105130" imgH="466715" progId="Equation.3">
                  <p:embed/>
                </p:oleObj>
              </mc:Choice>
              <mc:Fallback>
                <p:oleObj name="公式" r:id="rId12" imgW="3105130" imgH="466715"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3217863"/>
                        <a:ext cx="381635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3380"/>
                                        </p:tgtEl>
                                        <p:attrNameLst>
                                          <p:attrName>style.visibility</p:attrName>
                                        </p:attrNameLst>
                                      </p:cBhvr>
                                      <p:to>
                                        <p:strVal val="visible"/>
                                      </p:to>
                                    </p:set>
                                    <p:animEffect transition="in" filter="blinds(horizontal)">
                                      <p:cBhvr>
                                        <p:cTn id="7" dur="500"/>
                                        <p:tgtEl>
                                          <p:spTgt spid="1253380"/>
                                        </p:tgtEl>
                                      </p:cBhvr>
                                    </p:animEffect>
                                  </p:childTnLst>
                                </p:cTn>
                              </p:par>
                              <p:par>
                                <p:cTn id="8" presetID="3" presetClass="entr" presetSubtype="10" fill="hold" nodeType="withEffect">
                                  <p:stCondLst>
                                    <p:cond delay="0"/>
                                  </p:stCondLst>
                                  <p:childTnLst>
                                    <p:set>
                                      <p:cBhvr>
                                        <p:cTn id="9" dur="1" fill="hold">
                                          <p:stCondLst>
                                            <p:cond delay="0"/>
                                          </p:stCondLst>
                                        </p:cTn>
                                        <p:tgtEl>
                                          <p:spTgt spid="1253385"/>
                                        </p:tgtEl>
                                        <p:attrNameLst>
                                          <p:attrName>style.visibility</p:attrName>
                                        </p:attrNameLst>
                                      </p:cBhvr>
                                      <p:to>
                                        <p:strVal val="visible"/>
                                      </p:to>
                                    </p:set>
                                    <p:animEffect transition="in" filter="blinds(horizontal)">
                                      <p:cBhvr>
                                        <p:cTn id="10" dur="500"/>
                                        <p:tgtEl>
                                          <p:spTgt spid="12533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53386"/>
                                        </p:tgtEl>
                                        <p:attrNameLst>
                                          <p:attrName>style.visibility</p:attrName>
                                        </p:attrNameLst>
                                      </p:cBhvr>
                                      <p:to>
                                        <p:strVal val="visible"/>
                                      </p:to>
                                    </p:set>
                                    <p:animEffect transition="in" filter="blinds(horizontal)">
                                      <p:cBhvr>
                                        <p:cTn id="15" dur="500"/>
                                        <p:tgtEl>
                                          <p:spTgt spid="1253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Line 2">
            <a:extLst>
              <a:ext uri="{FF2B5EF4-FFF2-40B4-BE49-F238E27FC236}">
                <a16:creationId xmlns:a16="http://schemas.microsoft.com/office/drawing/2014/main" id="{362E117F-6024-D7C5-D31E-C571511701C9}"/>
              </a:ext>
            </a:extLst>
          </p:cNvPr>
          <p:cNvSpPr>
            <a:spLocks noChangeShapeType="1"/>
          </p:cNvSpPr>
          <p:nvPr/>
        </p:nvSpPr>
        <p:spPr bwMode="auto">
          <a:xfrm>
            <a:off x="311150" y="3098800"/>
            <a:ext cx="84375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56451" name="Line 3">
            <a:extLst>
              <a:ext uri="{FF2B5EF4-FFF2-40B4-BE49-F238E27FC236}">
                <a16:creationId xmlns:a16="http://schemas.microsoft.com/office/drawing/2014/main" id="{D69FF157-682D-D872-CAEB-BE3828F6B920}"/>
              </a:ext>
            </a:extLst>
          </p:cNvPr>
          <p:cNvSpPr>
            <a:spLocks noChangeShapeType="1"/>
          </p:cNvSpPr>
          <p:nvPr/>
        </p:nvSpPr>
        <p:spPr bwMode="auto">
          <a:xfrm flipV="1">
            <a:off x="5486400" y="1435100"/>
            <a:ext cx="0" cy="28336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56452" name="Line 4">
            <a:extLst>
              <a:ext uri="{FF2B5EF4-FFF2-40B4-BE49-F238E27FC236}">
                <a16:creationId xmlns:a16="http://schemas.microsoft.com/office/drawing/2014/main" id="{22FDA4DC-1CC9-BA55-E9FE-87D5AD7AD282}"/>
              </a:ext>
            </a:extLst>
          </p:cNvPr>
          <p:cNvSpPr>
            <a:spLocks noChangeShapeType="1"/>
          </p:cNvSpPr>
          <p:nvPr/>
        </p:nvSpPr>
        <p:spPr bwMode="auto">
          <a:xfrm flipV="1">
            <a:off x="6629400" y="2654300"/>
            <a:ext cx="0" cy="22240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56453" name="Line 5">
            <a:extLst>
              <a:ext uri="{FF2B5EF4-FFF2-40B4-BE49-F238E27FC236}">
                <a16:creationId xmlns:a16="http://schemas.microsoft.com/office/drawing/2014/main" id="{491E9515-2B5D-FDAB-5B23-55D752E6B4BB}"/>
              </a:ext>
            </a:extLst>
          </p:cNvPr>
          <p:cNvSpPr>
            <a:spLocks noChangeShapeType="1"/>
          </p:cNvSpPr>
          <p:nvPr/>
        </p:nvSpPr>
        <p:spPr bwMode="auto">
          <a:xfrm flipV="1">
            <a:off x="7772400" y="2971800"/>
            <a:ext cx="0" cy="25161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56454" name="Line 6">
            <a:extLst>
              <a:ext uri="{FF2B5EF4-FFF2-40B4-BE49-F238E27FC236}">
                <a16:creationId xmlns:a16="http://schemas.microsoft.com/office/drawing/2014/main" id="{B6ADE06F-7CEC-AB28-403B-4C3BEB2E0E81}"/>
              </a:ext>
            </a:extLst>
          </p:cNvPr>
          <p:cNvSpPr>
            <a:spLocks noChangeShapeType="1"/>
          </p:cNvSpPr>
          <p:nvPr/>
        </p:nvSpPr>
        <p:spPr bwMode="auto">
          <a:xfrm flipV="1">
            <a:off x="3200400" y="1447800"/>
            <a:ext cx="0" cy="28209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56455" name="Line 7">
            <a:extLst>
              <a:ext uri="{FF2B5EF4-FFF2-40B4-BE49-F238E27FC236}">
                <a16:creationId xmlns:a16="http://schemas.microsoft.com/office/drawing/2014/main" id="{A4AE3672-6887-C7DB-1AC7-7333051C0DDC}"/>
              </a:ext>
            </a:extLst>
          </p:cNvPr>
          <p:cNvSpPr>
            <a:spLocks noChangeShapeType="1"/>
          </p:cNvSpPr>
          <p:nvPr/>
        </p:nvSpPr>
        <p:spPr bwMode="auto">
          <a:xfrm flipV="1">
            <a:off x="2057400" y="2654300"/>
            <a:ext cx="0" cy="21478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256456" name="Line 8">
            <a:extLst>
              <a:ext uri="{FF2B5EF4-FFF2-40B4-BE49-F238E27FC236}">
                <a16:creationId xmlns:a16="http://schemas.microsoft.com/office/drawing/2014/main" id="{3634D184-F12B-74D4-3EE8-2DCE78D44113}"/>
              </a:ext>
            </a:extLst>
          </p:cNvPr>
          <p:cNvSpPr>
            <a:spLocks noChangeShapeType="1"/>
          </p:cNvSpPr>
          <p:nvPr/>
        </p:nvSpPr>
        <p:spPr bwMode="auto">
          <a:xfrm flipV="1">
            <a:off x="914400" y="2971800"/>
            <a:ext cx="0" cy="251618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nvGrpSpPr>
          <p:cNvPr id="113673" name="Group 9">
            <a:extLst>
              <a:ext uri="{FF2B5EF4-FFF2-40B4-BE49-F238E27FC236}">
                <a16:creationId xmlns:a16="http://schemas.microsoft.com/office/drawing/2014/main" id="{07926694-88C4-038B-1C47-E9FCB869EDD3}"/>
              </a:ext>
            </a:extLst>
          </p:cNvPr>
          <p:cNvGrpSpPr>
            <a:grpSpLocks/>
          </p:cNvGrpSpPr>
          <p:nvPr/>
        </p:nvGrpSpPr>
        <p:grpSpPr bwMode="auto">
          <a:xfrm>
            <a:off x="838200" y="457200"/>
            <a:ext cx="7011988" cy="2522538"/>
            <a:chOff x="528" y="644"/>
            <a:chExt cx="4417" cy="1233"/>
          </a:xfrm>
        </p:grpSpPr>
        <p:sp>
          <p:nvSpPr>
            <p:cNvPr id="113686" name="Freeform 10">
              <a:extLst>
                <a:ext uri="{FF2B5EF4-FFF2-40B4-BE49-F238E27FC236}">
                  <a16:creationId xmlns:a16="http://schemas.microsoft.com/office/drawing/2014/main" id="{BC8F9C15-8388-C0EC-E207-2C3C2028FD2C}"/>
                </a:ext>
              </a:extLst>
            </p:cNvPr>
            <p:cNvSpPr>
              <a:spLocks/>
            </p:cNvSpPr>
            <p:nvPr/>
          </p:nvSpPr>
          <p:spPr bwMode="auto">
            <a:xfrm flipV="1">
              <a:off x="2737" y="644"/>
              <a:ext cx="2208" cy="1232"/>
            </a:xfrm>
            <a:custGeom>
              <a:avLst/>
              <a:gdLst>
                <a:gd name="T0" fmla="*/ 27 w 1800"/>
                <a:gd name="T1" fmla="*/ 6404 h 237"/>
                <a:gd name="T2" fmla="*/ 81 w 1800"/>
                <a:gd name="T3" fmla="*/ 6378 h 237"/>
                <a:gd name="T4" fmla="*/ 135 w 1800"/>
                <a:gd name="T5" fmla="*/ 6321 h 237"/>
                <a:gd name="T6" fmla="*/ 190 w 1800"/>
                <a:gd name="T7" fmla="*/ 6269 h 237"/>
                <a:gd name="T8" fmla="*/ 244 w 1800"/>
                <a:gd name="T9" fmla="*/ 6160 h 237"/>
                <a:gd name="T10" fmla="*/ 298 w 1800"/>
                <a:gd name="T11" fmla="*/ 6051 h 237"/>
                <a:gd name="T12" fmla="*/ 352 w 1800"/>
                <a:gd name="T13" fmla="*/ 5916 h 237"/>
                <a:gd name="T14" fmla="*/ 406 w 1800"/>
                <a:gd name="T15" fmla="*/ 5781 h 237"/>
                <a:gd name="T16" fmla="*/ 460 w 1800"/>
                <a:gd name="T17" fmla="*/ 5619 h 237"/>
                <a:gd name="T18" fmla="*/ 515 w 1800"/>
                <a:gd name="T19" fmla="*/ 5432 h 237"/>
                <a:gd name="T20" fmla="*/ 569 w 1800"/>
                <a:gd name="T21" fmla="*/ 5240 h 237"/>
                <a:gd name="T22" fmla="*/ 623 w 1800"/>
                <a:gd name="T23" fmla="*/ 5027 h 237"/>
                <a:gd name="T24" fmla="*/ 677 w 1800"/>
                <a:gd name="T25" fmla="*/ 4808 h 237"/>
                <a:gd name="T26" fmla="*/ 731 w 1800"/>
                <a:gd name="T27" fmla="*/ 4595 h 237"/>
                <a:gd name="T28" fmla="*/ 785 w 1800"/>
                <a:gd name="T29" fmla="*/ 4351 h 237"/>
                <a:gd name="T30" fmla="*/ 839 w 1800"/>
                <a:gd name="T31" fmla="*/ 4133 h 237"/>
                <a:gd name="T32" fmla="*/ 894 w 1800"/>
                <a:gd name="T33" fmla="*/ 3894 h 237"/>
                <a:gd name="T34" fmla="*/ 948 w 1800"/>
                <a:gd name="T35" fmla="*/ 3649 h 237"/>
                <a:gd name="T36" fmla="*/ 1002 w 1800"/>
                <a:gd name="T37" fmla="*/ 3405 h 237"/>
                <a:gd name="T38" fmla="*/ 1056 w 1800"/>
                <a:gd name="T39" fmla="*/ 3187 h 237"/>
                <a:gd name="T40" fmla="*/ 1110 w 1800"/>
                <a:gd name="T41" fmla="*/ 2973 h 237"/>
                <a:gd name="T42" fmla="*/ 1164 w 1800"/>
                <a:gd name="T43" fmla="*/ 2729 h 237"/>
                <a:gd name="T44" fmla="*/ 1219 w 1800"/>
                <a:gd name="T45" fmla="*/ 2511 h 237"/>
                <a:gd name="T46" fmla="*/ 1273 w 1800"/>
                <a:gd name="T47" fmla="*/ 2324 h 237"/>
                <a:gd name="T48" fmla="*/ 1327 w 1800"/>
                <a:gd name="T49" fmla="*/ 2105 h 237"/>
                <a:gd name="T50" fmla="*/ 1381 w 1800"/>
                <a:gd name="T51" fmla="*/ 1918 h 237"/>
                <a:gd name="T52" fmla="*/ 1435 w 1800"/>
                <a:gd name="T53" fmla="*/ 1757 h 237"/>
                <a:gd name="T54" fmla="*/ 1489 w 1800"/>
                <a:gd name="T55" fmla="*/ 1570 h 237"/>
                <a:gd name="T56" fmla="*/ 1544 w 1800"/>
                <a:gd name="T57" fmla="*/ 1435 h 237"/>
                <a:gd name="T58" fmla="*/ 1598 w 1800"/>
                <a:gd name="T59" fmla="*/ 1268 h 237"/>
                <a:gd name="T60" fmla="*/ 1652 w 1800"/>
                <a:gd name="T61" fmla="*/ 1133 h 237"/>
                <a:gd name="T62" fmla="*/ 1706 w 1800"/>
                <a:gd name="T63" fmla="*/ 998 h 237"/>
                <a:gd name="T64" fmla="*/ 1760 w 1800"/>
                <a:gd name="T65" fmla="*/ 894 h 237"/>
                <a:gd name="T66" fmla="*/ 1814 w 1800"/>
                <a:gd name="T67" fmla="*/ 785 h 237"/>
                <a:gd name="T68" fmla="*/ 1869 w 1800"/>
                <a:gd name="T69" fmla="*/ 676 h 237"/>
                <a:gd name="T70" fmla="*/ 1923 w 1800"/>
                <a:gd name="T71" fmla="*/ 593 h 237"/>
                <a:gd name="T72" fmla="*/ 1977 w 1800"/>
                <a:gd name="T73" fmla="*/ 515 h 237"/>
                <a:gd name="T74" fmla="*/ 2031 w 1800"/>
                <a:gd name="T75" fmla="*/ 431 h 237"/>
                <a:gd name="T76" fmla="*/ 2085 w 1800"/>
                <a:gd name="T77" fmla="*/ 379 h 237"/>
                <a:gd name="T78" fmla="*/ 2139 w 1800"/>
                <a:gd name="T79" fmla="*/ 296 h 237"/>
                <a:gd name="T80" fmla="*/ 2193 w 1800"/>
                <a:gd name="T81" fmla="*/ 270 h 237"/>
                <a:gd name="T82" fmla="*/ 2248 w 1800"/>
                <a:gd name="T83" fmla="*/ 218 h 237"/>
                <a:gd name="T84" fmla="*/ 2302 w 1800"/>
                <a:gd name="T85" fmla="*/ 161 h 237"/>
                <a:gd name="T86" fmla="*/ 2356 w 1800"/>
                <a:gd name="T87" fmla="*/ 135 h 237"/>
                <a:gd name="T88" fmla="*/ 2410 w 1800"/>
                <a:gd name="T89" fmla="*/ 109 h 237"/>
                <a:gd name="T90" fmla="*/ 2464 w 1800"/>
                <a:gd name="T91" fmla="*/ 83 h 237"/>
                <a:gd name="T92" fmla="*/ 2518 w 1800"/>
                <a:gd name="T93" fmla="*/ 52 h 237"/>
                <a:gd name="T94" fmla="*/ 2574 w 1800"/>
                <a:gd name="T95" fmla="*/ 26 h 237"/>
                <a:gd name="T96" fmla="*/ 2628 w 1800"/>
                <a:gd name="T97" fmla="*/ 0 h 237"/>
                <a:gd name="T98" fmla="*/ 2681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3687" name="Freeform 11">
              <a:extLst>
                <a:ext uri="{FF2B5EF4-FFF2-40B4-BE49-F238E27FC236}">
                  <a16:creationId xmlns:a16="http://schemas.microsoft.com/office/drawing/2014/main" id="{08F6F108-4599-A82D-131E-B9B25BB3D21C}"/>
                </a:ext>
              </a:extLst>
            </p:cNvPr>
            <p:cNvSpPr>
              <a:spLocks/>
            </p:cNvSpPr>
            <p:nvPr/>
          </p:nvSpPr>
          <p:spPr bwMode="auto">
            <a:xfrm flipH="1" flipV="1">
              <a:off x="528" y="645"/>
              <a:ext cx="2208" cy="1232"/>
            </a:xfrm>
            <a:custGeom>
              <a:avLst/>
              <a:gdLst>
                <a:gd name="T0" fmla="*/ 27 w 1800"/>
                <a:gd name="T1" fmla="*/ 6404 h 237"/>
                <a:gd name="T2" fmla="*/ 81 w 1800"/>
                <a:gd name="T3" fmla="*/ 6378 h 237"/>
                <a:gd name="T4" fmla="*/ 135 w 1800"/>
                <a:gd name="T5" fmla="*/ 6321 h 237"/>
                <a:gd name="T6" fmla="*/ 190 w 1800"/>
                <a:gd name="T7" fmla="*/ 6269 h 237"/>
                <a:gd name="T8" fmla="*/ 244 w 1800"/>
                <a:gd name="T9" fmla="*/ 6160 h 237"/>
                <a:gd name="T10" fmla="*/ 298 w 1800"/>
                <a:gd name="T11" fmla="*/ 6051 h 237"/>
                <a:gd name="T12" fmla="*/ 352 w 1800"/>
                <a:gd name="T13" fmla="*/ 5916 h 237"/>
                <a:gd name="T14" fmla="*/ 406 w 1800"/>
                <a:gd name="T15" fmla="*/ 5781 h 237"/>
                <a:gd name="T16" fmla="*/ 460 w 1800"/>
                <a:gd name="T17" fmla="*/ 5619 h 237"/>
                <a:gd name="T18" fmla="*/ 515 w 1800"/>
                <a:gd name="T19" fmla="*/ 5432 h 237"/>
                <a:gd name="T20" fmla="*/ 569 w 1800"/>
                <a:gd name="T21" fmla="*/ 5240 h 237"/>
                <a:gd name="T22" fmla="*/ 623 w 1800"/>
                <a:gd name="T23" fmla="*/ 5027 h 237"/>
                <a:gd name="T24" fmla="*/ 677 w 1800"/>
                <a:gd name="T25" fmla="*/ 4808 h 237"/>
                <a:gd name="T26" fmla="*/ 731 w 1800"/>
                <a:gd name="T27" fmla="*/ 4595 h 237"/>
                <a:gd name="T28" fmla="*/ 785 w 1800"/>
                <a:gd name="T29" fmla="*/ 4351 h 237"/>
                <a:gd name="T30" fmla="*/ 839 w 1800"/>
                <a:gd name="T31" fmla="*/ 4133 h 237"/>
                <a:gd name="T32" fmla="*/ 894 w 1800"/>
                <a:gd name="T33" fmla="*/ 3894 h 237"/>
                <a:gd name="T34" fmla="*/ 948 w 1800"/>
                <a:gd name="T35" fmla="*/ 3649 h 237"/>
                <a:gd name="T36" fmla="*/ 1002 w 1800"/>
                <a:gd name="T37" fmla="*/ 3405 h 237"/>
                <a:gd name="T38" fmla="*/ 1056 w 1800"/>
                <a:gd name="T39" fmla="*/ 3187 h 237"/>
                <a:gd name="T40" fmla="*/ 1110 w 1800"/>
                <a:gd name="T41" fmla="*/ 2973 h 237"/>
                <a:gd name="T42" fmla="*/ 1164 w 1800"/>
                <a:gd name="T43" fmla="*/ 2729 h 237"/>
                <a:gd name="T44" fmla="*/ 1219 w 1800"/>
                <a:gd name="T45" fmla="*/ 2511 h 237"/>
                <a:gd name="T46" fmla="*/ 1273 w 1800"/>
                <a:gd name="T47" fmla="*/ 2324 h 237"/>
                <a:gd name="T48" fmla="*/ 1327 w 1800"/>
                <a:gd name="T49" fmla="*/ 2105 h 237"/>
                <a:gd name="T50" fmla="*/ 1381 w 1800"/>
                <a:gd name="T51" fmla="*/ 1918 h 237"/>
                <a:gd name="T52" fmla="*/ 1435 w 1800"/>
                <a:gd name="T53" fmla="*/ 1757 h 237"/>
                <a:gd name="T54" fmla="*/ 1489 w 1800"/>
                <a:gd name="T55" fmla="*/ 1570 h 237"/>
                <a:gd name="T56" fmla="*/ 1544 w 1800"/>
                <a:gd name="T57" fmla="*/ 1435 h 237"/>
                <a:gd name="T58" fmla="*/ 1598 w 1800"/>
                <a:gd name="T59" fmla="*/ 1268 h 237"/>
                <a:gd name="T60" fmla="*/ 1652 w 1800"/>
                <a:gd name="T61" fmla="*/ 1133 h 237"/>
                <a:gd name="T62" fmla="*/ 1706 w 1800"/>
                <a:gd name="T63" fmla="*/ 998 h 237"/>
                <a:gd name="T64" fmla="*/ 1760 w 1800"/>
                <a:gd name="T65" fmla="*/ 894 h 237"/>
                <a:gd name="T66" fmla="*/ 1814 w 1800"/>
                <a:gd name="T67" fmla="*/ 785 h 237"/>
                <a:gd name="T68" fmla="*/ 1869 w 1800"/>
                <a:gd name="T69" fmla="*/ 676 h 237"/>
                <a:gd name="T70" fmla="*/ 1923 w 1800"/>
                <a:gd name="T71" fmla="*/ 593 h 237"/>
                <a:gd name="T72" fmla="*/ 1977 w 1800"/>
                <a:gd name="T73" fmla="*/ 515 h 237"/>
                <a:gd name="T74" fmla="*/ 2031 w 1800"/>
                <a:gd name="T75" fmla="*/ 431 h 237"/>
                <a:gd name="T76" fmla="*/ 2085 w 1800"/>
                <a:gd name="T77" fmla="*/ 379 h 237"/>
                <a:gd name="T78" fmla="*/ 2139 w 1800"/>
                <a:gd name="T79" fmla="*/ 296 h 237"/>
                <a:gd name="T80" fmla="*/ 2193 w 1800"/>
                <a:gd name="T81" fmla="*/ 270 h 237"/>
                <a:gd name="T82" fmla="*/ 2248 w 1800"/>
                <a:gd name="T83" fmla="*/ 218 h 237"/>
                <a:gd name="T84" fmla="*/ 2302 w 1800"/>
                <a:gd name="T85" fmla="*/ 161 h 237"/>
                <a:gd name="T86" fmla="*/ 2356 w 1800"/>
                <a:gd name="T87" fmla="*/ 135 h 237"/>
                <a:gd name="T88" fmla="*/ 2410 w 1800"/>
                <a:gd name="T89" fmla="*/ 109 h 237"/>
                <a:gd name="T90" fmla="*/ 2464 w 1800"/>
                <a:gd name="T91" fmla="*/ 83 h 237"/>
                <a:gd name="T92" fmla="*/ 2518 w 1800"/>
                <a:gd name="T93" fmla="*/ 52 h 237"/>
                <a:gd name="T94" fmla="*/ 2574 w 1800"/>
                <a:gd name="T95" fmla="*/ 26 h 237"/>
                <a:gd name="T96" fmla="*/ 2628 w 1800"/>
                <a:gd name="T97" fmla="*/ 0 h 237"/>
                <a:gd name="T98" fmla="*/ 2681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256460" name="Text Box 12">
            <a:extLst>
              <a:ext uri="{FF2B5EF4-FFF2-40B4-BE49-F238E27FC236}">
                <a16:creationId xmlns:a16="http://schemas.microsoft.com/office/drawing/2014/main" id="{AA66E00B-39F2-FAA9-CF83-160C46131D55}"/>
              </a:ext>
            </a:extLst>
          </p:cNvPr>
          <p:cNvSpPr txBox="1">
            <a:spLocks noChangeArrowheads="1"/>
          </p:cNvSpPr>
          <p:nvPr/>
        </p:nvSpPr>
        <p:spPr bwMode="auto">
          <a:xfrm>
            <a:off x="469900" y="3181350"/>
            <a:ext cx="906463"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a:solidFill>
                  <a:schemeClr val="tx1"/>
                </a:solidFill>
                <a:latin typeface="Times New Roman" panose="02020603050405020304" pitchFamily="18" charset="0"/>
              </a:rPr>
              <a:t>3</a:t>
            </a:r>
            <a:r>
              <a:rPr kumimoji="1" lang="en-US" altLang="zh-CN" i="1">
                <a:solidFill>
                  <a:schemeClr val="tx1"/>
                </a:solidFill>
                <a:latin typeface="Symbol" panose="05050102010706020507" pitchFamily="18" charset="2"/>
              </a:rPr>
              <a:t>s</a:t>
            </a:r>
          </a:p>
        </p:txBody>
      </p:sp>
      <p:sp>
        <p:nvSpPr>
          <p:cNvPr id="1256461" name="Text Box 13">
            <a:extLst>
              <a:ext uri="{FF2B5EF4-FFF2-40B4-BE49-F238E27FC236}">
                <a16:creationId xmlns:a16="http://schemas.microsoft.com/office/drawing/2014/main" id="{155D3303-09D5-4590-547C-07CB89913AA0}"/>
              </a:ext>
            </a:extLst>
          </p:cNvPr>
          <p:cNvSpPr txBox="1">
            <a:spLocks noChangeArrowheads="1"/>
          </p:cNvSpPr>
          <p:nvPr/>
        </p:nvSpPr>
        <p:spPr bwMode="auto">
          <a:xfrm>
            <a:off x="1665288" y="3181350"/>
            <a:ext cx="906462"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a:solidFill>
                  <a:schemeClr val="tx1"/>
                </a:solidFill>
                <a:latin typeface="Times New Roman" panose="02020603050405020304" pitchFamily="18" charset="0"/>
              </a:rPr>
              <a:t>2</a:t>
            </a:r>
            <a:r>
              <a:rPr kumimoji="1" lang="en-US" altLang="zh-CN" i="1">
                <a:solidFill>
                  <a:schemeClr val="tx1"/>
                </a:solidFill>
                <a:latin typeface="Symbol" panose="05050102010706020507" pitchFamily="18" charset="2"/>
              </a:rPr>
              <a:t>s</a:t>
            </a:r>
          </a:p>
        </p:txBody>
      </p:sp>
      <p:sp>
        <p:nvSpPr>
          <p:cNvPr id="1256462" name="Text Box 14">
            <a:extLst>
              <a:ext uri="{FF2B5EF4-FFF2-40B4-BE49-F238E27FC236}">
                <a16:creationId xmlns:a16="http://schemas.microsoft.com/office/drawing/2014/main" id="{53974EF1-9C79-97D6-8777-84CD59EABBA8}"/>
              </a:ext>
            </a:extLst>
          </p:cNvPr>
          <p:cNvSpPr txBox="1">
            <a:spLocks noChangeArrowheads="1"/>
          </p:cNvSpPr>
          <p:nvPr/>
        </p:nvSpPr>
        <p:spPr bwMode="auto">
          <a:xfrm>
            <a:off x="2863850" y="3181350"/>
            <a:ext cx="703263"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i="1">
                <a:solidFill>
                  <a:schemeClr val="tx1"/>
                </a:solidFill>
                <a:latin typeface="Symbol" panose="05050102010706020507" pitchFamily="18" charset="2"/>
              </a:rPr>
              <a:t>s</a:t>
            </a:r>
          </a:p>
        </p:txBody>
      </p:sp>
      <p:sp>
        <p:nvSpPr>
          <p:cNvPr id="1256463" name="Text Box 15">
            <a:extLst>
              <a:ext uri="{FF2B5EF4-FFF2-40B4-BE49-F238E27FC236}">
                <a16:creationId xmlns:a16="http://schemas.microsoft.com/office/drawing/2014/main" id="{26490443-E614-2E3E-C1C8-58CB6F9914FC}"/>
              </a:ext>
            </a:extLst>
          </p:cNvPr>
          <p:cNvSpPr txBox="1">
            <a:spLocks noChangeArrowheads="1"/>
          </p:cNvSpPr>
          <p:nvPr/>
        </p:nvSpPr>
        <p:spPr bwMode="auto">
          <a:xfrm>
            <a:off x="5137150" y="3151188"/>
            <a:ext cx="703263"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i="1">
                <a:solidFill>
                  <a:schemeClr val="tx1"/>
                </a:solidFill>
                <a:latin typeface="Symbol" panose="05050102010706020507" pitchFamily="18" charset="2"/>
              </a:rPr>
              <a:t>s</a:t>
            </a:r>
          </a:p>
        </p:txBody>
      </p:sp>
      <p:sp>
        <p:nvSpPr>
          <p:cNvPr id="1256464" name="Text Box 16">
            <a:extLst>
              <a:ext uri="{FF2B5EF4-FFF2-40B4-BE49-F238E27FC236}">
                <a16:creationId xmlns:a16="http://schemas.microsoft.com/office/drawing/2014/main" id="{3A88A097-B5AA-230F-CD1C-287E33E349CD}"/>
              </a:ext>
            </a:extLst>
          </p:cNvPr>
          <p:cNvSpPr txBox="1">
            <a:spLocks noChangeArrowheads="1"/>
          </p:cNvSpPr>
          <p:nvPr/>
        </p:nvSpPr>
        <p:spPr bwMode="auto">
          <a:xfrm>
            <a:off x="6267450" y="3181350"/>
            <a:ext cx="906463"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a:solidFill>
                  <a:schemeClr val="tx1"/>
                </a:solidFill>
                <a:latin typeface="Times New Roman" panose="02020603050405020304" pitchFamily="18" charset="0"/>
              </a:rPr>
              <a:t>2</a:t>
            </a:r>
            <a:r>
              <a:rPr kumimoji="1" lang="en-US" altLang="zh-CN" i="1">
                <a:solidFill>
                  <a:schemeClr val="tx1"/>
                </a:solidFill>
                <a:latin typeface="Symbol" panose="05050102010706020507" pitchFamily="18" charset="2"/>
              </a:rPr>
              <a:t>s</a:t>
            </a:r>
          </a:p>
        </p:txBody>
      </p:sp>
      <p:sp>
        <p:nvSpPr>
          <p:cNvPr id="1256465" name="Text Box 17">
            <a:extLst>
              <a:ext uri="{FF2B5EF4-FFF2-40B4-BE49-F238E27FC236}">
                <a16:creationId xmlns:a16="http://schemas.microsoft.com/office/drawing/2014/main" id="{A88BA026-EA94-9C40-00F3-ADCED1FA0205}"/>
              </a:ext>
            </a:extLst>
          </p:cNvPr>
          <p:cNvSpPr txBox="1">
            <a:spLocks noChangeArrowheads="1"/>
          </p:cNvSpPr>
          <p:nvPr/>
        </p:nvSpPr>
        <p:spPr bwMode="auto">
          <a:xfrm>
            <a:off x="7380288" y="3181350"/>
            <a:ext cx="906462" cy="488950"/>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i="1">
                <a:solidFill>
                  <a:schemeClr val="tx1"/>
                </a:solidFill>
                <a:latin typeface="Symbol" panose="05050102010706020507" pitchFamily="18" charset="2"/>
              </a:rPr>
              <a:t>m</a:t>
            </a:r>
            <a:r>
              <a:rPr kumimoji="1" lang="en-US" altLang="zh-CN">
                <a:solidFill>
                  <a:schemeClr val="tx1"/>
                </a:solidFill>
                <a:latin typeface="Symbol" panose="05050102010706020507" pitchFamily="18" charset="2"/>
              </a:rPr>
              <a:t>+</a:t>
            </a:r>
            <a:r>
              <a:rPr kumimoji="1" lang="en-US" altLang="zh-CN">
                <a:solidFill>
                  <a:schemeClr val="tx1"/>
                </a:solidFill>
                <a:latin typeface="Times New Roman" panose="02020603050405020304" pitchFamily="18" charset="0"/>
              </a:rPr>
              <a:t>3</a:t>
            </a:r>
            <a:r>
              <a:rPr kumimoji="1" lang="en-US" altLang="zh-CN" i="1">
                <a:solidFill>
                  <a:schemeClr val="tx1"/>
                </a:solidFill>
                <a:latin typeface="Symbol" panose="05050102010706020507" pitchFamily="18" charset="2"/>
              </a:rPr>
              <a:t>s</a:t>
            </a:r>
          </a:p>
        </p:txBody>
      </p:sp>
      <p:sp>
        <p:nvSpPr>
          <p:cNvPr id="1256466" name="Line 18">
            <a:extLst>
              <a:ext uri="{FF2B5EF4-FFF2-40B4-BE49-F238E27FC236}">
                <a16:creationId xmlns:a16="http://schemas.microsoft.com/office/drawing/2014/main" id="{FE715722-783E-A3F8-BE27-DE6D078D7AA6}"/>
              </a:ext>
            </a:extLst>
          </p:cNvPr>
          <p:cNvSpPr>
            <a:spLocks noChangeShapeType="1"/>
          </p:cNvSpPr>
          <p:nvPr/>
        </p:nvSpPr>
        <p:spPr bwMode="auto">
          <a:xfrm>
            <a:off x="3200400" y="3963988"/>
            <a:ext cx="2286000" cy="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56467" name="Text Box 19">
            <a:extLst>
              <a:ext uri="{FF2B5EF4-FFF2-40B4-BE49-F238E27FC236}">
                <a16:creationId xmlns:a16="http://schemas.microsoft.com/office/drawing/2014/main" id="{2964CE90-0486-8B92-20F1-BD145804BA81}"/>
              </a:ext>
            </a:extLst>
          </p:cNvPr>
          <p:cNvSpPr txBox="1">
            <a:spLocks noChangeArrowheads="1"/>
          </p:cNvSpPr>
          <p:nvPr/>
        </p:nvSpPr>
        <p:spPr bwMode="auto">
          <a:xfrm>
            <a:off x="3767138" y="3703638"/>
            <a:ext cx="1117600" cy="48736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0">
                <a:solidFill>
                  <a:schemeClr val="tx1"/>
                </a:solidFill>
                <a:latin typeface="Times New Roman" panose="02020603050405020304" pitchFamily="18" charset="0"/>
              </a:rPr>
              <a:t>0.6826</a:t>
            </a:r>
          </a:p>
        </p:txBody>
      </p:sp>
      <p:sp>
        <p:nvSpPr>
          <p:cNvPr id="1256468" name="Line 20">
            <a:extLst>
              <a:ext uri="{FF2B5EF4-FFF2-40B4-BE49-F238E27FC236}">
                <a16:creationId xmlns:a16="http://schemas.microsoft.com/office/drawing/2014/main" id="{FC25D9CE-48AC-CF74-4446-6C59EAA60DF0}"/>
              </a:ext>
            </a:extLst>
          </p:cNvPr>
          <p:cNvSpPr>
            <a:spLocks noChangeShapeType="1"/>
          </p:cNvSpPr>
          <p:nvPr/>
        </p:nvSpPr>
        <p:spPr bwMode="auto">
          <a:xfrm>
            <a:off x="2057400" y="4573588"/>
            <a:ext cx="4572000" cy="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56469" name="Text Box 21">
            <a:extLst>
              <a:ext uri="{FF2B5EF4-FFF2-40B4-BE49-F238E27FC236}">
                <a16:creationId xmlns:a16="http://schemas.microsoft.com/office/drawing/2014/main" id="{5172D45A-CC37-96A9-1653-1FF5B0EEA011}"/>
              </a:ext>
            </a:extLst>
          </p:cNvPr>
          <p:cNvSpPr txBox="1">
            <a:spLocks noChangeArrowheads="1"/>
          </p:cNvSpPr>
          <p:nvPr/>
        </p:nvSpPr>
        <p:spPr bwMode="auto">
          <a:xfrm>
            <a:off x="3800475" y="4313238"/>
            <a:ext cx="1117600" cy="48736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0">
                <a:solidFill>
                  <a:schemeClr val="tx1"/>
                </a:solidFill>
                <a:latin typeface="Times New Roman" panose="02020603050405020304" pitchFamily="18" charset="0"/>
              </a:rPr>
              <a:t>0.9544</a:t>
            </a:r>
          </a:p>
        </p:txBody>
      </p:sp>
      <p:sp>
        <p:nvSpPr>
          <p:cNvPr id="1256470" name="Line 22">
            <a:extLst>
              <a:ext uri="{FF2B5EF4-FFF2-40B4-BE49-F238E27FC236}">
                <a16:creationId xmlns:a16="http://schemas.microsoft.com/office/drawing/2014/main" id="{4601401C-185B-83AB-75EB-D27467823867}"/>
              </a:ext>
            </a:extLst>
          </p:cNvPr>
          <p:cNvSpPr>
            <a:spLocks noChangeShapeType="1"/>
          </p:cNvSpPr>
          <p:nvPr/>
        </p:nvSpPr>
        <p:spPr bwMode="auto">
          <a:xfrm>
            <a:off x="914400" y="5183188"/>
            <a:ext cx="6858000" cy="0"/>
          </a:xfrm>
          <a:prstGeom prst="line">
            <a:avLst/>
          </a:prstGeom>
          <a:noFill/>
          <a:ln w="381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256471" name="Text Box 23">
            <a:extLst>
              <a:ext uri="{FF2B5EF4-FFF2-40B4-BE49-F238E27FC236}">
                <a16:creationId xmlns:a16="http://schemas.microsoft.com/office/drawing/2014/main" id="{23C90DDA-F6BA-19C7-1CFC-D34382722026}"/>
              </a:ext>
            </a:extLst>
          </p:cNvPr>
          <p:cNvSpPr txBox="1">
            <a:spLocks noChangeArrowheads="1"/>
          </p:cNvSpPr>
          <p:nvPr/>
        </p:nvSpPr>
        <p:spPr bwMode="auto">
          <a:xfrm>
            <a:off x="3800475" y="4922838"/>
            <a:ext cx="1117600" cy="487362"/>
          </a:xfrm>
          <a:prstGeom prst="rect">
            <a:avLst/>
          </a:prstGeom>
          <a:solidFill>
            <a:schemeClr val="bg1"/>
          </a:solidFill>
          <a:ln>
            <a:noFill/>
          </a:ln>
          <a:effectLst/>
          <a:extLs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0">
                <a:solidFill>
                  <a:schemeClr val="tx1"/>
                </a:solidFill>
                <a:latin typeface="Times New Roman" panose="02020603050405020304" pitchFamily="18" charset="0"/>
              </a:rPr>
              <a:t>0.9974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6454"/>
                                        </p:tgtEl>
                                        <p:attrNameLst>
                                          <p:attrName>style.visibility</p:attrName>
                                        </p:attrNameLst>
                                      </p:cBhvr>
                                      <p:to>
                                        <p:strVal val="visible"/>
                                      </p:to>
                                    </p:set>
                                    <p:animEffect transition="in" filter="blinds(horizontal)">
                                      <p:cBhvr>
                                        <p:cTn id="7" dur="500"/>
                                        <p:tgtEl>
                                          <p:spTgt spid="1256454"/>
                                        </p:tgtEl>
                                      </p:cBhvr>
                                    </p:animEffect>
                                  </p:childTnLst>
                                </p:cTn>
                              </p:par>
                              <p:par>
                                <p:cTn id="8" presetID="3" presetClass="entr" presetSubtype="10" fill="hold" nodeType="withEffect">
                                  <p:stCondLst>
                                    <p:cond delay="0"/>
                                  </p:stCondLst>
                                  <p:childTnLst>
                                    <p:set>
                                      <p:cBhvr>
                                        <p:cTn id="9" dur="1" fill="hold">
                                          <p:stCondLst>
                                            <p:cond delay="0"/>
                                          </p:stCondLst>
                                        </p:cTn>
                                        <p:tgtEl>
                                          <p:spTgt spid="1256451"/>
                                        </p:tgtEl>
                                        <p:attrNameLst>
                                          <p:attrName>style.visibility</p:attrName>
                                        </p:attrNameLst>
                                      </p:cBhvr>
                                      <p:to>
                                        <p:strVal val="visible"/>
                                      </p:to>
                                    </p:set>
                                    <p:animEffect transition="in" filter="blinds(horizontal)">
                                      <p:cBhvr>
                                        <p:cTn id="10" dur="500"/>
                                        <p:tgtEl>
                                          <p:spTgt spid="1256451"/>
                                        </p:tgtEl>
                                      </p:cBhvr>
                                    </p:animEffect>
                                  </p:childTnLst>
                                </p:cTn>
                              </p:par>
                              <p:par>
                                <p:cTn id="11" presetID="3" presetClass="entr" presetSubtype="10" fill="hold" nodeType="withEffect">
                                  <p:stCondLst>
                                    <p:cond delay="0"/>
                                  </p:stCondLst>
                                  <p:childTnLst>
                                    <p:set>
                                      <p:cBhvr>
                                        <p:cTn id="12" dur="1" fill="hold">
                                          <p:stCondLst>
                                            <p:cond delay="0"/>
                                          </p:stCondLst>
                                        </p:cTn>
                                        <p:tgtEl>
                                          <p:spTgt spid="1256466"/>
                                        </p:tgtEl>
                                        <p:attrNameLst>
                                          <p:attrName>style.visibility</p:attrName>
                                        </p:attrNameLst>
                                      </p:cBhvr>
                                      <p:to>
                                        <p:strVal val="visible"/>
                                      </p:to>
                                    </p:set>
                                    <p:animEffect transition="in" filter="blinds(horizontal)">
                                      <p:cBhvr>
                                        <p:cTn id="13" dur="500"/>
                                        <p:tgtEl>
                                          <p:spTgt spid="12564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6462"/>
                                        </p:tgtEl>
                                        <p:attrNameLst>
                                          <p:attrName>style.visibility</p:attrName>
                                        </p:attrNameLst>
                                      </p:cBhvr>
                                      <p:to>
                                        <p:strVal val="visible"/>
                                      </p:to>
                                    </p:set>
                                    <p:animEffect transition="in" filter="blinds(horizontal)">
                                      <p:cBhvr>
                                        <p:cTn id="16" dur="500"/>
                                        <p:tgtEl>
                                          <p:spTgt spid="125646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6463"/>
                                        </p:tgtEl>
                                        <p:attrNameLst>
                                          <p:attrName>style.visibility</p:attrName>
                                        </p:attrNameLst>
                                      </p:cBhvr>
                                      <p:to>
                                        <p:strVal val="visible"/>
                                      </p:to>
                                    </p:set>
                                    <p:animEffect transition="in" filter="blinds(horizontal)">
                                      <p:cBhvr>
                                        <p:cTn id="19" dur="500"/>
                                        <p:tgtEl>
                                          <p:spTgt spid="12564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56467"/>
                                        </p:tgtEl>
                                        <p:attrNameLst>
                                          <p:attrName>style.visibility</p:attrName>
                                        </p:attrNameLst>
                                      </p:cBhvr>
                                      <p:to>
                                        <p:strVal val="visible"/>
                                      </p:to>
                                    </p:set>
                                    <p:animEffect transition="in" filter="blinds(horizontal)">
                                      <p:cBhvr>
                                        <p:cTn id="24" dur="500"/>
                                        <p:tgtEl>
                                          <p:spTgt spid="125646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256455"/>
                                        </p:tgtEl>
                                        <p:attrNameLst>
                                          <p:attrName>style.visibility</p:attrName>
                                        </p:attrNameLst>
                                      </p:cBhvr>
                                      <p:to>
                                        <p:strVal val="visible"/>
                                      </p:to>
                                    </p:set>
                                    <p:animEffect transition="in" filter="blinds(horizontal)">
                                      <p:cBhvr>
                                        <p:cTn id="29" dur="500"/>
                                        <p:tgtEl>
                                          <p:spTgt spid="125645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256461"/>
                                        </p:tgtEl>
                                        <p:attrNameLst>
                                          <p:attrName>style.visibility</p:attrName>
                                        </p:attrNameLst>
                                      </p:cBhvr>
                                      <p:to>
                                        <p:strVal val="visible"/>
                                      </p:to>
                                    </p:set>
                                    <p:animEffect transition="in" filter="blinds(horizontal)">
                                      <p:cBhvr>
                                        <p:cTn id="32" dur="500"/>
                                        <p:tgtEl>
                                          <p:spTgt spid="1256461"/>
                                        </p:tgtEl>
                                      </p:cBhvr>
                                    </p:animEffect>
                                  </p:childTnLst>
                                </p:cTn>
                              </p:par>
                              <p:par>
                                <p:cTn id="33" presetID="3" presetClass="entr" presetSubtype="10" fill="hold" nodeType="withEffect">
                                  <p:stCondLst>
                                    <p:cond delay="0"/>
                                  </p:stCondLst>
                                  <p:childTnLst>
                                    <p:set>
                                      <p:cBhvr>
                                        <p:cTn id="34" dur="1" fill="hold">
                                          <p:stCondLst>
                                            <p:cond delay="0"/>
                                          </p:stCondLst>
                                        </p:cTn>
                                        <p:tgtEl>
                                          <p:spTgt spid="1256468"/>
                                        </p:tgtEl>
                                        <p:attrNameLst>
                                          <p:attrName>style.visibility</p:attrName>
                                        </p:attrNameLst>
                                      </p:cBhvr>
                                      <p:to>
                                        <p:strVal val="visible"/>
                                      </p:to>
                                    </p:set>
                                    <p:animEffect transition="in" filter="blinds(horizontal)">
                                      <p:cBhvr>
                                        <p:cTn id="35" dur="500"/>
                                        <p:tgtEl>
                                          <p:spTgt spid="1256468"/>
                                        </p:tgtEl>
                                      </p:cBhvr>
                                    </p:animEffect>
                                  </p:childTnLst>
                                </p:cTn>
                              </p:par>
                              <p:par>
                                <p:cTn id="36" presetID="3" presetClass="entr" presetSubtype="10" fill="hold" nodeType="withEffect">
                                  <p:stCondLst>
                                    <p:cond delay="0"/>
                                  </p:stCondLst>
                                  <p:childTnLst>
                                    <p:set>
                                      <p:cBhvr>
                                        <p:cTn id="37" dur="1" fill="hold">
                                          <p:stCondLst>
                                            <p:cond delay="0"/>
                                          </p:stCondLst>
                                        </p:cTn>
                                        <p:tgtEl>
                                          <p:spTgt spid="1256452"/>
                                        </p:tgtEl>
                                        <p:attrNameLst>
                                          <p:attrName>style.visibility</p:attrName>
                                        </p:attrNameLst>
                                      </p:cBhvr>
                                      <p:to>
                                        <p:strVal val="visible"/>
                                      </p:to>
                                    </p:set>
                                    <p:animEffect transition="in" filter="blinds(horizontal)">
                                      <p:cBhvr>
                                        <p:cTn id="38" dur="500"/>
                                        <p:tgtEl>
                                          <p:spTgt spid="125645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256464"/>
                                        </p:tgtEl>
                                        <p:attrNameLst>
                                          <p:attrName>style.visibility</p:attrName>
                                        </p:attrNameLst>
                                      </p:cBhvr>
                                      <p:to>
                                        <p:strVal val="visible"/>
                                      </p:to>
                                    </p:set>
                                    <p:animEffect transition="in" filter="blinds(horizontal)">
                                      <p:cBhvr>
                                        <p:cTn id="41" dur="500"/>
                                        <p:tgtEl>
                                          <p:spTgt spid="125646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256469"/>
                                        </p:tgtEl>
                                        <p:attrNameLst>
                                          <p:attrName>style.visibility</p:attrName>
                                        </p:attrNameLst>
                                      </p:cBhvr>
                                      <p:to>
                                        <p:strVal val="visible"/>
                                      </p:to>
                                    </p:set>
                                    <p:animEffect transition="in" filter="blinds(horizontal)">
                                      <p:cBhvr>
                                        <p:cTn id="46" dur="500"/>
                                        <p:tgtEl>
                                          <p:spTgt spid="125646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256456"/>
                                        </p:tgtEl>
                                        <p:attrNameLst>
                                          <p:attrName>style.visibility</p:attrName>
                                        </p:attrNameLst>
                                      </p:cBhvr>
                                      <p:to>
                                        <p:strVal val="visible"/>
                                      </p:to>
                                    </p:set>
                                    <p:animEffect transition="in" filter="blinds(horizontal)">
                                      <p:cBhvr>
                                        <p:cTn id="51" dur="500"/>
                                        <p:tgtEl>
                                          <p:spTgt spid="1256456"/>
                                        </p:tgtEl>
                                      </p:cBhvr>
                                    </p:animEffect>
                                  </p:childTnLst>
                                </p:cTn>
                              </p:par>
                              <p:par>
                                <p:cTn id="52" presetID="3" presetClass="entr" presetSubtype="10" fill="hold" nodeType="withEffect">
                                  <p:stCondLst>
                                    <p:cond delay="0"/>
                                  </p:stCondLst>
                                  <p:childTnLst>
                                    <p:set>
                                      <p:cBhvr>
                                        <p:cTn id="53" dur="1" fill="hold">
                                          <p:stCondLst>
                                            <p:cond delay="0"/>
                                          </p:stCondLst>
                                        </p:cTn>
                                        <p:tgtEl>
                                          <p:spTgt spid="1256470"/>
                                        </p:tgtEl>
                                        <p:attrNameLst>
                                          <p:attrName>style.visibility</p:attrName>
                                        </p:attrNameLst>
                                      </p:cBhvr>
                                      <p:to>
                                        <p:strVal val="visible"/>
                                      </p:to>
                                    </p:set>
                                    <p:animEffect transition="in" filter="blinds(horizontal)">
                                      <p:cBhvr>
                                        <p:cTn id="54" dur="500"/>
                                        <p:tgtEl>
                                          <p:spTgt spid="1256470"/>
                                        </p:tgtEl>
                                      </p:cBhvr>
                                    </p:animEffect>
                                  </p:childTnLst>
                                </p:cTn>
                              </p:par>
                              <p:par>
                                <p:cTn id="55" presetID="3" presetClass="entr" presetSubtype="10" fill="hold" nodeType="withEffect">
                                  <p:stCondLst>
                                    <p:cond delay="0"/>
                                  </p:stCondLst>
                                  <p:childTnLst>
                                    <p:set>
                                      <p:cBhvr>
                                        <p:cTn id="56" dur="1" fill="hold">
                                          <p:stCondLst>
                                            <p:cond delay="0"/>
                                          </p:stCondLst>
                                        </p:cTn>
                                        <p:tgtEl>
                                          <p:spTgt spid="1256453"/>
                                        </p:tgtEl>
                                        <p:attrNameLst>
                                          <p:attrName>style.visibility</p:attrName>
                                        </p:attrNameLst>
                                      </p:cBhvr>
                                      <p:to>
                                        <p:strVal val="visible"/>
                                      </p:to>
                                    </p:set>
                                    <p:animEffect transition="in" filter="blinds(horizontal)">
                                      <p:cBhvr>
                                        <p:cTn id="57" dur="500"/>
                                        <p:tgtEl>
                                          <p:spTgt spid="125645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256465"/>
                                        </p:tgtEl>
                                        <p:attrNameLst>
                                          <p:attrName>style.visibility</p:attrName>
                                        </p:attrNameLst>
                                      </p:cBhvr>
                                      <p:to>
                                        <p:strVal val="visible"/>
                                      </p:to>
                                    </p:set>
                                    <p:animEffect transition="in" filter="blinds(horizontal)">
                                      <p:cBhvr>
                                        <p:cTn id="60" dur="500"/>
                                        <p:tgtEl>
                                          <p:spTgt spid="1256465"/>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256460"/>
                                        </p:tgtEl>
                                        <p:attrNameLst>
                                          <p:attrName>style.visibility</p:attrName>
                                        </p:attrNameLst>
                                      </p:cBhvr>
                                      <p:to>
                                        <p:strVal val="visible"/>
                                      </p:to>
                                    </p:set>
                                    <p:animEffect transition="in" filter="blinds(horizontal)">
                                      <p:cBhvr>
                                        <p:cTn id="63" dur="500"/>
                                        <p:tgtEl>
                                          <p:spTgt spid="125646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256471"/>
                                        </p:tgtEl>
                                        <p:attrNameLst>
                                          <p:attrName>style.visibility</p:attrName>
                                        </p:attrNameLst>
                                      </p:cBhvr>
                                      <p:to>
                                        <p:strVal val="visible"/>
                                      </p:to>
                                    </p:set>
                                    <p:animEffect transition="in" filter="blinds(horizontal)">
                                      <p:cBhvr>
                                        <p:cTn id="68" dur="500"/>
                                        <p:tgtEl>
                                          <p:spTgt spid="1256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6460" grpId="0" animBg="1"/>
      <p:bldP spid="1256461" grpId="0" animBg="1"/>
      <p:bldP spid="1256462" grpId="0" animBg="1"/>
      <p:bldP spid="1256463" grpId="0" animBg="1"/>
      <p:bldP spid="1256464" grpId="0" animBg="1"/>
      <p:bldP spid="1256465" grpId="0" animBg="1"/>
      <p:bldP spid="1256467" grpId="0" animBg="1"/>
      <p:bldP spid="1256469" grpId="0" animBg="1"/>
      <p:bldP spid="12564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a:extLst>
              <a:ext uri="{FF2B5EF4-FFF2-40B4-BE49-F238E27FC236}">
                <a16:creationId xmlns:a16="http://schemas.microsoft.com/office/drawing/2014/main" id="{3D37246C-F56F-29E0-D5DA-E7A9652E6B52}"/>
              </a:ext>
            </a:extLst>
          </p:cNvPr>
          <p:cNvSpPr>
            <a:spLocks noChangeArrowheads="1"/>
          </p:cNvSpPr>
          <p:nvPr/>
        </p:nvSpPr>
        <p:spPr bwMode="auto">
          <a:xfrm>
            <a:off x="381000" y="685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00FF"/>
                </a:solidFill>
                <a:latin typeface="黑体" panose="02010609060101010101" pitchFamily="49" charset="-122"/>
                <a:ea typeface="黑体" panose="02010609060101010101" pitchFamily="49" charset="-122"/>
              </a:rPr>
              <a:t>例</a:t>
            </a:r>
            <a:r>
              <a:rPr kumimoji="1" lang="en-US" altLang="zh-CN" sz="2800" b="1">
                <a:solidFill>
                  <a:srgbClr val="0000FF"/>
                </a:solidFill>
                <a:latin typeface="黑体" panose="02010609060101010101" pitchFamily="49" charset="-122"/>
                <a:ea typeface="黑体" panose="02010609060101010101" pitchFamily="49" charset="-122"/>
              </a:rPr>
              <a:t>2</a:t>
            </a:r>
            <a:r>
              <a:rPr kumimoji="1" lang="en-US" altLang="zh-CN" sz="2800" b="1">
                <a:latin typeface="Times New Roman" panose="02020603050405020304" pitchFamily="18" charset="0"/>
              </a:rPr>
              <a:t>    </a:t>
            </a:r>
            <a:r>
              <a:rPr kumimoji="1" lang="zh-CN" altLang="en-US" sz="2800" b="1">
                <a:latin typeface="宋体" panose="02010600030101010101" pitchFamily="2" charset="-122"/>
              </a:rPr>
              <a:t>一射手对目标进行射击，击中目标记为</a:t>
            </a:r>
            <a:r>
              <a:rPr kumimoji="1" lang="en-US" altLang="zh-CN" sz="2800" b="1">
                <a:latin typeface="Times New Roman" panose="02020603050405020304" pitchFamily="18" charset="0"/>
              </a:rPr>
              <a:t>1</a:t>
            </a:r>
            <a:r>
              <a:rPr kumimoji="1" lang="zh-CN" altLang="en-US" sz="2800" b="1">
                <a:latin typeface="宋体" panose="02010600030101010101" pitchFamily="2" charset="-122"/>
              </a:rPr>
              <a:t>分，未中目标记为</a:t>
            </a:r>
            <a:r>
              <a:rPr kumimoji="1" lang="en-US" altLang="zh-CN" sz="2800" b="1">
                <a:latin typeface="Times New Roman" panose="02020603050405020304" pitchFamily="18" charset="0"/>
              </a:rPr>
              <a:t>0</a:t>
            </a:r>
            <a:r>
              <a:rPr kumimoji="1" lang="zh-CN" altLang="en-US" sz="2800" b="1">
                <a:latin typeface="宋体" panose="02010600030101010101" pitchFamily="2" charset="-122"/>
              </a:rPr>
              <a:t>分</a:t>
            </a:r>
            <a:r>
              <a:rPr kumimoji="1" lang="en-US" altLang="zh-CN" sz="2800" b="1">
                <a:latin typeface="Times New Roman" panose="02020603050405020304" pitchFamily="18" charset="0"/>
              </a:rPr>
              <a:t>.</a:t>
            </a:r>
            <a:r>
              <a:rPr kumimoji="1" lang="zh-CN" altLang="en-US" sz="2800" b="1">
                <a:latin typeface="宋体" panose="02010600030101010101" pitchFamily="2" charset="-122"/>
              </a:rPr>
              <a:t>设</a:t>
            </a:r>
            <a:r>
              <a:rPr kumimoji="1" lang="en-US" altLang="zh-CN" sz="2800" b="1" i="1">
                <a:latin typeface="Times New Roman" panose="02020603050405020304" pitchFamily="18" charset="0"/>
              </a:rPr>
              <a:t>X</a:t>
            </a:r>
            <a:r>
              <a:rPr kumimoji="1" lang="zh-CN" altLang="en-US" sz="2800" b="1">
                <a:latin typeface="宋体" panose="02010600030101010101" pitchFamily="2" charset="-122"/>
              </a:rPr>
              <a:t>表示该射手在一次射击中的得分，它是一个随机变量，可以表示为</a:t>
            </a:r>
            <a:r>
              <a:rPr kumimoji="1" lang="zh-CN" altLang="en-US" sz="2800" b="1">
                <a:latin typeface="Times New Roman" panose="02020603050405020304" pitchFamily="18" charset="0"/>
              </a:rPr>
              <a:t> </a:t>
            </a:r>
          </a:p>
        </p:txBody>
      </p:sp>
      <p:graphicFrame>
        <p:nvGraphicFramePr>
          <p:cNvPr id="1103875" name="Object 3">
            <a:extLst>
              <a:ext uri="{FF2B5EF4-FFF2-40B4-BE49-F238E27FC236}">
                <a16:creationId xmlns:a16="http://schemas.microsoft.com/office/drawing/2014/main" id="{4F86AF3E-A6C6-D189-F74C-71259701A4BC}"/>
              </a:ext>
            </a:extLst>
          </p:cNvPr>
          <p:cNvGraphicFramePr>
            <a:graphicFrameLocks noChangeAspect="1"/>
          </p:cNvGraphicFramePr>
          <p:nvPr/>
        </p:nvGraphicFramePr>
        <p:xfrm>
          <a:off x="2178050" y="2239963"/>
          <a:ext cx="2271713" cy="1112837"/>
        </p:xfrm>
        <a:graphic>
          <a:graphicData uri="http://schemas.openxmlformats.org/presentationml/2006/ole">
            <mc:AlternateContent xmlns:mc="http://schemas.openxmlformats.org/markup-compatibility/2006">
              <mc:Choice xmlns:v="urn:schemas-microsoft-com:vml" Requires="v">
                <p:oleObj name="公式" r:id="rId2" imgW="971517" imgH="466715" progId="Equation.3">
                  <p:embed/>
                </p:oleObj>
              </mc:Choice>
              <mc:Fallback>
                <p:oleObj name="公式" r:id="rId2" imgW="971517" imgH="46671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050" y="2239963"/>
                        <a:ext cx="2271713"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03880" name="Group 8">
            <a:extLst>
              <a:ext uri="{FF2B5EF4-FFF2-40B4-BE49-F238E27FC236}">
                <a16:creationId xmlns:a16="http://schemas.microsoft.com/office/drawing/2014/main" id="{53B08540-3010-0ED7-7C80-B78F0BC6DA10}"/>
              </a:ext>
            </a:extLst>
          </p:cNvPr>
          <p:cNvGrpSpPr>
            <a:grpSpLocks/>
          </p:cNvGrpSpPr>
          <p:nvPr/>
        </p:nvGrpSpPr>
        <p:grpSpPr bwMode="auto">
          <a:xfrm>
            <a:off x="6300788" y="1700213"/>
            <a:ext cx="2159000" cy="1874837"/>
            <a:chOff x="3969" y="1071"/>
            <a:chExt cx="1360" cy="1180"/>
          </a:xfrm>
        </p:grpSpPr>
        <p:sp>
          <p:nvSpPr>
            <p:cNvPr id="28681" name="Oval 9" descr="信纸">
              <a:extLst>
                <a:ext uri="{FF2B5EF4-FFF2-40B4-BE49-F238E27FC236}">
                  <a16:creationId xmlns:a16="http://schemas.microsoft.com/office/drawing/2014/main" id="{A17FE3D2-66BF-6350-342D-12667D1C55BC}"/>
                </a:ext>
              </a:extLst>
            </p:cNvPr>
            <p:cNvSpPr>
              <a:spLocks noChangeArrowheads="1"/>
            </p:cNvSpPr>
            <p:nvPr/>
          </p:nvSpPr>
          <p:spPr bwMode="auto">
            <a:xfrm>
              <a:off x="4195" y="1071"/>
              <a:ext cx="908" cy="862"/>
            </a:xfrm>
            <a:prstGeom prst="ellipse">
              <a:avLst/>
            </a:prstGeom>
            <a:blipFill dpi="0" rotWithShape="1">
              <a:blip r:embed="rId4"/>
              <a:srcRect/>
              <a:tile tx="0" ty="0" sx="100000" sy="100000" flip="none" algn="tl"/>
            </a:blip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8682" name="Line 10">
              <a:extLst>
                <a:ext uri="{FF2B5EF4-FFF2-40B4-BE49-F238E27FC236}">
                  <a16:creationId xmlns:a16="http://schemas.microsoft.com/office/drawing/2014/main" id="{E6641F61-3691-A2AB-E5CE-FA4E98FA6BA3}"/>
                </a:ext>
              </a:extLst>
            </p:cNvPr>
            <p:cNvSpPr>
              <a:spLocks noChangeShapeType="1"/>
            </p:cNvSpPr>
            <p:nvPr/>
          </p:nvSpPr>
          <p:spPr bwMode="auto">
            <a:xfrm>
              <a:off x="4649" y="1933"/>
              <a:ext cx="0" cy="318"/>
            </a:xfrm>
            <a:prstGeom prst="line">
              <a:avLst/>
            </a:prstGeom>
            <a:noFill/>
            <a:ln w="88900">
              <a:pattFill prst="trellis">
                <a:fgClr>
                  <a:schemeClr val="tx1"/>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8683" name="Line 11">
              <a:extLst>
                <a:ext uri="{FF2B5EF4-FFF2-40B4-BE49-F238E27FC236}">
                  <a16:creationId xmlns:a16="http://schemas.microsoft.com/office/drawing/2014/main" id="{09B7FC5B-0155-FBFF-2117-8B3C3B49B771}"/>
                </a:ext>
              </a:extLst>
            </p:cNvPr>
            <p:cNvSpPr>
              <a:spLocks noChangeShapeType="1"/>
            </p:cNvSpPr>
            <p:nvPr/>
          </p:nvSpPr>
          <p:spPr bwMode="auto">
            <a:xfrm>
              <a:off x="3969" y="2251"/>
              <a:ext cx="1360" cy="0"/>
            </a:xfrm>
            <a:prstGeom prst="line">
              <a:avLst/>
            </a:prstGeom>
            <a:noFill/>
            <a:ln w="127000">
              <a:pattFill prst="trellis">
                <a:fgClr>
                  <a:schemeClr val="tx1"/>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103884" name="Oval 12">
            <a:extLst>
              <a:ext uri="{FF2B5EF4-FFF2-40B4-BE49-F238E27FC236}">
                <a16:creationId xmlns:a16="http://schemas.microsoft.com/office/drawing/2014/main" id="{6B3F13FE-AEAC-C178-E7A6-5956FD6F1CE6}"/>
              </a:ext>
            </a:extLst>
          </p:cNvPr>
          <p:cNvSpPr>
            <a:spLocks noChangeArrowheads="1"/>
          </p:cNvSpPr>
          <p:nvPr/>
        </p:nvSpPr>
        <p:spPr bwMode="auto">
          <a:xfrm>
            <a:off x="7596188" y="2205038"/>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3885" name="AutoShape 13">
            <a:extLst>
              <a:ext uri="{FF2B5EF4-FFF2-40B4-BE49-F238E27FC236}">
                <a16:creationId xmlns:a16="http://schemas.microsoft.com/office/drawing/2014/main" id="{A0F77871-AAAD-E811-0C6B-29A4108DE370}"/>
              </a:ext>
            </a:extLst>
          </p:cNvPr>
          <p:cNvSpPr>
            <a:spLocks noChangeArrowheads="1"/>
          </p:cNvSpPr>
          <p:nvPr/>
        </p:nvSpPr>
        <p:spPr bwMode="auto">
          <a:xfrm rot="-255482">
            <a:off x="4857750" y="2278063"/>
            <a:ext cx="2663825" cy="204787"/>
          </a:xfrm>
          <a:prstGeom prst="leftArrow">
            <a:avLst>
              <a:gd name="adj1" fmla="val 50000"/>
              <a:gd name="adj2" fmla="val 325195"/>
            </a:avLst>
          </a:prstGeom>
          <a:solidFill>
            <a:srgbClr val="FF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3886" name="Oval 14">
            <a:extLst>
              <a:ext uri="{FF2B5EF4-FFF2-40B4-BE49-F238E27FC236}">
                <a16:creationId xmlns:a16="http://schemas.microsoft.com/office/drawing/2014/main" id="{8C35BAC3-C243-216B-4496-866E7909B25F}"/>
              </a:ext>
            </a:extLst>
          </p:cNvPr>
          <p:cNvSpPr>
            <a:spLocks noChangeArrowheads="1"/>
          </p:cNvSpPr>
          <p:nvPr/>
        </p:nvSpPr>
        <p:spPr bwMode="auto">
          <a:xfrm>
            <a:off x="8243888" y="2636838"/>
            <a:ext cx="144462" cy="1444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03887" name="AutoShape 15">
            <a:extLst>
              <a:ext uri="{FF2B5EF4-FFF2-40B4-BE49-F238E27FC236}">
                <a16:creationId xmlns:a16="http://schemas.microsoft.com/office/drawing/2014/main" id="{3552DABF-9D33-AD5E-3921-7D3F24229150}"/>
              </a:ext>
            </a:extLst>
          </p:cNvPr>
          <p:cNvSpPr>
            <a:spLocks noChangeArrowheads="1"/>
          </p:cNvSpPr>
          <p:nvPr/>
        </p:nvSpPr>
        <p:spPr bwMode="auto">
          <a:xfrm rot="-255482">
            <a:off x="4932363" y="2806700"/>
            <a:ext cx="3168650" cy="190500"/>
          </a:xfrm>
          <a:prstGeom prst="leftArrow">
            <a:avLst>
              <a:gd name="adj1" fmla="val 50000"/>
              <a:gd name="adj2" fmla="val 415833"/>
            </a:avLst>
          </a:prstGeom>
          <a:solidFill>
            <a:srgbClr val="FF00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03874"/>
                                        </p:tgtEl>
                                        <p:attrNameLst>
                                          <p:attrName>style.visibility</p:attrName>
                                        </p:attrNameLst>
                                      </p:cBhvr>
                                      <p:to>
                                        <p:strVal val="visible"/>
                                      </p:to>
                                    </p:set>
                                    <p:animEffect transition="in" filter="dissolve">
                                      <p:cBhvr>
                                        <p:cTn id="7" dur="500"/>
                                        <p:tgtEl>
                                          <p:spTgt spid="1103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103875"/>
                                        </p:tgtEl>
                                        <p:attrNameLst>
                                          <p:attrName>style.visibility</p:attrName>
                                        </p:attrNameLst>
                                      </p:cBhvr>
                                      <p:to>
                                        <p:strVal val="visible"/>
                                      </p:to>
                                    </p:set>
                                    <p:anim calcmode="lin" valueType="num">
                                      <p:cBhvr additive="base">
                                        <p:cTn id="12" dur="500" fill="hold"/>
                                        <p:tgtEl>
                                          <p:spTgt spid="1103875"/>
                                        </p:tgtEl>
                                        <p:attrNameLst>
                                          <p:attrName>ppt_x</p:attrName>
                                        </p:attrNameLst>
                                      </p:cBhvr>
                                      <p:tavLst>
                                        <p:tav tm="0">
                                          <p:val>
                                            <p:strVal val="0-#ppt_w/2"/>
                                          </p:val>
                                        </p:tav>
                                        <p:tav tm="100000">
                                          <p:val>
                                            <p:strVal val="#ppt_x"/>
                                          </p:val>
                                        </p:tav>
                                      </p:tavLst>
                                    </p:anim>
                                    <p:anim calcmode="lin" valueType="num">
                                      <p:cBhvr additive="base">
                                        <p:cTn id="13" dur="500" fill="hold"/>
                                        <p:tgtEl>
                                          <p:spTgt spid="110387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103880"/>
                                        </p:tgtEl>
                                        <p:attrNameLst>
                                          <p:attrName>style.visibility</p:attrName>
                                        </p:attrNameLst>
                                      </p:cBhvr>
                                      <p:to>
                                        <p:strVal val="visible"/>
                                      </p:to>
                                    </p:set>
                                    <p:animEffect transition="in" filter="dissolve">
                                      <p:cBhvr>
                                        <p:cTn id="18" dur="500"/>
                                        <p:tgtEl>
                                          <p:spTgt spid="110388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6" fill="hold" nodeType="clickEffect">
                                  <p:stCondLst>
                                    <p:cond delay="0"/>
                                  </p:stCondLst>
                                  <p:childTnLst>
                                    <p:set>
                                      <p:cBhvr>
                                        <p:cTn id="22" dur="1" fill="hold">
                                          <p:stCondLst>
                                            <p:cond delay="0"/>
                                          </p:stCondLst>
                                        </p:cTn>
                                        <p:tgtEl>
                                          <p:spTgt spid="1103884"/>
                                        </p:tgtEl>
                                        <p:attrNameLst>
                                          <p:attrName>style.visibility</p:attrName>
                                        </p:attrNameLst>
                                      </p:cBhvr>
                                      <p:to>
                                        <p:strVal val="visible"/>
                                      </p:to>
                                    </p:set>
                                    <p:anim calcmode="lin" valueType="num">
                                      <p:cBhvr>
                                        <p:cTn id="23" dur="500" fill="hold"/>
                                        <p:tgtEl>
                                          <p:spTgt spid="1103884"/>
                                        </p:tgtEl>
                                        <p:attrNameLst>
                                          <p:attrName>ppt_w</p:attrName>
                                        </p:attrNameLst>
                                      </p:cBhvr>
                                      <p:tavLst>
                                        <p:tav tm="0">
                                          <p:val>
                                            <p:strVal val="(6*min(max(#ppt_w*#ppt_h,.3),1)-7.4)/-.7*#ppt_w"/>
                                          </p:val>
                                        </p:tav>
                                        <p:tav tm="100000">
                                          <p:val>
                                            <p:strVal val="#ppt_w"/>
                                          </p:val>
                                        </p:tav>
                                      </p:tavLst>
                                    </p:anim>
                                    <p:anim calcmode="lin" valueType="num">
                                      <p:cBhvr>
                                        <p:cTn id="24" dur="500" fill="hold"/>
                                        <p:tgtEl>
                                          <p:spTgt spid="1103884"/>
                                        </p:tgtEl>
                                        <p:attrNameLst>
                                          <p:attrName>ppt_h</p:attrName>
                                        </p:attrNameLst>
                                      </p:cBhvr>
                                      <p:tavLst>
                                        <p:tav tm="0">
                                          <p:val>
                                            <p:strVal val="(6*min(max(#ppt_w*#ppt_h,.3),1)-7.4)/-.7*#ppt_h"/>
                                          </p:val>
                                        </p:tav>
                                        <p:tav tm="100000">
                                          <p:val>
                                            <p:strVal val="#ppt_h"/>
                                          </p:val>
                                        </p:tav>
                                      </p:tavLst>
                                    </p:anim>
                                    <p:anim calcmode="lin" valueType="num">
                                      <p:cBhvr>
                                        <p:cTn id="25" dur="500" fill="hold"/>
                                        <p:tgtEl>
                                          <p:spTgt spid="1103884"/>
                                        </p:tgtEl>
                                        <p:attrNameLst>
                                          <p:attrName>ppt_x</p:attrName>
                                        </p:attrNameLst>
                                      </p:cBhvr>
                                      <p:tavLst>
                                        <p:tav tm="0">
                                          <p:val>
                                            <p:fltVal val="0.5"/>
                                          </p:val>
                                        </p:tav>
                                        <p:tav tm="100000">
                                          <p:val>
                                            <p:strVal val="#ppt_x"/>
                                          </p:val>
                                        </p:tav>
                                      </p:tavLst>
                                    </p:anim>
                                    <p:anim calcmode="lin" valueType="num">
                                      <p:cBhvr>
                                        <p:cTn id="26" dur="500" fill="hold"/>
                                        <p:tgtEl>
                                          <p:spTgt spid="1103884"/>
                                        </p:tgtEl>
                                        <p:attrNameLst>
                                          <p:attrName>ppt_y</p:attrName>
                                        </p:attrNameLst>
                                      </p:cBhvr>
                                      <p:tavLst>
                                        <p:tav tm="0">
                                          <p:val>
                                            <p:strVal val="1+(6*min(max(#ppt_w*#ppt_h,.3),1)-7.4)/-.7*#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1103885"/>
                                        </p:tgtEl>
                                        <p:attrNameLst>
                                          <p:attrName>style.visibility</p:attrName>
                                        </p:attrNameLst>
                                      </p:cBhvr>
                                      <p:to>
                                        <p:strVal val="visible"/>
                                      </p:to>
                                    </p:set>
                                    <p:animEffect transition="in" filter="wipe(right)">
                                      <p:cBhvr>
                                        <p:cTn id="31" dur="500"/>
                                        <p:tgtEl>
                                          <p:spTgt spid="1103885"/>
                                        </p:tgtEl>
                                      </p:cBhvr>
                                    </p:animEffect>
                                  </p:childTnLst>
                                  <p:subTnLst>
                                    <p:set>
                                      <p:cBhvr override="childStyle">
                                        <p:cTn dur="1" fill="hold" display="0" masterRel="nextClick" afterEffect="1"/>
                                        <p:tgtEl>
                                          <p:spTgt spid="110388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36" fill="hold" nodeType="clickEffect">
                                  <p:stCondLst>
                                    <p:cond delay="0"/>
                                  </p:stCondLst>
                                  <p:childTnLst>
                                    <p:set>
                                      <p:cBhvr>
                                        <p:cTn id="35" dur="1" fill="hold">
                                          <p:stCondLst>
                                            <p:cond delay="0"/>
                                          </p:stCondLst>
                                        </p:cTn>
                                        <p:tgtEl>
                                          <p:spTgt spid="1103886"/>
                                        </p:tgtEl>
                                        <p:attrNameLst>
                                          <p:attrName>style.visibility</p:attrName>
                                        </p:attrNameLst>
                                      </p:cBhvr>
                                      <p:to>
                                        <p:strVal val="visible"/>
                                      </p:to>
                                    </p:set>
                                    <p:anim calcmode="lin" valueType="num">
                                      <p:cBhvr>
                                        <p:cTn id="36" dur="500" fill="hold"/>
                                        <p:tgtEl>
                                          <p:spTgt spid="1103886"/>
                                        </p:tgtEl>
                                        <p:attrNameLst>
                                          <p:attrName>ppt_w</p:attrName>
                                        </p:attrNameLst>
                                      </p:cBhvr>
                                      <p:tavLst>
                                        <p:tav tm="0">
                                          <p:val>
                                            <p:strVal val="(6*min(max(#ppt_w*#ppt_h,.3),1)-7.4)/-.7*#ppt_w"/>
                                          </p:val>
                                        </p:tav>
                                        <p:tav tm="100000">
                                          <p:val>
                                            <p:strVal val="#ppt_w"/>
                                          </p:val>
                                        </p:tav>
                                      </p:tavLst>
                                    </p:anim>
                                    <p:anim calcmode="lin" valueType="num">
                                      <p:cBhvr>
                                        <p:cTn id="37" dur="500" fill="hold"/>
                                        <p:tgtEl>
                                          <p:spTgt spid="1103886"/>
                                        </p:tgtEl>
                                        <p:attrNameLst>
                                          <p:attrName>ppt_h</p:attrName>
                                        </p:attrNameLst>
                                      </p:cBhvr>
                                      <p:tavLst>
                                        <p:tav tm="0">
                                          <p:val>
                                            <p:strVal val="(6*min(max(#ppt_w*#ppt_h,.3),1)-7.4)/-.7*#ppt_h"/>
                                          </p:val>
                                        </p:tav>
                                        <p:tav tm="100000">
                                          <p:val>
                                            <p:strVal val="#ppt_h"/>
                                          </p:val>
                                        </p:tav>
                                      </p:tavLst>
                                    </p:anim>
                                    <p:anim calcmode="lin" valueType="num">
                                      <p:cBhvr>
                                        <p:cTn id="38" dur="500" fill="hold"/>
                                        <p:tgtEl>
                                          <p:spTgt spid="1103886"/>
                                        </p:tgtEl>
                                        <p:attrNameLst>
                                          <p:attrName>ppt_x</p:attrName>
                                        </p:attrNameLst>
                                      </p:cBhvr>
                                      <p:tavLst>
                                        <p:tav tm="0">
                                          <p:val>
                                            <p:fltVal val="0.5"/>
                                          </p:val>
                                        </p:tav>
                                        <p:tav tm="100000">
                                          <p:val>
                                            <p:strVal val="#ppt_x"/>
                                          </p:val>
                                        </p:tav>
                                      </p:tavLst>
                                    </p:anim>
                                    <p:anim calcmode="lin" valueType="num">
                                      <p:cBhvr>
                                        <p:cTn id="39" dur="500" fill="hold"/>
                                        <p:tgtEl>
                                          <p:spTgt spid="1103886"/>
                                        </p:tgtEl>
                                        <p:attrNameLst>
                                          <p:attrName>ppt_y</p:attrName>
                                        </p:attrNameLst>
                                      </p:cBhvr>
                                      <p:tavLst>
                                        <p:tav tm="0">
                                          <p:val>
                                            <p:strVal val="1+(6*min(max(#ppt_w*#ppt_h,.3),1)-7.4)/-.7*#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1103887"/>
                                        </p:tgtEl>
                                        <p:attrNameLst>
                                          <p:attrName>style.visibility</p:attrName>
                                        </p:attrNameLst>
                                      </p:cBhvr>
                                      <p:to>
                                        <p:strVal val="visible"/>
                                      </p:to>
                                    </p:set>
                                    <p:animEffect transition="in" filter="wipe(right)">
                                      <p:cBhvr>
                                        <p:cTn id="44" dur="500"/>
                                        <p:tgtEl>
                                          <p:spTgt spid="1103887"/>
                                        </p:tgtEl>
                                      </p:cBhvr>
                                    </p:animEffect>
                                  </p:childTnLst>
                                  <p:subTnLst>
                                    <p:set>
                                      <p:cBhvr override="childStyle">
                                        <p:cTn dur="1" fill="hold" display="0" masterRel="nextClick" afterEffect="1"/>
                                        <p:tgtEl>
                                          <p:spTgt spid="11038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4"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E4FA86E5-4481-736B-D7E0-A3580305AA80}"/>
              </a:ext>
            </a:extLst>
          </p:cNvPr>
          <p:cNvSpPr>
            <a:spLocks noChangeArrowheads="1"/>
          </p:cNvSpPr>
          <p:nvPr/>
        </p:nvSpPr>
        <p:spPr bwMode="auto">
          <a:xfrm>
            <a:off x="611188" y="612775"/>
            <a:ext cx="8064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800" b="1">
                <a:solidFill>
                  <a:schemeClr val="accent2"/>
                </a:solidFill>
                <a:latin typeface="Times New Roman" panose="02020603050405020304" pitchFamily="18" charset="0"/>
              </a:rPr>
              <a:t>【</a:t>
            </a:r>
            <a:r>
              <a:rPr kumimoji="1" lang="zh-CN" altLang="en-US" sz="2800" b="1">
                <a:solidFill>
                  <a:schemeClr val="accent2"/>
                </a:solidFill>
                <a:latin typeface="Times New Roman" panose="02020603050405020304" pitchFamily="18" charset="0"/>
              </a:rPr>
              <a:t>例 </a:t>
            </a:r>
            <a:r>
              <a:rPr kumimoji="1" lang="en-US" altLang="zh-CN" sz="2800" b="1">
                <a:solidFill>
                  <a:schemeClr val="accent2"/>
                </a:solidFill>
                <a:latin typeface="Times New Roman" panose="02020603050405020304" pitchFamily="18" charset="0"/>
              </a:rPr>
              <a:t>6】</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aphicFrame>
        <p:nvGraphicFramePr>
          <p:cNvPr id="114691" name="Object 3">
            <a:extLst>
              <a:ext uri="{FF2B5EF4-FFF2-40B4-BE49-F238E27FC236}">
                <a16:creationId xmlns:a16="http://schemas.microsoft.com/office/drawing/2014/main" id="{0AC9AB1E-419E-55CD-831F-5B870FA8DAB6}"/>
              </a:ext>
            </a:extLst>
          </p:cNvPr>
          <p:cNvGraphicFramePr>
            <a:graphicFrameLocks noChangeAspect="1"/>
          </p:cNvGraphicFramePr>
          <p:nvPr>
            <p:ph/>
          </p:nvPr>
        </p:nvGraphicFramePr>
        <p:xfrm>
          <a:off x="833438" y="695325"/>
          <a:ext cx="7456487" cy="3687763"/>
        </p:xfrm>
        <a:graphic>
          <a:graphicData uri="http://schemas.openxmlformats.org/presentationml/2006/ole">
            <mc:AlternateContent xmlns:mc="http://schemas.openxmlformats.org/markup-compatibility/2006">
              <mc:Choice xmlns:v="urn:schemas-microsoft-com:vml" Requires="v">
                <p:oleObj name="Document" r:id="rId2" imgW="7579388" imgH="3747652" progId="Word.Document.8">
                  <p:embed/>
                </p:oleObj>
              </mc:Choice>
              <mc:Fallback>
                <p:oleObj name="Document" r:id="rId2" imgW="7579388" imgH="3747652"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38" y="695325"/>
                        <a:ext cx="7456487"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ysDot"/>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AD008C14-4B4C-7C55-E6E0-24931EFFB8C6}"/>
              </a:ext>
            </a:extLst>
          </p:cNvPr>
          <p:cNvSpPr>
            <a:spLocks noChangeArrowheads="1"/>
          </p:cNvSpPr>
          <p:nvPr/>
        </p:nvSpPr>
        <p:spPr bwMode="auto">
          <a:xfrm>
            <a:off x="5737225" y="2763838"/>
            <a:ext cx="650875" cy="258762"/>
          </a:xfrm>
          <a:prstGeom prst="rect">
            <a:avLst/>
          </a:prstGeom>
          <a:solidFill>
            <a:srgbClr val="66FFFF"/>
          </a:solidFill>
          <a:ln w="9525">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graphicFrame>
        <p:nvGraphicFramePr>
          <p:cNvPr id="1404931" name="Group 3">
            <a:extLst>
              <a:ext uri="{FF2B5EF4-FFF2-40B4-BE49-F238E27FC236}">
                <a16:creationId xmlns:a16="http://schemas.microsoft.com/office/drawing/2014/main" id="{91AF72BF-D05B-478F-8C6A-C325FE54EB71}"/>
              </a:ext>
            </a:extLst>
          </p:cNvPr>
          <p:cNvGraphicFramePr>
            <a:graphicFrameLocks noGrp="1"/>
          </p:cNvGraphicFramePr>
          <p:nvPr/>
        </p:nvGraphicFramePr>
        <p:xfrm>
          <a:off x="423863" y="1557338"/>
          <a:ext cx="8348662" cy="5578475"/>
        </p:xfrm>
        <a:graphic>
          <a:graphicData uri="http://schemas.openxmlformats.org/drawingml/2006/table">
            <a:tbl>
              <a:tblPr/>
              <a:tblGrid>
                <a:gridCol w="649287">
                  <a:extLst>
                    <a:ext uri="{9D8B030D-6E8A-4147-A177-3AD203B41FA5}">
                      <a16:colId xmlns:a16="http://schemas.microsoft.com/office/drawing/2014/main" val="1008595478"/>
                    </a:ext>
                  </a:extLst>
                </a:gridCol>
                <a:gridCol w="769938">
                  <a:extLst>
                    <a:ext uri="{9D8B030D-6E8A-4147-A177-3AD203B41FA5}">
                      <a16:colId xmlns:a16="http://schemas.microsoft.com/office/drawing/2014/main" val="3730087369"/>
                    </a:ext>
                  </a:extLst>
                </a:gridCol>
                <a:gridCol w="769937">
                  <a:extLst>
                    <a:ext uri="{9D8B030D-6E8A-4147-A177-3AD203B41FA5}">
                      <a16:colId xmlns:a16="http://schemas.microsoft.com/office/drawing/2014/main" val="596730776"/>
                    </a:ext>
                  </a:extLst>
                </a:gridCol>
                <a:gridCol w="769938">
                  <a:extLst>
                    <a:ext uri="{9D8B030D-6E8A-4147-A177-3AD203B41FA5}">
                      <a16:colId xmlns:a16="http://schemas.microsoft.com/office/drawing/2014/main" val="3222583155"/>
                    </a:ext>
                  </a:extLst>
                </a:gridCol>
                <a:gridCol w="769937">
                  <a:extLst>
                    <a:ext uri="{9D8B030D-6E8A-4147-A177-3AD203B41FA5}">
                      <a16:colId xmlns:a16="http://schemas.microsoft.com/office/drawing/2014/main" val="1116924620"/>
                    </a:ext>
                  </a:extLst>
                </a:gridCol>
                <a:gridCol w="769938">
                  <a:extLst>
                    <a:ext uri="{9D8B030D-6E8A-4147-A177-3AD203B41FA5}">
                      <a16:colId xmlns:a16="http://schemas.microsoft.com/office/drawing/2014/main" val="732389663"/>
                    </a:ext>
                  </a:extLst>
                </a:gridCol>
                <a:gridCol w="769937">
                  <a:extLst>
                    <a:ext uri="{9D8B030D-6E8A-4147-A177-3AD203B41FA5}">
                      <a16:colId xmlns:a16="http://schemas.microsoft.com/office/drawing/2014/main" val="2921666538"/>
                    </a:ext>
                  </a:extLst>
                </a:gridCol>
                <a:gridCol w="769938">
                  <a:extLst>
                    <a:ext uri="{9D8B030D-6E8A-4147-A177-3AD203B41FA5}">
                      <a16:colId xmlns:a16="http://schemas.microsoft.com/office/drawing/2014/main" val="3855458258"/>
                    </a:ext>
                  </a:extLst>
                </a:gridCol>
                <a:gridCol w="769937">
                  <a:extLst>
                    <a:ext uri="{9D8B030D-6E8A-4147-A177-3AD203B41FA5}">
                      <a16:colId xmlns:a16="http://schemas.microsoft.com/office/drawing/2014/main" val="4037250689"/>
                    </a:ext>
                  </a:extLst>
                </a:gridCol>
                <a:gridCol w="769938">
                  <a:extLst>
                    <a:ext uri="{9D8B030D-6E8A-4147-A177-3AD203B41FA5}">
                      <a16:colId xmlns:a16="http://schemas.microsoft.com/office/drawing/2014/main" val="744166686"/>
                    </a:ext>
                  </a:extLst>
                </a:gridCol>
                <a:gridCol w="769937">
                  <a:extLst>
                    <a:ext uri="{9D8B030D-6E8A-4147-A177-3AD203B41FA5}">
                      <a16:colId xmlns:a16="http://schemas.microsoft.com/office/drawing/2014/main" val="1501102565"/>
                    </a:ext>
                  </a:extLst>
                </a:gridCol>
              </a:tblGrid>
              <a:tr h="404813">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2167147"/>
                  </a:ext>
                </a:extLst>
              </a:tr>
              <a:tr h="5173662">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0.9495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0.9505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0.9744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0.9515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0.9535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0.9633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0574924"/>
                  </a:ext>
                </a:extLst>
              </a:tr>
            </a:tbl>
          </a:graphicData>
        </a:graphic>
      </p:graphicFrame>
      <p:sp>
        <p:nvSpPr>
          <p:cNvPr id="115753" name="Line 41">
            <a:extLst>
              <a:ext uri="{FF2B5EF4-FFF2-40B4-BE49-F238E27FC236}">
                <a16:creationId xmlns:a16="http://schemas.microsoft.com/office/drawing/2014/main" id="{184FB86B-93B6-0E43-C4EA-08F79B5CBBB1}"/>
              </a:ext>
            </a:extLst>
          </p:cNvPr>
          <p:cNvSpPr>
            <a:spLocks noChangeShapeType="1"/>
          </p:cNvSpPr>
          <p:nvPr/>
        </p:nvSpPr>
        <p:spPr bwMode="auto">
          <a:xfrm flipH="1">
            <a:off x="977900" y="2895600"/>
            <a:ext cx="4759325" cy="0"/>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54" name="Line 42">
            <a:extLst>
              <a:ext uri="{FF2B5EF4-FFF2-40B4-BE49-F238E27FC236}">
                <a16:creationId xmlns:a16="http://schemas.microsoft.com/office/drawing/2014/main" id="{2EC5F243-7F7F-8CA6-3E30-66CE90E9E432}"/>
              </a:ext>
            </a:extLst>
          </p:cNvPr>
          <p:cNvSpPr>
            <a:spLocks noChangeShapeType="1"/>
          </p:cNvSpPr>
          <p:nvPr/>
        </p:nvSpPr>
        <p:spPr bwMode="auto">
          <a:xfrm flipV="1">
            <a:off x="6042025" y="1905000"/>
            <a:ext cx="0" cy="858838"/>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55" name="Text Box 43">
            <a:extLst>
              <a:ext uri="{FF2B5EF4-FFF2-40B4-BE49-F238E27FC236}">
                <a16:creationId xmlns:a16="http://schemas.microsoft.com/office/drawing/2014/main" id="{DB9905E1-B381-22FF-12BD-9732EEB8E1D0}"/>
              </a:ext>
            </a:extLst>
          </p:cNvPr>
          <p:cNvSpPr txBox="1">
            <a:spLocks noChangeArrowheads="1"/>
          </p:cNvSpPr>
          <p:nvPr/>
        </p:nvSpPr>
        <p:spPr bwMode="auto">
          <a:xfrm>
            <a:off x="3090863" y="3124200"/>
            <a:ext cx="2133600" cy="863600"/>
          </a:xfrm>
          <a:prstGeom prst="rect">
            <a:avLst/>
          </a:prstGeom>
          <a:solidFill>
            <a:srgbClr val="FFFF00"/>
          </a:solidFill>
          <a:ln w="38100" cmpd="dbl">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4800">
                <a:solidFill>
                  <a:schemeClr val="tx1"/>
                </a:solidFill>
                <a:latin typeface="Times New Roman" panose="02020603050405020304" pitchFamily="18" charset="0"/>
              </a:rPr>
              <a:t>1.96</a:t>
            </a:r>
          </a:p>
        </p:txBody>
      </p:sp>
      <p:sp>
        <p:nvSpPr>
          <p:cNvPr id="115756" name="Text Box 44">
            <a:extLst>
              <a:ext uri="{FF2B5EF4-FFF2-40B4-BE49-F238E27FC236}">
                <a16:creationId xmlns:a16="http://schemas.microsoft.com/office/drawing/2014/main" id="{135AD6F4-2328-87FB-8C98-FE0EC114BB2C}"/>
              </a:ext>
            </a:extLst>
          </p:cNvPr>
          <p:cNvSpPr txBox="1">
            <a:spLocks noChangeArrowheads="1"/>
          </p:cNvSpPr>
          <p:nvPr/>
        </p:nvSpPr>
        <p:spPr bwMode="auto">
          <a:xfrm>
            <a:off x="3840163" y="792163"/>
            <a:ext cx="31765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chemeClr val="tx1"/>
                </a:solidFill>
                <a:latin typeface="Times New Roman" panose="02020603050405020304" pitchFamily="18" charset="0"/>
                <a:ea typeface="黑体" panose="02010609060101010101" pitchFamily="49" charset="-122"/>
              </a:rPr>
              <a:t>标准正态分布表</a:t>
            </a:r>
          </a:p>
        </p:txBody>
      </p:sp>
      <p:sp>
        <p:nvSpPr>
          <p:cNvPr id="115757" name="Oval 45">
            <a:hlinkClick r:id="rId2" action="ppaction://hlinksldjump"/>
            <a:extLst>
              <a:ext uri="{FF2B5EF4-FFF2-40B4-BE49-F238E27FC236}">
                <a16:creationId xmlns:a16="http://schemas.microsoft.com/office/drawing/2014/main" id="{26CA8BBB-4951-00F1-6998-732D14E62262}"/>
              </a:ext>
            </a:extLst>
          </p:cNvPr>
          <p:cNvSpPr>
            <a:spLocks noChangeArrowheads="1"/>
          </p:cNvSpPr>
          <p:nvPr/>
        </p:nvSpPr>
        <p:spPr bwMode="auto">
          <a:xfrm>
            <a:off x="8229600" y="609758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15758" name="Rectangle 46">
            <a:extLst>
              <a:ext uri="{FF2B5EF4-FFF2-40B4-BE49-F238E27FC236}">
                <a16:creationId xmlns:a16="http://schemas.microsoft.com/office/drawing/2014/main" id="{79C3EF64-887A-36D0-17AD-51314F5068E2}"/>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wipe/>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8039EA6-18B3-6EA4-DA99-E9B5EC54E567}"/>
              </a:ext>
            </a:extLst>
          </p:cNvPr>
          <p:cNvSpPr>
            <a:spLocks noChangeArrowheads="1"/>
          </p:cNvSpPr>
          <p:nvPr/>
        </p:nvSpPr>
        <p:spPr bwMode="auto">
          <a:xfrm>
            <a:off x="611188" y="612775"/>
            <a:ext cx="80645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800" b="1">
                <a:solidFill>
                  <a:srgbClr val="3366FF"/>
                </a:solidFill>
                <a:latin typeface="Times New Roman" panose="02020603050405020304" pitchFamily="18" charset="0"/>
              </a:rPr>
              <a:t>【</a:t>
            </a:r>
            <a:r>
              <a:rPr kumimoji="1" lang="zh-CN" altLang="en-US" sz="2800" b="1">
                <a:solidFill>
                  <a:srgbClr val="3366FF"/>
                </a:solidFill>
                <a:latin typeface="Times New Roman" panose="02020603050405020304" pitchFamily="18" charset="0"/>
              </a:rPr>
              <a:t>例 </a:t>
            </a:r>
            <a:r>
              <a:rPr kumimoji="1" lang="en-US" altLang="zh-CN" sz="2800" b="1">
                <a:solidFill>
                  <a:srgbClr val="3366FF"/>
                </a:solidFill>
                <a:latin typeface="Times New Roman" panose="02020603050405020304" pitchFamily="18" charset="0"/>
              </a:rPr>
              <a:t>6】</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aphicFrame>
        <p:nvGraphicFramePr>
          <p:cNvPr id="116739" name="Object 3">
            <a:extLst>
              <a:ext uri="{FF2B5EF4-FFF2-40B4-BE49-F238E27FC236}">
                <a16:creationId xmlns:a16="http://schemas.microsoft.com/office/drawing/2014/main" id="{12919729-EDB1-BA75-B30D-049CAA4CDA5E}"/>
              </a:ext>
            </a:extLst>
          </p:cNvPr>
          <p:cNvGraphicFramePr>
            <a:graphicFrameLocks noChangeAspect="1"/>
          </p:cNvGraphicFramePr>
          <p:nvPr>
            <p:ph/>
          </p:nvPr>
        </p:nvGraphicFramePr>
        <p:xfrm>
          <a:off x="825500" y="695325"/>
          <a:ext cx="7473950" cy="3687763"/>
        </p:xfrm>
        <a:graphic>
          <a:graphicData uri="http://schemas.openxmlformats.org/presentationml/2006/ole">
            <mc:AlternateContent xmlns:mc="http://schemas.openxmlformats.org/markup-compatibility/2006">
              <mc:Choice xmlns:v="urn:schemas-microsoft-com:vml" Requires="v">
                <p:oleObj name="文档" r:id="rId2" imgW="7597471" imgH="3743799" progId="Word.Document.8">
                  <p:embed/>
                </p:oleObj>
              </mc:Choice>
              <mc:Fallback>
                <p:oleObj name="文档" r:id="rId2" imgW="7597471" imgH="3743799"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695325"/>
                        <a:ext cx="7473950"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ysDot"/>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6738" name="Group 2">
            <a:extLst>
              <a:ext uri="{FF2B5EF4-FFF2-40B4-BE49-F238E27FC236}">
                <a16:creationId xmlns:a16="http://schemas.microsoft.com/office/drawing/2014/main" id="{F55C0344-3EE7-4788-95F6-6A6142E53827}"/>
              </a:ext>
            </a:extLst>
          </p:cNvPr>
          <p:cNvGraphicFramePr>
            <a:graphicFrameLocks noGrp="1"/>
          </p:cNvGraphicFramePr>
          <p:nvPr/>
        </p:nvGraphicFramePr>
        <p:xfrm>
          <a:off x="468313" y="1557338"/>
          <a:ext cx="8348662" cy="5578475"/>
        </p:xfrm>
        <a:graphic>
          <a:graphicData uri="http://schemas.openxmlformats.org/drawingml/2006/table">
            <a:tbl>
              <a:tblPr/>
              <a:tblGrid>
                <a:gridCol w="649287">
                  <a:extLst>
                    <a:ext uri="{9D8B030D-6E8A-4147-A177-3AD203B41FA5}">
                      <a16:colId xmlns:a16="http://schemas.microsoft.com/office/drawing/2014/main" val="887732737"/>
                    </a:ext>
                  </a:extLst>
                </a:gridCol>
                <a:gridCol w="769938">
                  <a:extLst>
                    <a:ext uri="{9D8B030D-6E8A-4147-A177-3AD203B41FA5}">
                      <a16:colId xmlns:a16="http://schemas.microsoft.com/office/drawing/2014/main" val="2307058283"/>
                    </a:ext>
                  </a:extLst>
                </a:gridCol>
                <a:gridCol w="769937">
                  <a:extLst>
                    <a:ext uri="{9D8B030D-6E8A-4147-A177-3AD203B41FA5}">
                      <a16:colId xmlns:a16="http://schemas.microsoft.com/office/drawing/2014/main" val="578396843"/>
                    </a:ext>
                  </a:extLst>
                </a:gridCol>
                <a:gridCol w="769938">
                  <a:extLst>
                    <a:ext uri="{9D8B030D-6E8A-4147-A177-3AD203B41FA5}">
                      <a16:colId xmlns:a16="http://schemas.microsoft.com/office/drawing/2014/main" val="4186109189"/>
                    </a:ext>
                  </a:extLst>
                </a:gridCol>
                <a:gridCol w="769937">
                  <a:extLst>
                    <a:ext uri="{9D8B030D-6E8A-4147-A177-3AD203B41FA5}">
                      <a16:colId xmlns:a16="http://schemas.microsoft.com/office/drawing/2014/main" val="3975273742"/>
                    </a:ext>
                  </a:extLst>
                </a:gridCol>
                <a:gridCol w="769938">
                  <a:extLst>
                    <a:ext uri="{9D8B030D-6E8A-4147-A177-3AD203B41FA5}">
                      <a16:colId xmlns:a16="http://schemas.microsoft.com/office/drawing/2014/main" val="3616312131"/>
                    </a:ext>
                  </a:extLst>
                </a:gridCol>
                <a:gridCol w="769937">
                  <a:extLst>
                    <a:ext uri="{9D8B030D-6E8A-4147-A177-3AD203B41FA5}">
                      <a16:colId xmlns:a16="http://schemas.microsoft.com/office/drawing/2014/main" val="803328980"/>
                    </a:ext>
                  </a:extLst>
                </a:gridCol>
                <a:gridCol w="769938">
                  <a:extLst>
                    <a:ext uri="{9D8B030D-6E8A-4147-A177-3AD203B41FA5}">
                      <a16:colId xmlns:a16="http://schemas.microsoft.com/office/drawing/2014/main" val="910649651"/>
                    </a:ext>
                  </a:extLst>
                </a:gridCol>
                <a:gridCol w="769937">
                  <a:extLst>
                    <a:ext uri="{9D8B030D-6E8A-4147-A177-3AD203B41FA5}">
                      <a16:colId xmlns:a16="http://schemas.microsoft.com/office/drawing/2014/main" val="3504165732"/>
                    </a:ext>
                  </a:extLst>
                </a:gridCol>
                <a:gridCol w="769938">
                  <a:extLst>
                    <a:ext uri="{9D8B030D-6E8A-4147-A177-3AD203B41FA5}">
                      <a16:colId xmlns:a16="http://schemas.microsoft.com/office/drawing/2014/main" val="2517155897"/>
                    </a:ext>
                  </a:extLst>
                </a:gridCol>
                <a:gridCol w="769937">
                  <a:extLst>
                    <a:ext uri="{9D8B030D-6E8A-4147-A177-3AD203B41FA5}">
                      <a16:colId xmlns:a16="http://schemas.microsoft.com/office/drawing/2014/main" val="1254089709"/>
                    </a:ext>
                  </a:extLst>
                </a:gridCol>
              </a:tblGrid>
              <a:tr h="403225">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2192347"/>
                  </a:ext>
                </a:extLst>
              </a:tr>
              <a:tr h="5175250">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0.9719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0.9726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0.9582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0.9788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0.9495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0.9838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0.9505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0.9599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0.9744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0.9798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0.9929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0.9515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0.9846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0.9909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0.9693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0.9756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0.9808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0.9949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0.9979</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0.9535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0.9625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0.9887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b="1">
                          <a:solidFill>
                            <a:schemeClr val="bg2"/>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b="1">
                          <a:solidFill>
                            <a:schemeClr val="bg2"/>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0.9545</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0.9633</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0.9706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0.9767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0.9817</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0.9858</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0.9890</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0.9916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0.9936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0.9952</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0.9964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0.9974</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0.9981</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0.9986</a:t>
                      </a: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400" b="1" i="0" u="none" strike="noStrike" cap="none" normalizeH="0" baseline="0">
                          <a:ln>
                            <a:noFill/>
                          </a:ln>
                          <a:solidFill>
                            <a:schemeClr val="bg2"/>
                          </a:solidFill>
                          <a:effectLst/>
                          <a:latin typeface="Arial" panose="020B0604020202020204" pitchFamily="34" charset="0"/>
                          <a:ea typeface="宋体" panose="02010600030101010101" pitchFamily="2" charset="-122"/>
                        </a:rPr>
                        <a:t>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4210091"/>
                  </a:ext>
                </a:extLst>
              </a:tr>
            </a:tbl>
          </a:graphicData>
        </a:graphic>
      </p:graphicFrame>
      <p:sp>
        <p:nvSpPr>
          <p:cNvPr id="117800" name="Line 40">
            <a:extLst>
              <a:ext uri="{FF2B5EF4-FFF2-40B4-BE49-F238E27FC236}">
                <a16:creationId xmlns:a16="http://schemas.microsoft.com/office/drawing/2014/main" id="{3120ADA1-E52E-4215-2F0E-C4F733698AA3}"/>
              </a:ext>
            </a:extLst>
          </p:cNvPr>
          <p:cNvSpPr>
            <a:spLocks noChangeShapeType="1"/>
          </p:cNvSpPr>
          <p:nvPr/>
        </p:nvSpPr>
        <p:spPr bwMode="auto">
          <a:xfrm flipH="1">
            <a:off x="1042988" y="3933825"/>
            <a:ext cx="1584325" cy="0"/>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01" name="Line 41">
            <a:extLst>
              <a:ext uri="{FF2B5EF4-FFF2-40B4-BE49-F238E27FC236}">
                <a16:creationId xmlns:a16="http://schemas.microsoft.com/office/drawing/2014/main" id="{F8ADA4F0-EC7A-D6D8-C662-759802A2A665}"/>
              </a:ext>
            </a:extLst>
          </p:cNvPr>
          <p:cNvSpPr>
            <a:spLocks noChangeShapeType="1"/>
          </p:cNvSpPr>
          <p:nvPr/>
        </p:nvSpPr>
        <p:spPr bwMode="auto">
          <a:xfrm flipV="1">
            <a:off x="3348038" y="1917700"/>
            <a:ext cx="0" cy="1873250"/>
          </a:xfrm>
          <a:prstGeom prst="line">
            <a:avLst/>
          </a:prstGeom>
          <a:noFill/>
          <a:ln w="76200" cmpd="tri">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802" name="Text Box 42">
            <a:extLst>
              <a:ext uri="{FF2B5EF4-FFF2-40B4-BE49-F238E27FC236}">
                <a16:creationId xmlns:a16="http://schemas.microsoft.com/office/drawing/2014/main" id="{D757C2BA-768F-1BF5-ADB1-EE4A374D1BF8}"/>
              </a:ext>
            </a:extLst>
          </p:cNvPr>
          <p:cNvSpPr txBox="1">
            <a:spLocks noChangeArrowheads="1"/>
          </p:cNvSpPr>
          <p:nvPr/>
        </p:nvSpPr>
        <p:spPr bwMode="auto">
          <a:xfrm>
            <a:off x="2700338" y="4510088"/>
            <a:ext cx="2133600" cy="862012"/>
          </a:xfrm>
          <a:prstGeom prst="rect">
            <a:avLst/>
          </a:prstGeom>
          <a:solidFill>
            <a:srgbClr val="FFFF00"/>
          </a:solidFill>
          <a:ln w="38100" cmpd="dbl">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en-US" altLang="zh-CN" sz="4800">
                <a:solidFill>
                  <a:schemeClr val="tx1"/>
                </a:solidFill>
                <a:latin typeface="Times New Roman" panose="02020603050405020304" pitchFamily="18" charset="0"/>
              </a:rPr>
              <a:t>2.327</a:t>
            </a:r>
          </a:p>
        </p:txBody>
      </p:sp>
      <p:sp>
        <p:nvSpPr>
          <p:cNvPr id="117803" name="Text Box 44">
            <a:extLst>
              <a:ext uri="{FF2B5EF4-FFF2-40B4-BE49-F238E27FC236}">
                <a16:creationId xmlns:a16="http://schemas.microsoft.com/office/drawing/2014/main" id="{A43128E9-7B55-CDF8-E963-1F614D3F43BF}"/>
              </a:ext>
            </a:extLst>
          </p:cNvPr>
          <p:cNvSpPr txBox="1">
            <a:spLocks noChangeArrowheads="1"/>
          </p:cNvSpPr>
          <p:nvPr/>
        </p:nvSpPr>
        <p:spPr bwMode="auto">
          <a:xfrm>
            <a:off x="3840163" y="792163"/>
            <a:ext cx="3176587"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chemeClr val="tx1"/>
                </a:solidFill>
                <a:latin typeface="Times New Roman" panose="02020603050405020304" pitchFamily="18" charset="0"/>
                <a:ea typeface="黑体" panose="02010609060101010101" pitchFamily="49" charset="-122"/>
              </a:rPr>
              <a:t>标准正态分布表</a:t>
            </a:r>
          </a:p>
        </p:txBody>
      </p:sp>
      <p:sp>
        <p:nvSpPr>
          <p:cNvPr id="117804" name="Oval 45">
            <a:hlinkClick r:id="rId2" action="ppaction://hlinksldjump"/>
            <a:extLst>
              <a:ext uri="{FF2B5EF4-FFF2-40B4-BE49-F238E27FC236}">
                <a16:creationId xmlns:a16="http://schemas.microsoft.com/office/drawing/2014/main" id="{157B0B96-391A-F98E-A733-80C09D1DFAC7}"/>
              </a:ext>
            </a:extLst>
          </p:cNvPr>
          <p:cNvSpPr>
            <a:spLocks noChangeArrowheads="1"/>
          </p:cNvSpPr>
          <p:nvPr/>
        </p:nvSpPr>
        <p:spPr bwMode="auto">
          <a:xfrm>
            <a:off x="8229600" y="6097588"/>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17805" name="Rectangle 46">
            <a:extLst>
              <a:ext uri="{FF2B5EF4-FFF2-40B4-BE49-F238E27FC236}">
                <a16:creationId xmlns:a16="http://schemas.microsoft.com/office/drawing/2014/main" id="{1D905224-8C96-5299-7ED9-FCADB7AF138E}"/>
              </a:ext>
            </a:extLst>
          </p:cNvPr>
          <p:cNvSpPr>
            <a:spLocks noChangeArrowheads="1"/>
          </p:cNvSpPr>
          <p:nvPr/>
        </p:nvSpPr>
        <p:spPr bwMode="auto">
          <a:xfrm>
            <a:off x="2700338" y="3790950"/>
            <a:ext cx="1366837" cy="2159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17806" name="Rectangle 47">
            <a:extLst>
              <a:ext uri="{FF2B5EF4-FFF2-40B4-BE49-F238E27FC236}">
                <a16:creationId xmlns:a16="http://schemas.microsoft.com/office/drawing/2014/main" id="{28A68664-7200-6562-9582-C97DF4B98FBA}"/>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498" name="Rectangle 2">
            <a:extLst>
              <a:ext uri="{FF2B5EF4-FFF2-40B4-BE49-F238E27FC236}">
                <a16:creationId xmlns:a16="http://schemas.microsoft.com/office/drawing/2014/main" id="{FB93B096-4656-B0DA-B8B0-B7457CFED7A1}"/>
              </a:ext>
            </a:extLst>
          </p:cNvPr>
          <p:cNvSpPr>
            <a:spLocks noGrp="1" noChangeArrowheads="1"/>
          </p:cNvSpPr>
          <p:nvPr>
            <p:ph type="title"/>
          </p:nvPr>
        </p:nvSpPr>
        <p:spPr>
          <a:xfrm>
            <a:off x="973138" y="1268413"/>
            <a:ext cx="9144000" cy="3527425"/>
          </a:xfrm>
        </p:spPr>
        <p:txBody>
          <a:bodyPr/>
          <a:lstStyle/>
          <a:p>
            <a:pPr eaLnBrk="1" hangingPunct="1">
              <a:lnSpc>
                <a:spcPct val="120000"/>
              </a:lnSpc>
              <a:spcBef>
                <a:spcPct val="20000"/>
              </a:spcBef>
            </a:pPr>
            <a:r>
              <a:rPr lang="zh-CN" altLang="en-US" sz="4000">
                <a:solidFill>
                  <a:schemeClr val="tx1"/>
                </a:solidFill>
              </a:rPr>
              <a:t>由</a:t>
            </a:r>
            <a:r>
              <a:rPr lang="en-US" altLang="zh-CN" sz="4000" i="1">
                <a:solidFill>
                  <a:schemeClr val="tx1"/>
                </a:solidFill>
                <a:latin typeface="Symbol" panose="05050102010706020507" pitchFamily="18" charset="2"/>
              </a:rPr>
              <a:t>j</a:t>
            </a:r>
            <a:r>
              <a:rPr lang="en-US" altLang="zh-CN" sz="4000">
                <a:solidFill>
                  <a:schemeClr val="tx1"/>
                </a:solidFill>
              </a:rPr>
              <a:t>(</a:t>
            </a:r>
            <a:r>
              <a:rPr lang="en-US" altLang="zh-CN" sz="4000" i="1">
                <a:solidFill>
                  <a:schemeClr val="tx1"/>
                </a:solidFill>
                <a:latin typeface="Times New Roman" panose="02020603050405020304" pitchFamily="18" charset="0"/>
              </a:rPr>
              <a:t>x</a:t>
            </a:r>
            <a:r>
              <a:rPr lang="en-US" altLang="zh-CN" sz="4000">
                <a:solidFill>
                  <a:schemeClr val="tx1"/>
                </a:solidFill>
              </a:rPr>
              <a:t>)</a:t>
            </a:r>
            <a:r>
              <a:rPr lang="zh-CN" altLang="en-US" sz="4000">
                <a:solidFill>
                  <a:schemeClr val="tx1"/>
                </a:solidFill>
              </a:rPr>
              <a:t>的对称性知</a:t>
            </a:r>
            <a:r>
              <a:rPr lang="en-US" altLang="zh-CN" sz="4000" i="1">
                <a:solidFill>
                  <a:schemeClr val="tx1"/>
                </a:solidFill>
                <a:latin typeface="Times New Roman" panose="02020603050405020304" pitchFamily="18" charset="0"/>
              </a:rPr>
              <a:t>z</a:t>
            </a:r>
            <a:r>
              <a:rPr lang="en-US" altLang="zh-CN" sz="4000" baseline="-25000">
                <a:solidFill>
                  <a:schemeClr val="tx1"/>
                </a:solidFill>
                <a:latin typeface="Symbol" panose="05050102010706020507" pitchFamily="18" charset="2"/>
              </a:rPr>
              <a:t>1-</a:t>
            </a:r>
            <a:r>
              <a:rPr lang="en-US" altLang="zh-CN" sz="4000" i="1" baseline="-25000">
                <a:solidFill>
                  <a:schemeClr val="tx1"/>
                </a:solidFill>
                <a:latin typeface="Symbol" panose="05050102010706020507" pitchFamily="18" charset="2"/>
              </a:rPr>
              <a:t>a</a:t>
            </a:r>
            <a:r>
              <a:rPr lang="en-US" altLang="zh-CN" sz="4000">
                <a:solidFill>
                  <a:schemeClr val="tx1"/>
                </a:solidFill>
                <a:latin typeface="Times New Roman" panose="02020603050405020304" pitchFamily="18" charset="0"/>
              </a:rPr>
              <a:t>=-</a:t>
            </a:r>
            <a:r>
              <a:rPr lang="en-US" altLang="zh-CN" sz="4000" i="1">
                <a:solidFill>
                  <a:schemeClr val="tx1"/>
                </a:solidFill>
                <a:latin typeface="Times New Roman" panose="02020603050405020304" pitchFamily="18" charset="0"/>
              </a:rPr>
              <a:t>z</a:t>
            </a:r>
            <a:r>
              <a:rPr lang="en-US" altLang="zh-CN" sz="4000" i="1" baseline="-25000">
                <a:solidFill>
                  <a:schemeClr val="tx1"/>
                </a:solidFill>
                <a:latin typeface="Symbol" panose="05050102010706020507" pitchFamily="18" charset="2"/>
              </a:rPr>
              <a:t>a</a:t>
            </a:r>
          </a:p>
        </p:txBody>
      </p:sp>
      <p:grpSp>
        <p:nvGrpSpPr>
          <p:cNvPr id="118787" name="Group 3">
            <a:extLst>
              <a:ext uri="{FF2B5EF4-FFF2-40B4-BE49-F238E27FC236}">
                <a16:creationId xmlns:a16="http://schemas.microsoft.com/office/drawing/2014/main" id="{D11D575F-0A0E-6B79-84B2-8D151B7D7B7A}"/>
              </a:ext>
            </a:extLst>
          </p:cNvPr>
          <p:cNvGrpSpPr>
            <a:grpSpLocks/>
          </p:cNvGrpSpPr>
          <p:nvPr/>
        </p:nvGrpSpPr>
        <p:grpSpPr bwMode="auto">
          <a:xfrm>
            <a:off x="725488" y="3430588"/>
            <a:ext cx="7086600" cy="2751137"/>
            <a:chOff x="480" y="1200"/>
            <a:chExt cx="4464" cy="1733"/>
          </a:xfrm>
        </p:grpSpPr>
        <p:sp>
          <p:nvSpPr>
            <p:cNvPr id="118789" name="Freeform 4">
              <a:extLst>
                <a:ext uri="{FF2B5EF4-FFF2-40B4-BE49-F238E27FC236}">
                  <a16:creationId xmlns:a16="http://schemas.microsoft.com/office/drawing/2014/main" id="{E22D696A-548E-AD3A-8711-24D43EE48624}"/>
                </a:ext>
              </a:extLst>
            </p:cNvPr>
            <p:cNvSpPr>
              <a:spLocks/>
            </p:cNvSpPr>
            <p:nvPr/>
          </p:nvSpPr>
          <p:spPr bwMode="auto">
            <a:xfrm>
              <a:off x="3408" y="2178"/>
              <a:ext cx="924" cy="456"/>
            </a:xfrm>
            <a:custGeom>
              <a:avLst/>
              <a:gdLst>
                <a:gd name="T0" fmla="*/ 0 w 924"/>
                <a:gd name="T1" fmla="*/ 456 h 456"/>
                <a:gd name="T2" fmla="*/ 0 w 924"/>
                <a:gd name="T3" fmla="*/ 0 h 456"/>
                <a:gd name="T4" fmla="*/ 108 w 924"/>
                <a:gd name="T5" fmla="*/ 96 h 456"/>
                <a:gd name="T6" fmla="*/ 216 w 924"/>
                <a:gd name="T7" fmla="*/ 180 h 456"/>
                <a:gd name="T8" fmla="*/ 384 w 924"/>
                <a:gd name="T9" fmla="*/ 258 h 456"/>
                <a:gd name="T10" fmla="*/ 570 w 924"/>
                <a:gd name="T11" fmla="*/ 324 h 456"/>
                <a:gd name="T12" fmla="*/ 798 w 924"/>
                <a:gd name="T13" fmla="*/ 354 h 456"/>
                <a:gd name="T14" fmla="*/ 924 w 924"/>
                <a:gd name="T15" fmla="*/ 366 h 456"/>
                <a:gd name="T16" fmla="*/ 924 w 924"/>
                <a:gd name="T17" fmla="*/ 456 h 456"/>
                <a:gd name="T18" fmla="*/ 0 w 924"/>
                <a:gd name="T19" fmla="*/ 456 h 4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4" h="456">
                  <a:moveTo>
                    <a:pt x="0" y="456"/>
                  </a:moveTo>
                  <a:lnTo>
                    <a:pt x="0" y="0"/>
                  </a:lnTo>
                  <a:lnTo>
                    <a:pt x="108" y="96"/>
                  </a:lnTo>
                  <a:lnTo>
                    <a:pt x="216" y="180"/>
                  </a:lnTo>
                  <a:lnTo>
                    <a:pt x="384" y="258"/>
                  </a:lnTo>
                  <a:lnTo>
                    <a:pt x="570" y="324"/>
                  </a:lnTo>
                  <a:lnTo>
                    <a:pt x="798" y="354"/>
                  </a:lnTo>
                  <a:lnTo>
                    <a:pt x="924" y="366"/>
                  </a:lnTo>
                  <a:lnTo>
                    <a:pt x="924" y="456"/>
                  </a:lnTo>
                  <a:lnTo>
                    <a:pt x="0" y="456"/>
                  </a:lnTo>
                  <a:close/>
                </a:path>
              </a:pathLst>
            </a:custGeom>
            <a:solidFill>
              <a:schemeClr val="bg2"/>
            </a:solidFill>
            <a:ln>
              <a:noFill/>
            </a:ln>
            <a:effectLst/>
            <a:extLst>
              <a:ext uri="{91240B29-F687-4F45-9708-019B960494DF}">
                <a14:hiddenLine xmlns:a14="http://schemas.microsoft.com/office/drawing/2010/main" w="38100" cap="flat" cmpd="sng">
                  <a:solidFill>
                    <a:schemeClr val="accent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8790" name="Line 5">
              <a:extLst>
                <a:ext uri="{FF2B5EF4-FFF2-40B4-BE49-F238E27FC236}">
                  <a16:creationId xmlns:a16="http://schemas.microsoft.com/office/drawing/2014/main" id="{23C924D1-663C-7214-B108-F54CEFD309CB}"/>
                </a:ext>
              </a:extLst>
            </p:cNvPr>
            <p:cNvSpPr>
              <a:spLocks noChangeShapeType="1"/>
            </p:cNvSpPr>
            <p:nvPr/>
          </p:nvSpPr>
          <p:spPr bwMode="auto">
            <a:xfrm>
              <a:off x="480" y="2640"/>
              <a:ext cx="4464"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sp>
          <p:nvSpPr>
            <p:cNvPr id="118791" name="Line 6">
              <a:extLst>
                <a:ext uri="{FF2B5EF4-FFF2-40B4-BE49-F238E27FC236}">
                  <a16:creationId xmlns:a16="http://schemas.microsoft.com/office/drawing/2014/main" id="{BC3402F1-73CA-C04E-6430-2A5237CECD9E}"/>
                </a:ext>
              </a:extLst>
            </p:cNvPr>
            <p:cNvSpPr>
              <a:spLocks noChangeShapeType="1"/>
            </p:cNvSpPr>
            <p:nvPr/>
          </p:nvSpPr>
          <p:spPr bwMode="auto">
            <a:xfrm flipV="1">
              <a:off x="2544" y="1200"/>
              <a:ext cx="0" cy="168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endParaRPr lang="zh-CN" altLang="en-US"/>
            </a:p>
          </p:txBody>
        </p:sp>
        <p:grpSp>
          <p:nvGrpSpPr>
            <p:cNvPr id="118792" name="Group 7">
              <a:extLst>
                <a:ext uri="{FF2B5EF4-FFF2-40B4-BE49-F238E27FC236}">
                  <a16:creationId xmlns:a16="http://schemas.microsoft.com/office/drawing/2014/main" id="{ED5EC038-915C-11F6-4B14-EC50AD2AA054}"/>
                </a:ext>
              </a:extLst>
            </p:cNvPr>
            <p:cNvGrpSpPr>
              <a:grpSpLocks/>
            </p:cNvGrpSpPr>
            <p:nvPr/>
          </p:nvGrpSpPr>
          <p:grpSpPr bwMode="auto">
            <a:xfrm>
              <a:off x="733" y="1440"/>
              <a:ext cx="3600" cy="1104"/>
              <a:chOff x="528" y="644"/>
              <a:chExt cx="4417" cy="1233"/>
            </a:xfrm>
          </p:grpSpPr>
          <p:sp>
            <p:nvSpPr>
              <p:cNvPr id="118796" name="Freeform 8">
                <a:extLst>
                  <a:ext uri="{FF2B5EF4-FFF2-40B4-BE49-F238E27FC236}">
                    <a16:creationId xmlns:a16="http://schemas.microsoft.com/office/drawing/2014/main" id="{5BF1D659-11A1-7EBB-EA44-0BA9B6421FAD}"/>
                  </a:ext>
                </a:extLst>
              </p:cNvPr>
              <p:cNvSpPr>
                <a:spLocks/>
              </p:cNvSpPr>
              <p:nvPr/>
            </p:nvSpPr>
            <p:spPr bwMode="auto">
              <a:xfrm flipV="1">
                <a:off x="2737" y="644"/>
                <a:ext cx="2208" cy="1232"/>
              </a:xfrm>
              <a:custGeom>
                <a:avLst/>
                <a:gdLst>
                  <a:gd name="T0" fmla="*/ 27 w 1800"/>
                  <a:gd name="T1" fmla="*/ 6404 h 237"/>
                  <a:gd name="T2" fmla="*/ 81 w 1800"/>
                  <a:gd name="T3" fmla="*/ 6378 h 237"/>
                  <a:gd name="T4" fmla="*/ 135 w 1800"/>
                  <a:gd name="T5" fmla="*/ 6321 h 237"/>
                  <a:gd name="T6" fmla="*/ 190 w 1800"/>
                  <a:gd name="T7" fmla="*/ 6269 h 237"/>
                  <a:gd name="T8" fmla="*/ 244 w 1800"/>
                  <a:gd name="T9" fmla="*/ 6160 h 237"/>
                  <a:gd name="T10" fmla="*/ 298 w 1800"/>
                  <a:gd name="T11" fmla="*/ 6051 h 237"/>
                  <a:gd name="T12" fmla="*/ 352 w 1800"/>
                  <a:gd name="T13" fmla="*/ 5916 h 237"/>
                  <a:gd name="T14" fmla="*/ 406 w 1800"/>
                  <a:gd name="T15" fmla="*/ 5781 h 237"/>
                  <a:gd name="T16" fmla="*/ 460 w 1800"/>
                  <a:gd name="T17" fmla="*/ 5619 h 237"/>
                  <a:gd name="T18" fmla="*/ 515 w 1800"/>
                  <a:gd name="T19" fmla="*/ 5432 h 237"/>
                  <a:gd name="T20" fmla="*/ 569 w 1800"/>
                  <a:gd name="T21" fmla="*/ 5240 h 237"/>
                  <a:gd name="T22" fmla="*/ 623 w 1800"/>
                  <a:gd name="T23" fmla="*/ 5027 h 237"/>
                  <a:gd name="T24" fmla="*/ 677 w 1800"/>
                  <a:gd name="T25" fmla="*/ 4808 h 237"/>
                  <a:gd name="T26" fmla="*/ 731 w 1800"/>
                  <a:gd name="T27" fmla="*/ 4595 h 237"/>
                  <a:gd name="T28" fmla="*/ 785 w 1800"/>
                  <a:gd name="T29" fmla="*/ 4351 h 237"/>
                  <a:gd name="T30" fmla="*/ 839 w 1800"/>
                  <a:gd name="T31" fmla="*/ 4133 h 237"/>
                  <a:gd name="T32" fmla="*/ 894 w 1800"/>
                  <a:gd name="T33" fmla="*/ 3894 h 237"/>
                  <a:gd name="T34" fmla="*/ 948 w 1800"/>
                  <a:gd name="T35" fmla="*/ 3649 h 237"/>
                  <a:gd name="T36" fmla="*/ 1002 w 1800"/>
                  <a:gd name="T37" fmla="*/ 3405 h 237"/>
                  <a:gd name="T38" fmla="*/ 1056 w 1800"/>
                  <a:gd name="T39" fmla="*/ 3187 h 237"/>
                  <a:gd name="T40" fmla="*/ 1110 w 1800"/>
                  <a:gd name="T41" fmla="*/ 2973 h 237"/>
                  <a:gd name="T42" fmla="*/ 1164 w 1800"/>
                  <a:gd name="T43" fmla="*/ 2729 h 237"/>
                  <a:gd name="T44" fmla="*/ 1219 w 1800"/>
                  <a:gd name="T45" fmla="*/ 2511 h 237"/>
                  <a:gd name="T46" fmla="*/ 1273 w 1800"/>
                  <a:gd name="T47" fmla="*/ 2324 h 237"/>
                  <a:gd name="T48" fmla="*/ 1327 w 1800"/>
                  <a:gd name="T49" fmla="*/ 2105 h 237"/>
                  <a:gd name="T50" fmla="*/ 1381 w 1800"/>
                  <a:gd name="T51" fmla="*/ 1918 h 237"/>
                  <a:gd name="T52" fmla="*/ 1435 w 1800"/>
                  <a:gd name="T53" fmla="*/ 1757 h 237"/>
                  <a:gd name="T54" fmla="*/ 1489 w 1800"/>
                  <a:gd name="T55" fmla="*/ 1570 h 237"/>
                  <a:gd name="T56" fmla="*/ 1544 w 1800"/>
                  <a:gd name="T57" fmla="*/ 1435 h 237"/>
                  <a:gd name="T58" fmla="*/ 1598 w 1800"/>
                  <a:gd name="T59" fmla="*/ 1268 h 237"/>
                  <a:gd name="T60" fmla="*/ 1652 w 1800"/>
                  <a:gd name="T61" fmla="*/ 1133 h 237"/>
                  <a:gd name="T62" fmla="*/ 1706 w 1800"/>
                  <a:gd name="T63" fmla="*/ 998 h 237"/>
                  <a:gd name="T64" fmla="*/ 1760 w 1800"/>
                  <a:gd name="T65" fmla="*/ 894 h 237"/>
                  <a:gd name="T66" fmla="*/ 1814 w 1800"/>
                  <a:gd name="T67" fmla="*/ 785 h 237"/>
                  <a:gd name="T68" fmla="*/ 1869 w 1800"/>
                  <a:gd name="T69" fmla="*/ 676 h 237"/>
                  <a:gd name="T70" fmla="*/ 1923 w 1800"/>
                  <a:gd name="T71" fmla="*/ 593 h 237"/>
                  <a:gd name="T72" fmla="*/ 1977 w 1800"/>
                  <a:gd name="T73" fmla="*/ 515 h 237"/>
                  <a:gd name="T74" fmla="*/ 2031 w 1800"/>
                  <a:gd name="T75" fmla="*/ 431 h 237"/>
                  <a:gd name="T76" fmla="*/ 2085 w 1800"/>
                  <a:gd name="T77" fmla="*/ 379 h 237"/>
                  <a:gd name="T78" fmla="*/ 2139 w 1800"/>
                  <a:gd name="T79" fmla="*/ 296 h 237"/>
                  <a:gd name="T80" fmla="*/ 2193 w 1800"/>
                  <a:gd name="T81" fmla="*/ 270 h 237"/>
                  <a:gd name="T82" fmla="*/ 2248 w 1800"/>
                  <a:gd name="T83" fmla="*/ 218 h 237"/>
                  <a:gd name="T84" fmla="*/ 2302 w 1800"/>
                  <a:gd name="T85" fmla="*/ 161 h 237"/>
                  <a:gd name="T86" fmla="*/ 2356 w 1800"/>
                  <a:gd name="T87" fmla="*/ 135 h 237"/>
                  <a:gd name="T88" fmla="*/ 2410 w 1800"/>
                  <a:gd name="T89" fmla="*/ 109 h 237"/>
                  <a:gd name="T90" fmla="*/ 2464 w 1800"/>
                  <a:gd name="T91" fmla="*/ 83 h 237"/>
                  <a:gd name="T92" fmla="*/ 2518 w 1800"/>
                  <a:gd name="T93" fmla="*/ 52 h 237"/>
                  <a:gd name="T94" fmla="*/ 2574 w 1800"/>
                  <a:gd name="T95" fmla="*/ 26 h 237"/>
                  <a:gd name="T96" fmla="*/ 2628 w 1800"/>
                  <a:gd name="T97" fmla="*/ 0 h 237"/>
                  <a:gd name="T98" fmla="*/ 2681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sp>
            <p:nvSpPr>
              <p:cNvPr id="118797" name="Freeform 9">
                <a:extLst>
                  <a:ext uri="{FF2B5EF4-FFF2-40B4-BE49-F238E27FC236}">
                    <a16:creationId xmlns:a16="http://schemas.microsoft.com/office/drawing/2014/main" id="{70EC2A15-2E8C-C1A2-DFED-4CD56567ED29}"/>
                  </a:ext>
                </a:extLst>
              </p:cNvPr>
              <p:cNvSpPr>
                <a:spLocks/>
              </p:cNvSpPr>
              <p:nvPr/>
            </p:nvSpPr>
            <p:spPr bwMode="auto">
              <a:xfrm flipH="1" flipV="1">
                <a:off x="528" y="645"/>
                <a:ext cx="2208" cy="1232"/>
              </a:xfrm>
              <a:custGeom>
                <a:avLst/>
                <a:gdLst>
                  <a:gd name="T0" fmla="*/ 27 w 1800"/>
                  <a:gd name="T1" fmla="*/ 6404 h 237"/>
                  <a:gd name="T2" fmla="*/ 81 w 1800"/>
                  <a:gd name="T3" fmla="*/ 6378 h 237"/>
                  <a:gd name="T4" fmla="*/ 135 w 1800"/>
                  <a:gd name="T5" fmla="*/ 6321 h 237"/>
                  <a:gd name="T6" fmla="*/ 190 w 1800"/>
                  <a:gd name="T7" fmla="*/ 6269 h 237"/>
                  <a:gd name="T8" fmla="*/ 244 w 1800"/>
                  <a:gd name="T9" fmla="*/ 6160 h 237"/>
                  <a:gd name="T10" fmla="*/ 298 w 1800"/>
                  <a:gd name="T11" fmla="*/ 6051 h 237"/>
                  <a:gd name="T12" fmla="*/ 352 w 1800"/>
                  <a:gd name="T13" fmla="*/ 5916 h 237"/>
                  <a:gd name="T14" fmla="*/ 406 w 1800"/>
                  <a:gd name="T15" fmla="*/ 5781 h 237"/>
                  <a:gd name="T16" fmla="*/ 460 w 1800"/>
                  <a:gd name="T17" fmla="*/ 5619 h 237"/>
                  <a:gd name="T18" fmla="*/ 515 w 1800"/>
                  <a:gd name="T19" fmla="*/ 5432 h 237"/>
                  <a:gd name="T20" fmla="*/ 569 w 1800"/>
                  <a:gd name="T21" fmla="*/ 5240 h 237"/>
                  <a:gd name="T22" fmla="*/ 623 w 1800"/>
                  <a:gd name="T23" fmla="*/ 5027 h 237"/>
                  <a:gd name="T24" fmla="*/ 677 w 1800"/>
                  <a:gd name="T25" fmla="*/ 4808 h 237"/>
                  <a:gd name="T26" fmla="*/ 731 w 1800"/>
                  <a:gd name="T27" fmla="*/ 4595 h 237"/>
                  <a:gd name="T28" fmla="*/ 785 w 1800"/>
                  <a:gd name="T29" fmla="*/ 4351 h 237"/>
                  <a:gd name="T30" fmla="*/ 839 w 1800"/>
                  <a:gd name="T31" fmla="*/ 4133 h 237"/>
                  <a:gd name="T32" fmla="*/ 894 w 1800"/>
                  <a:gd name="T33" fmla="*/ 3894 h 237"/>
                  <a:gd name="T34" fmla="*/ 948 w 1800"/>
                  <a:gd name="T35" fmla="*/ 3649 h 237"/>
                  <a:gd name="T36" fmla="*/ 1002 w 1800"/>
                  <a:gd name="T37" fmla="*/ 3405 h 237"/>
                  <a:gd name="T38" fmla="*/ 1056 w 1800"/>
                  <a:gd name="T39" fmla="*/ 3187 h 237"/>
                  <a:gd name="T40" fmla="*/ 1110 w 1800"/>
                  <a:gd name="T41" fmla="*/ 2973 h 237"/>
                  <a:gd name="T42" fmla="*/ 1164 w 1800"/>
                  <a:gd name="T43" fmla="*/ 2729 h 237"/>
                  <a:gd name="T44" fmla="*/ 1219 w 1800"/>
                  <a:gd name="T45" fmla="*/ 2511 h 237"/>
                  <a:gd name="T46" fmla="*/ 1273 w 1800"/>
                  <a:gd name="T47" fmla="*/ 2324 h 237"/>
                  <a:gd name="T48" fmla="*/ 1327 w 1800"/>
                  <a:gd name="T49" fmla="*/ 2105 h 237"/>
                  <a:gd name="T50" fmla="*/ 1381 w 1800"/>
                  <a:gd name="T51" fmla="*/ 1918 h 237"/>
                  <a:gd name="T52" fmla="*/ 1435 w 1800"/>
                  <a:gd name="T53" fmla="*/ 1757 h 237"/>
                  <a:gd name="T54" fmla="*/ 1489 w 1800"/>
                  <a:gd name="T55" fmla="*/ 1570 h 237"/>
                  <a:gd name="T56" fmla="*/ 1544 w 1800"/>
                  <a:gd name="T57" fmla="*/ 1435 h 237"/>
                  <a:gd name="T58" fmla="*/ 1598 w 1800"/>
                  <a:gd name="T59" fmla="*/ 1268 h 237"/>
                  <a:gd name="T60" fmla="*/ 1652 w 1800"/>
                  <a:gd name="T61" fmla="*/ 1133 h 237"/>
                  <a:gd name="T62" fmla="*/ 1706 w 1800"/>
                  <a:gd name="T63" fmla="*/ 998 h 237"/>
                  <a:gd name="T64" fmla="*/ 1760 w 1800"/>
                  <a:gd name="T65" fmla="*/ 894 h 237"/>
                  <a:gd name="T66" fmla="*/ 1814 w 1800"/>
                  <a:gd name="T67" fmla="*/ 785 h 237"/>
                  <a:gd name="T68" fmla="*/ 1869 w 1800"/>
                  <a:gd name="T69" fmla="*/ 676 h 237"/>
                  <a:gd name="T70" fmla="*/ 1923 w 1800"/>
                  <a:gd name="T71" fmla="*/ 593 h 237"/>
                  <a:gd name="T72" fmla="*/ 1977 w 1800"/>
                  <a:gd name="T73" fmla="*/ 515 h 237"/>
                  <a:gd name="T74" fmla="*/ 2031 w 1800"/>
                  <a:gd name="T75" fmla="*/ 431 h 237"/>
                  <a:gd name="T76" fmla="*/ 2085 w 1800"/>
                  <a:gd name="T77" fmla="*/ 379 h 237"/>
                  <a:gd name="T78" fmla="*/ 2139 w 1800"/>
                  <a:gd name="T79" fmla="*/ 296 h 237"/>
                  <a:gd name="T80" fmla="*/ 2193 w 1800"/>
                  <a:gd name="T81" fmla="*/ 270 h 237"/>
                  <a:gd name="T82" fmla="*/ 2248 w 1800"/>
                  <a:gd name="T83" fmla="*/ 218 h 237"/>
                  <a:gd name="T84" fmla="*/ 2302 w 1800"/>
                  <a:gd name="T85" fmla="*/ 161 h 237"/>
                  <a:gd name="T86" fmla="*/ 2356 w 1800"/>
                  <a:gd name="T87" fmla="*/ 135 h 237"/>
                  <a:gd name="T88" fmla="*/ 2410 w 1800"/>
                  <a:gd name="T89" fmla="*/ 109 h 237"/>
                  <a:gd name="T90" fmla="*/ 2464 w 1800"/>
                  <a:gd name="T91" fmla="*/ 83 h 237"/>
                  <a:gd name="T92" fmla="*/ 2518 w 1800"/>
                  <a:gd name="T93" fmla="*/ 52 h 237"/>
                  <a:gd name="T94" fmla="*/ 2574 w 1800"/>
                  <a:gd name="T95" fmla="*/ 26 h 237"/>
                  <a:gd name="T96" fmla="*/ 2628 w 1800"/>
                  <a:gd name="T97" fmla="*/ 0 h 237"/>
                  <a:gd name="T98" fmla="*/ 2681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571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zh-CN" altLang="en-US"/>
              </a:p>
            </p:txBody>
          </p:sp>
        </p:grpSp>
        <p:sp>
          <p:nvSpPr>
            <p:cNvPr id="118793" name="Text Box 10">
              <a:extLst>
                <a:ext uri="{FF2B5EF4-FFF2-40B4-BE49-F238E27FC236}">
                  <a16:creationId xmlns:a16="http://schemas.microsoft.com/office/drawing/2014/main" id="{361D7763-1361-D9FD-8B58-84E1230BB3BE}"/>
                </a:ext>
              </a:extLst>
            </p:cNvPr>
            <p:cNvSpPr txBox="1">
              <a:spLocks noChangeArrowheads="1"/>
            </p:cNvSpPr>
            <p:nvPr/>
          </p:nvSpPr>
          <p:spPr bwMode="auto">
            <a:xfrm>
              <a:off x="3294" y="2491"/>
              <a:ext cx="37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4000" i="1">
                  <a:solidFill>
                    <a:schemeClr val="tx1"/>
                  </a:solidFill>
                  <a:latin typeface="Times New Roman" panose="02020603050405020304" pitchFamily="18" charset="0"/>
                </a:rPr>
                <a:t>z</a:t>
              </a:r>
              <a:r>
                <a:rPr kumimoji="1" lang="en-US" altLang="zh-CN" sz="4000" baseline="-25000">
                  <a:solidFill>
                    <a:schemeClr val="tx1"/>
                  </a:solidFill>
                  <a:latin typeface="Symbol" panose="05050102010706020507" pitchFamily="18" charset="2"/>
                </a:rPr>
                <a:t>a</a:t>
              </a:r>
            </a:p>
          </p:txBody>
        </p:sp>
        <p:sp>
          <p:nvSpPr>
            <p:cNvPr id="118794" name="Line 11">
              <a:extLst>
                <a:ext uri="{FF2B5EF4-FFF2-40B4-BE49-F238E27FC236}">
                  <a16:creationId xmlns:a16="http://schemas.microsoft.com/office/drawing/2014/main" id="{CAF201B2-F6C3-D17C-16CD-5F4D96836F33}"/>
                </a:ext>
              </a:extLst>
            </p:cNvPr>
            <p:cNvSpPr>
              <a:spLocks noChangeShapeType="1"/>
            </p:cNvSpPr>
            <p:nvPr/>
          </p:nvSpPr>
          <p:spPr bwMode="auto">
            <a:xfrm flipV="1">
              <a:off x="3626" y="2042"/>
              <a:ext cx="419" cy="485"/>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18795" name="Text Box 12">
              <a:extLst>
                <a:ext uri="{FF2B5EF4-FFF2-40B4-BE49-F238E27FC236}">
                  <a16:creationId xmlns:a16="http://schemas.microsoft.com/office/drawing/2014/main" id="{B404E5FB-3CAC-C769-25C4-51D9B2EAE95B}"/>
                </a:ext>
              </a:extLst>
            </p:cNvPr>
            <p:cNvSpPr txBox="1">
              <a:spLocks noChangeArrowheads="1"/>
            </p:cNvSpPr>
            <p:nvPr/>
          </p:nvSpPr>
          <p:spPr bwMode="auto">
            <a:xfrm>
              <a:off x="4015" y="1756"/>
              <a:ext cx="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3600" i="1">
                  <a:solidFill>
                    <a:schemeClr val="tx1"/>
                  </a:solidFill>
                  <a:latin typeface="Symbol" panose="05050102010706020507" pitchFamily="18" charset="2"/>
                </a:rPr>
                <a:t>a</a:t>
              </a:r>
            </a:p>
          </p:txBody>
        </p:sp>
      </p:grpSp>
      <p:sp>
        <p:nvSpPr>
          <p:cNvPr id="118788" name="Rectangle 13">
            <a:extLst>
              <a:ext uri="{FF2B5EF4-FFF2-40B4-BE49-F238E27FC236}">
                <a16:creationId xmlns:a16="http://schemas.microsoft.com/office/drawing/2014/main" id="{84BC577E-F397-6A4E-BA73-1A057DEFD8E7}"/>
              </a:ext>
            </a:extLst>
          </p:cNvPr>
          <p:cNvSpPr>
            <a:spLocks noChangeArrowheads="1"/>
          </p:cNvSpPr>
          <p:nvPr/>
        </p:nvSpPr>
        <p:spPr bwMode="auto">
          <a:xfrm>
            <a:off x="395288" y="0"/>
            <a:ext cx="914400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Tx/>
              <a:buSzTx/>
              <a:buFontTx/>
              <a:buNone/>
            </a:pPr>
            <a:r>
              <a:rPr lang="zh-CN" altLang="en-US" sz="3600" b="0">
                <a:solidFill>
                  <a:schemeClr val="tx1"/>
                </a:solidFill>
              </a:rPr>
              <a:t>设</a:t>
            </a:r>
            <a:r>
              <a:rPr lang="en-US" altLang="zh-CN" sz="3600" b="0" i="1">
                <a:solidFill>
                  <a:schemeClr val="tx1"/>
                </a:solidFill>
                <a:latin typeface="Times New Roman" panose="02020603050405020304" pitchFamily="18" charset="0"/>
              </a:rPr>
              <a:t>X</a:t>
            </a:r>
            <a:r>
              <a:rPr lang="en-US" altLang="zh-CN" sz="3600" b="0">
                <a:solidFill>
                  <a:schemeClr val="tx1"/>
                </a:solidFill>
                <a:latin typeface="Times New Roman" panose="02020603050405020304" pitchFamily="18" charset="0"/>
              </a:rPr>
              <a:t>~</a:t>
            </a:r>
            <a:r>
              <a:rPr lang="en-US" altLang="zh-CN" sz="3600" b="0" i="1">
                <a:solidFill>
                  <a:schemeClr val="tx1"/>
                </a:solidFill>
                <a:latin typeface="Times New Roman" panose="02020603050405020304" pitchFamily="18" charset="0"/>
              </a:rPr>
              <a:t>N</a:t>
            </a:r>
            <a:r>
              <a:rPr lang="en-US" altLang="zh-CN" sz="3600" b="0">
                <a:solidFill>
                  <a:schemeClr val="tx1"/>
                </a:solidFill>
                <a:latin typeface="Times New Roman" panose="02020603050405020304" pitchFamily="18" charset="0"/>
              </a:rPr>
              <a:t>(0,1),</a:t>
            </a:r>
            <a:r>
              <a:rPr lang="en-US" altLang="zh-CN" sz="3600" b="0">
                <a:solidFill>
                  <a:schemeClr val="tx1"/>
                </a:solidFill>
              </a:rPr>
              <a:t> </a:t>
            </a:r>
            <a:r>
              <a:rPr lang="zh-CN" altLang="en-US" sz="3600" b="0">
                <a:solidFill>
                  <a:schemeClr val="tx1"/>
                </a:solidFill>
              </a:rPr>
              <a:t>若</a:t>
            </a:r>
            <a:r>
              <a:rPr lang="en-US" altLang="zh-CN" sz="3600" b="0" i="1">
                <a:solidFill>
                  <a:schemeClr val="tx1"/>
                </a:solidFill>
                <a:latin typeface="Times New Roman" panose="02020603050405020304" pitchFamily="18" charset="0"/>
              </a:rPr>
              <a:t>z</a:t>
            </a:r>
            <a:r>
              <a:rPr lang="en-US" altLang="zh-CN" sz="3600" b="0" i="1" baseline="-25000">
                <a:solidFill>
                  <a:schemeClr val="tx1"/>
                </a:solidFill>
                <a:latin typeface="Symbol" panose="05050102010706020507" pitchFamily="18" charset="2"/>
              </a:rPr>
              <a:t>a</a:t>
            </a:r>
            <a:r>
              <a:rPr lang="zh-CN" altLang="en-US" sz="3600" b="0">
                <a:solidFill>
                  <a:schemeClr val="tx1"/>
                </a:solidFill>
              </a:rPr>
              <a:t>满足条件</a:t>
            </a:r>
            <a:br>
              <a:rPr lang="zh-CN" altLang="en-US" sz="3600" b="0">
                <a:solidFill>
                  <a:schemeClr val="tx1"/>
                </a:solidFill>
              </a:rPr>
            </a:br>
            <a:r>
              <a:rPr lang="zh-CN" altLang="en-US" sz="3600" b="0">
                <a:solidFill>
                  <a:schemeClr val="tx1"/>
                </a:solidFill>
              </a:rPr>
              <a:t>	</a:t>
            </a:r>
            <a:r>
              <a:rPr lang="en-US" altLang="zh-CN" sz="3600" b="0" i="1">
                <a:solidFill>
                  <a:schemeClr val="tx1"/>
                </a:solidFill>
                <a:latin typeface="Times New Roman" panose="02020603050405020304" pitchFamily="18" charset="0"/>
              </a:rPr>
              <a:t>P</a:t>
            </a:r>
            <a:r>
              <a:rPr lang="en-US" altLang="zh-CN" sz="3600" b="0">
                <a:solidFill>
                  <a:schemeClr val="tx1"/>
                </a:solidFill>
                <a:latin typeface="Times New Roman" panose="02020603050405020304" pitchFamily="18" charset="0"/>
              </a:rPr>
              <a:t>{</a:t>
            </a:r>
            <a:r>
              <a:rPr lang="en-US" altLang="zh-CN" sz="3600" b="0" i="1">
                <a:solidFill>
                  <a:schemeClr val="tx1"/>
                </a:solidFill>
                <a:latin typeface="Times New Roman" panose="02020603050405020304" pitchFamily="18" charset="0"/>
              </a:rPr>
              <a:t>X</a:t>
            </a:r>
            <a:r>
              <a:rPr lang="en-US" altLang="zh-CN" sz="3600" b="0">
                <a:solidFill>
                  <a:schemeClr val="tx1"/>
                </a:solidFill>
                <a:latin typeface="Times New Roman" panose="02020603050405020304" pitchFamily="18" charset="0"/>
              </a:rPr>
              <a:t>&gt;</a:t>
            </a:r>
            <a:r>
              <a:rPr lang="en-US" altLang="zh-CN" sz="3600" b="0" i="1">
                <a:solidFill>
                  <a:schemeClr val="tx1"/>
                </a:solidFill>
                <a:latin typeface="Times New Roman" panose="02020603050405020304" pitchFamily="18" charset="0"/>
              </a:rPr>
              <a:t>z</a:t>
            </a:r>
            <a:r>
              <a:rPr lang="en-US" altLang="zh-CN" sz="3600" b="0" i="1" baseline="-25000">
                <a:solidFill>
                  <a:schemeClr val="tx1"/>
                </a:solidFill>
                <a:latin typeface="Times New Roman" panose="02020603050405020304" pitchFamily="18" charset="0"/>
              </a:rPr>
              <a:t>a</a:t>
            </a:r>
            <a:r>
              <a:rPr lang="en-US" altLang="zh-CN" sz="3600" b="0">
                <a:solidFill>
                  <a:schemeClr val="tx1"/>
                </a:solidFill>
                <a:latin typeface="Times New Roman" panose="02020603050405020304" pitchFamily="18" charset="0"/>
              </a:rPr>
              <a:t>}=</a:t>
            </a:r>
            <a:r>
              <a:rPr lang="en-US" altLang="zh-CN" sz="3600" b="0" i="1">
                <a:solidFill>
                  <a:schemeClr val="tx1"/>
                </a:solidFill>
                <a:latin typeface="Times New Roman" panose="02020603050405020304" pitchFamily="18" charset="0"/>
              </a:rPr>
              <a:t>a</a:t>
            </a:r>
            <a:r>
              <a:rPr lang="en-US" altLang="zh-CN" sz="3600" b="0">
                <a:solidFill>
                  <a:schemeClr val="tx1"/>
                </a:solidFill>
                <a:latin typeface="Times New Roman" panose="02020603050405020304" pitchFamily="18" charset="0"/>
              </a:rPr>
              <a:t>,	0&lt;</a:t>
            </a:r>
            <a:r>
              <a:rPr lang="en-US" altLang="zh-CN" sz="3600" b="0" i="1">
                <a:solidFill>
                  <a:schemeClr val="tx1"/>
                </a:solidFill>
                <a:latin typeface="Times New Roman" panose="02020603050405020304" pitchFamily="18" charset="0"/>
              </a:rPr>
              <a:t>a</a:t>
            </a:r>
            <a:r>
              <a:rPr lang="en-US" altLang="zh-CN" sz="3600" b="0">
                <a:solidFill>
                  <a:schemeClr val="tx1"/>
                </a:solidFill>
                <a:latin typeface="Times New Roman" panose="02020603050405020304" pitchFamily="18" charset="0"/>
              </a:rPr>
              <a:t>&lt;1</a:t>
            </a:r>
            <a:r>
              <a:rPr lang="en-US" altLang="zh-CN" sz="3600" b="0">
                <a:solidFill>
                  <a:schemeClr val="tx1"/>
                </a:solidFill>
              </a:rPr>
              <a:t>,		(4.18)</a:t>
            </a:r>
            <a:br>
              <a:rPr lang="en-US" altLang="zh-CN" sz="3600" b="0">
                <a:solidFill>
                  <a:schemeClr val="tx1"/>
                </a:solidFill>
              </a:rPr>
            </a:br>
            <a:r>
              <a:rPr lang="zh-CN" altLang="en-US" sz="3600" b="0">
                <a:solidFill>
                  <a:schemeClr val="tx1"/>
                </a:solidFill>
              </a:rPr>
              <a:t>则称点</a:t>
            </a:r>
            <a:r>
              <a:rPr lang="en-US" altLang="zh-CN" sz="3600" b="0" i="1">
                <a:solidFill>
                  <a:schemeClr val="tx1"/>
                </a:solidFill>
                <a:latin typeface="Times New Roman" panose="02020603050405020304" pitchFamily="18" charset="0"/>
              </a:rPr>
              <a:t>z</a:t>
            </a:r>
            <a:r>
              <a:rPr lang="en-US" altLang="zh-CN" sz="3600" b="0" i="1" baseline="-25000">
                <a:solidFill>
                  <a:schemeClr val="tx1"/>
                </a:solidFill>
                <a:latin typeface="Symbol" panose="05050102010706020507" pitchFamily="18" charset="2"/>
              </a:rPr>
              <a:t>a</a:t>
            </a:r>
            <a:r>
              <a:rPr lang="zh-CN" altLang="en-US" sz="3600" b="0">
                <a:solidFill>
                  <a:schemeClr val="tx1"/>
                </a:solidFill>
              </a:rPr>
              <a:t>为标准正态分布的上</a:t>
            </a:r>
            <a:r>
              <a:rPr lang="en-US" altLang="zh-CN" sz="3600" b="0" i="1">
                <a:solidFill>
                  <a:schemeClr val="tx1"/>
                </a:solidFill>
                <a:latin typeface="Symbol" panose="05050102010706020507" pitchFamily="18" charset="2"/>
              </a:rPr>
              <a:t>a</a:t>
            </a:r>
            <a:r>
              <a:rPr lang="zh-CN" altLang="en-US" sz="3600" b="0">
                <a:solidFill>
                  <a:schemeClr val="tx1"/>
                </a:solidFill>
              </a:rPr>
              <a:t>分位点</a:t>
            </a:r>
            <a:r>
              <a:rPr lang="en-US" altLang="zh-CN" sz="3600" b="0">
                <a:solidFill>
                  <a:schemeClr val="tx1"/>
                </a:solidFill>
              </a:rPr>
              <a:t>.</a:t>
            </a:r>
            <a:br>
              <a:rPr lang="en-US" altLang="zh-CN" sz="3600" b="0">
                <a:solidFill>
                  <a:schemeClr val="tx1"/>
                </a:solidFill>
              </a:rPr>
            </a:br>
            <a:endParaRPr lang="en-US" altLang="zh-CN" sz="4000" b="0" i="1" baseline="-25000">
              <a:solidFill>
                <a:schemeClr val="tx1"/>
              </a:solidFill>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8498"/>
                                        </p:tgtEl>
                                        <p:attrNameLst>
                                          <p:attrName>style.visibility</p:attrName>
                                        </p:attrNameLst>
                                      </p:cBhvr>
                                      <p:to>
                                        <p:strVal val="visible"/>
                                      </p:to>
                                    </p:set>
                                    <p:animEffect transition="in" filter="blinds(horizontal)">
                                      <p:cBhvr>
                                        <p:cTn id="7" dur="500"/>
                                        <p:tgtEl>
                                          <p:spTgt spid="1258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8498"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82C5AFF-3800-52AC-A3A1-4617B58CCF48}"/>
              </a:ext>
            </a:extLst>
          </p:cNvPr>
          <p:cNvSpPr>
            <a:spLocks noChangeArrowheads="1"/>
          </p:cNvSpPr>
          <p:nvPr/>
        </p:nvSpPr>
        <p:spPr bwMode="auto">
          <a:xfrm>
            <a:off x="684213" y="1700213"/>
            <a:ext cx="76327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200">
                <a:solidFill>
                  <a:schemeClr val="tx2"/>
                </a:solidFill>
                <a:latin typeface="Times New Roman" panose="02020603050405020304" pitchFamily="18" charset="0"/>
                <a:ea typeface="黑体" panose="02010609060101010101" pitchFamily="49" charset="-122"/>
              </a:rPr>
              <a:t>第四节   连续型随机变量及其概率密度</a:t>
            </a:r>
          </a:p>
        </p:txBody>
      </p:sp>
      <p:sp>
        <p:nvSpPr>
          <p:cNvPr id="119811" name="Rectangle 6">
            <a:extLst>
              <a:ext uri="{FF2B5EF4-FFF2-40B4-BE49-F238E27FC236}">
                <a16:creationId xmlns:a16="http://schemas.microsoft.com/office/drawing/2014/main" id="{18012F45-89EF-D1E8-DC2F-33FBC68D33E8}"/>
              </a:ext>
            </a:extLst>
          </p:cNvPr>
          <p:cNvSpPr>
            <a:spLocks noChangeArrowheads="1"/>
          </p:cNvSpPr>
          <p:nvPr/>
        </p:nvSpPr>
        <p:spPr bwMode="auto">
          <a:xfrm>
            <a:off x="971550" y="2709863"/>
            <a:ext cx="7705725" cy="22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200">
                <a:latin typeface="Times New Roman" panose="02020603050405020304" pitchFamily="18" charset="0"/>
              </a:rPr>
              <a:t>1.</a:t>
            </a:r>
            <a:r>
              <a:rPr lang="zh-CN" altLang="en-US" sz="3200">
                <a:latin typeface="Times New Roman" panose="02020603050405020304" pitchFamily="18" charset="0"/>
              </a:rPr>
              <a:t>连续型随机变量及其概率密度的定义</a:t>
            </a:r>
          </a:p>
          <a:p>
            <a:pPr eaLnBrk="1" hangingPunct="1">
              <a:lnSpc>
                <a:spcPct val="120000"/>
              </a:lnSpc>
              <a:spcBef>
                <a:spcPct val="0"/>
              </a:spcBef>
            </a:pPr>
            <a:r>
              <a:rPr lang="en-US" altLang="zh-CN" sz="3200">
                <a:solidFill>
                  <a:schemeClr val="tx2"/>
                </a:solidFill>
                <a:latin typeface="Times New Roman" panose="02020603050405020304" pitchFamily="18" charset="0"/>
              </a:rPr>
              <a:t>2.</a:t>
            </a:r>
            <a:r>
              <a:rPr lang="zh-CN" altLang="en-US" sz="3200">
                <a:solidFill>
                  <a:schemeClr val="tx2"/>
                </a:solidFill>
                <a:latin typeface="Times New Roman" panose="02020603050405020304" pitchFamily="18" charset="0"/>
              </a:rPr>
              <a:t>概率密度的性质</a:t>
            </a:r>
          </a:p>
          <a:p>
            <a:pPr eaLnBrk="1" hangingPunct="1">
              <a:lnSpc>
                <a:spcPct val="120000"/>
              </a:lnSpc>
              <a:spcBef>
                <a:spcPct val="0"/>
              </a:spcBef>
            </a:pPr>
            <a:r>
              <a:rPr lang="en-US" altLang="zh-CN" sz="3200">
                <a:solidFill>
                  <a:schemeClr val="tx2"/>
                </a:solidFill>
                <a:latin typeface="Times New Roman" panose="02020603050405020304" pitchFamily="18" charset="0"/>
              </a:rPr>
              <a:t>3.</a:t>
            </a:r>
            <a:r>
              <a:rPr lang="zh-CN" altLang="en-US" sz="3200">
                <a:solidFill>
                  <a:schemeClr val="tx2"/>
                </a:solidFill>
                <a:latin typeface="Times New Roman" panose="02020603050405020304" pitchFamily="18" charset="0"/>
              </a:rPr>
              <a:t>三种重要的连续型随机变量</a:t>
            </a:r>
          </a:p>
          <a:p>
            <a:pPr eaLnBrk="1" hangingPunct="1">
              <a:lnSpc>
                <a:spcPct val="120000"/>
              </a:lnSpc>
              <a:spcBef>
                <a:spcPct val="0"/>
              </a:spcBef>
            </a:pPr>
            <a:endParaRPr lang="en-US" altLang="zh-CN" sz="3200">
              <a:latin typeface="Times New Roman" panose="02020603050405020304" pitchFamily="18" charset="0"/>
            </a:endParaRPr>
          </a:p>
        </p:txBody>
      </p:sp>
      <p:sp>
        <p:nvSpPr>
          <p:cNvPr id="119812" name="Rectangle 8">
            <a:extLst>
              <a:ext uri="{FF2B5EF4-FFF2-40B4-BE49-F238E27FC236}">
                <a16:creationId xmlns:a16="http://schemas.microsoft.com/office/drawing/2014/main" id="{BCBAD350-CCBC-A3A0-5347-4FC49811E2DA}"/>
              </a:ext>
            </a:extLst>
          </p:cNvPr>
          <p:cNvSpPr>
            <a:spLocks noChangeArrowheads="1"/>
          </p:cNvSpPr>
          <p:nvPr/>
        </p:nvSpPr>
        <p:spPr bwMode="auto">
          <a:xfrm>
            <a:off x="755650" y="838200"/>
            <a:ext cx="76327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SzPct val="80000"/>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66FF"/>
              </a:buClr>
              <a:buSzPct val="8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CC66"/>
              </a:buClr>
              <a:buFont typeface="Wingdings" panose="05000000000000000000" pitchFamily="2" charset="2"/>
              <a:buChar char="l"/>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FF"/>
              </a:buClr>
              <a:buFont typeface="Wingdings" panose="05000000000000000000" pitchFamily="2" charset="2"/>
              <a:buChar char="Ø"/>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FF66"/>
              </a:buClr>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pPr>
            <a:r>
              <a:rPr lang="zh-CN" altLang="en-US" sz="3200">
                <a:solidFill>
                  <a:schemeClr val="tx2"/>
                </a:solidFill>
                <a:latin typeface="Times New Roman" panose="02020603050405020304" pitchFamily="18" charset="0"/>
                <a:ea typeface="黑体" panose="02010609060101010101" pitchFamily="49" charset="-122"/>
              </a:rPr>
              <a:t>总结</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EAA760A-9936-7847-0405-D1B79DD53C35}"/>
              </a:ext>
            </a:extLst>
          </p:cNvPr>
          <p:cNvSpPr>
            <a:spLocks noGrp="1" noChangeArrowheads="1"/>
          </p:cNvSpPr>
          <p:nvPr>
            <p:ph type="body" idx="1"/>
          </p:nvPr>
        </p:nvSpPr>
        <p:spPr>
          <a:xfrm>
            <a:off x="457200" y="1630363"/>
            <a:ext cx="8229600" cy="4238625"/>
          </a:xfrm>
        </p:spPr>
        <p:txBody>
          <a:bodyPr/>
          <a:lstStyle/>
          <a:p>
            <a:pPr eaLnBrk="1" hangingPunct="1"/>
            <a:r>
              <a:rPr lang="zh-CN" altLang="en-US" sz="4000">
                <a:solidFill>
                  <a:srgbClr val="080808"/>
                </a:solidFill>
              </a:rPr>
              <a:t>作业</a:t>
            </a:r>
            <a:endParaRPr lang="zh-CN" altLang="en-US" sz="4000">
              <a:solidFill>
                <a:srgbClr val="080808"/>
              </a:solidFill>
              <a:sym typeface="Wingdings" panose="05000000000000000000" pitchFamily="2" charset="2"/>
            </a:endParaRPr>
          </a:p>
          <a:p>
            <a:pPr eaLnBrk="1" hangingPunct="1"/>
            <a:r>
              <a:rPr lang="en-US" altLang="zh-CN" sz="4000">
                <a:solidFill>
                  <a:srgbClr val="080808"/>
                </a:solidFill>
                <a:sym typeface="Wingdings" panose="05000000000000000000" pitchFamily="2" charset="2"/>
              </a:rPr>
              <a:t>57</a:t>
            </a:r>
            <a:r>
              <a:rPr lang="zh-CN" altLang="en-US" sz="4000">
                <a:solidFill>
                  <a:srgbClr val="080808"/>
                </a:solidFill>
                <a:sym typeface="Wingdings" panose="05000000000000000000" pitchFamily="2" charset="2"/>
              </a:rPr>
              <a:t>页    </a:t>
            </a:r>
            <a:r>
              <a:rPr lang="en-US" altLang="zh-CN" sz="4000">
                <a:solidFill>
                  <a:srgbClr val="080808"/>
                </a:solidFill>
                <a:sym typeface="Wingdings" panose="05000000000000000000" pitchFamily="2" charset="2"/>
              </a:rPr>
              <a:t>20;  21;  24; 26</a:t>
            </a:r>
          </a:p>
          <a:p>
            <a:pPr eaLnBrk="1" hangingPunct="1"/>
            <a:r>
              <a:rPr lang="zh-CN" altLang="en-US" sz="4000">
                <a:solidFill>
                  <a:srgbClr val="080808"/>
                </a:solidFill>
                <a:sym typeface="Wingdings" panose="05000000000000000000" pitchFamily="2" charset="2"/>
              </a:rPr>
              <a:t>思考：</a:t>
            </a:r>
            <a:r>
              <a:rPr lang="en-US" altLang="zh-CN" sz="4000">
                <a:solidFill>
                  <a:srgbClr val="080808"/>
                </a:solidFill>
                <a:sym typeface="Wingdings" panose="05000000000000000000" pitchFamily="2" charset="2"/>
              </a:rPr>
              <a:t>31</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EC660542-8B7C-F7C9-15AE-43F9BEACE6C8}"/>
              </a:ext>
            </a:extLst>
          </p:cNvPr>
          <p:cNvSpPr txBox="1">
            <a:spLocks noChangeArrowheads="1"/>
          </p:cNvSpPr>
          <p:nvPr/>
        </p:nvSpPr>
        <p:spPr bwMode="auto">
          <a:xfrm>
            <a:off x="323850" y="1484313"/>
            <a:ext cx="2601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FFFF"/>
                </a:solidFill>
                <a:latin typeface="Times New Roman" panose="02020603050405020304" pitchFamily="18" charset="0"/>
              </a:rPr>
              <a:t>问题的提出</a:t>
            </a:r>
          </a:p>
        </p:txBody>
      </p:sp>
      <p:sp>
        <p:nvSpPr>
          <p:cNvPr id="1223683" name="Rectangle 3">
            <a:extLst>
              <a:ext uri="{FF2B5EF4-FFF2-40B4-BE49-F238E27FC236}">
                <a16:creationId xmlns:a16="http://schemas.microsoft.com/office/drawing/2014/main" id="{B8FDA43B-2853-614B-32C6-E1D6F372D3CE}"/>
              </a:ext>
            </a:extLst>
          </p:cNvPr>
          <p:cNvSpPr>
            <a:spLocks noChangeArrowheads="1"/>
          </p:cNvSpPr>
          <p:nvPr/>
        </p:nvSpPr>
        <p:spPr bwMode="auto">
          <a:xfrm>
            <a:off x="-36513" y="1414463"/>
            <a:ext cx="889317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FFFF00"/>
                </a:solidFill>
                <a:latin typeface="Times New Roman" panose="02020603050405020304" pitchFamily="18" charset="0"/>
              </a:rPr>
              <a:t>     </a:t>
            </a:r>
            <a:r>
              <a:rPr kumimoji="1" lang="zh-CN" altLang="en-US">
                <a:solidFill>
                  <a:schemeClr val="tx1"/>
                </a:solidFill>
                <a:latin typeface="Times New Roman" panose="02020603050405020304" pitchFamily="18" charset="0"/>
              </a:rPr>
              <a:t>在实际中，有时对随机变量的函数更感兴趣</a:t>
            </a:r>
            <a:r>
              <a:rPr kumimoji="1" lang="en-US" altLang="zh-CN">
                <a:solidFill>
                  <a:schemeClr val="tx1"/>
                </a:solidFill>
                <a:latin typeface="Times New Roman" panose="02020603050405020304" pitchFamily="18" charset="0"/>
              </a:rPr>
              <a:t>.</a:t>
            </a:r>
          </a:p>
        </p:txBody>
      </p:sp>
      <p:sp>
        <p:nvSpPr>
          <p:cNvPr id="1223694" name="Rectangle 14">
            <a:extLst>
              <a:ext uri="{FF2B5EF4-FFF2-40B4-BE49-F238E27FC236}">
                <a16:creationId xmlns:a16="http://schemas.microsoft.com/office/drawing/2014/main" id="{2B4F5441-E57A-8747-8742-86C994A57F11}"/>
              </a:ext>
            </a:extLst>
          </p:cNvPr>
          <p:cNvSpPr>
            <a:spLocks noChangeArrowheads="1"/>
          </p:cNvSpPr>
          <p:nvPr/>
        </p:nvSpPr>
        <p:spPr bwMode="auto">
          <a:xfrm>
            <a:off x="468313" y="1917700"/>
            <a:ext cx="84248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kumimoji="1" lang="zh-CN" altLang="en-US">
                <a:solidFill>
                  <a:srgbClr val="0000FF"/>
                </a:solidFill>
                <a:latin typeface="Times New Roman" panose="02020603050405020304" pitchFamily="18" charset="0"/>
              </a:rPr>
              <a:t>游戏规则</a:t>
            </a:r>
            <a:r>
              <a:rPr kumimoji="1" lang="zh-CN" altLang="en-US">
                <a:solidFill>
                  <a:schemeClr val="tx1"/>
                </a:solidFill>
                <a:latin typeface="Times New Roman" panose="02020603050405020304" pitchFamily="18" charset="0"/>
              </a:rPr>
              <a:t>：掷色子，得奖券，所得奖券金额为           </a:t>
            </a:r>
          </a:p>
          <a:p>
            <a:pPr eaLnBrk="1" hangingPunct="1">
              <a:lnSpc>
                <a:spcPct val="150000"/>
              </a:lnSpc>
              <a:spcBef>
                <a:spcPct val="0"/>
              </a:spcBef>
              <a:buClrTx/>
              <a:buSzTx/>
              <a:buFontTx/>
              <a:buNone/>
            </a:pPr>
            <a:r>
              <a:rPr kumimoji="1" lang="zh-CN" altLang="en-US">
                <a:solidFill>
                  <a:schemeClr val="tx1"/>
                </a:solidFill>
                <a:latin typeface="Times New Roman" panose="02020603050405020304" pitchFamily="18" charset="0"/>
              </a:rPr>
              <a:t>                   色子点数的平方再乘以</a:t>
            </a:r>
            <a:r>
              <a:rPr kumimoji="1" lang="en-US" altLang="zh-CN">
                <a:solidFill>
                  <a:schemeClr val="tx1"/>
                </a:solidFill>
                <a:latin typeface="Times New Roman" panose="02020603050405020304" pitchFamily="18" charset="0"/>
              </a:rPr>
              <a:t>10.</a:t>
            </a:r>
          </a:p>
          <a:p>
            <a:pPr eaLnBrk="1" hangingPunct="1">
              <a:spcBef>
                <a:spcPct val="0"/>
              </a:spcBef>
              <a:buClrTx/>
              <a:buSzTx/>
              <a:buFontTx/>
              <a:buNone/>
            </a:pPr>
            <a:r>
              <a:rPr kumimoji="1" lang="en-US" altLang="zh-CN">
                <a:solidFill>
                  <a:schemeClr val="tx1"/>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23683"/>
                                        </p:tgtEl>
                                        <p:attrNameLst>
                                          <p:attrName>style.visibility</p:attrName>
                                        </p:attrNameLst>
                                      </p:cBhvr>
                                      <p:to>
                                        <p:strVal val="visible"/>
                                      </p:to>
                                    </p:set>
                                    <p:animEffect transition="in" filter="wipe(up)">
                                      <p:cBhvr>
                                        <p:cTn id="7" dur="500"/>
                                        <p:tgtEl>
                                          <p:spTgt spid="1223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23694"/>
                                        </p:tgtEl>
                                        <p:attrNameLst>
                                          <p:attrName>style.visibility</p:attrName>
                                        </p:attrNameLst>
                                      </p:cBhvr>
                                      <p:to>
                                        <p:strVal val="visible"/>
                                      </p:to>
                                    </p:set>
                                    <p:animEffect transition="in" filter="wipe(up)">
                                      <p:cBhvr>
                                        <p:cTn id="12" dur="500"/>
                                        <p:tgtEl>
                                          <p:spTgt spid="1223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3" grpId="0" autoUpdateAnimBg="0"/>
      <p:bldP spid="1223694"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36698F09-B246-0448-2A87-380B8A1DC3F9}"/>
              </a:ext>
            </a:extLst>
          </p:cNvPr>
          <p:cNvSpPr txBox="1">
            <a:spLocks noChangeArrowheads="1"/>
          </p:cNvSpPr>
          <p:nvPr/>
        </p:nvSpPr>
        <p:spPr bwMode="auto">
          <a:xfrm>
            <a:off x="323850" y="1484313"/>
            <a:ext cx="26019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a:solidFill>
                  <a:srgbClr val="FFFFFF"/>
                </a:solidFill>
                <a:latin typeface="Times New Roman" panose="02020603050405020304" pitchFamily="18" charset="0"/>
              </a:rPr>
              <a:t>问题的提出</a:t>
            </a:r>
          </a:p>
        </p:txBody>
      </p:sp>
      <p:grpSp>
        <p:nvGrpSpPr>
          <p:cNvPr id="1266692" name="Group 4">
            <a:extLst>
              <a:ext uri="{FF2B5EF4-FFF2-40B4-BE49-F238E27FC236}">
                <a16:creationId xmlns:a16="http://schemas.microsoft.com/office/drawing/2014/main" id="{8A4EDAC2-901D-D2BF-D8CB-9847B682D221}"/>
              </a:ext>
            </a:extLst>
          </p:cNvPr>
          <p:cNvGrpSpPr>
            <a:grpSpLocks/>
          </p:cNvGrpSpPr>
          <p:nvPr/>
        </p:nvGrpSpPr>
        <p:grpSpPr bwMode="auto">
          <a:xfrm>
            <a:off x="468313" y="2330450"/>
            <a:ext cx="1295400" cy="1676400"/>
            <a:chOff x="1536" y="2112"/>
            <a:chExt cx="816" cy="1056"/>
          </a:xfrm>
        </p:grpSpPr>
        <p:sp>
          <p:nvSpPr>
            <p:cNvPr id="123911" name="Rectangle 5">
              <a:extLst>
                <a:ext uri="{FF2B5EF4-FFF2-40B4-BE49-F238E27FC236}">
                  <a16:creationId xmlns:a16="http://schemas.microsoft.com/office/drawing/2014/main" id="{D84BF1CE-0649-C73B-818C-9A6BC2330DE9}"/>
                </a:ext>
              </a:extLst>
            </p:cNvPr>
            <p:cNvSpPr>
              <a:spLocks noChangeArrowheads="1"/>
            </p:cNvSpPr>
            <p:nvPr/>
          </p:nvSpPr>
          <p:spPr bwMode="auto">
            <a:xfrm>
              <a:off x="1872" y="2400"/>
              <a:ext cx="480"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23912" name="Rectangle 6">
              <a:extLst>
                <a:ext uri="{FF2B5EF4-FFF2-40B4-BE49-F238E27FC236}">
                  <a16:creationId xmlns:a16="http://schemas.microsoft.com/office/drawing/2014/main" id="{80FC8C0C-B1C5-6538-0906-FC8F0DAFCA4A}"/>
                </a:ext>
              </a:extLst>
            </p:cNvPr>
            <p:cNvSpPr>
              <a:spLocks noChangeArrowheads="1"/>
            </p:cNvSpPr>
            <p:nvPr/>
          </p:nvSpPr>
          <p:spPr bwMode="auto">
            <a:xfrm>
              <a:off x="1536" y="2208"/>
              <a:ext cx="624" cy="864"/>
            </a:xfrm>
            <a:prstGeom prst="rect">
              <a:avLst/>
            </a:prstGeom>
            <a:solidFill>
              <a:srgbClr val="66FF99"/>
            </a:solidFill>
            <a:ln w="9525">
              <a:solidFill>
                <a:srgbClr val="99FF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23913" name="Oval 7">
              <a:extLst>
                <a:ext uri="{FF2B5EF4-FFF2-40B4-BE49-F238E27FC236}">
                  <a16:creationId xmlns:a16="http://schemas.microsoft.com/office/drawing/2014/main" id="{E23B19C6-E2B9-8A73-ECEE-1EEE9DB0B579}"/>
                </a:ext>
              </a:extLst>
            </p:cNvPr>
            <p:cNvSpPr>
              <a:spLocks noChangeArrowheads="1"/>
            </p:cNvSpPr>
            <p:nvPr/>
          </p:nvSpPr>
          <p:spPr bwMode="auto">
            <a:xfrm>
              <a:off x="1536" y="2976"/>
              <a:ext cx="624" cy="192"/>
            </a:xfrm>
            <a:prstGeom prst="ellipse">
              <a:avLst/>
            </a:prstGeom>
            <a:solidFill>
              <a:srgbClr val="00CC66"/>
            </a:solidFill>
            <a:ln w="9525">
              <a:solidFill>
                <a:schemeClr val="accent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23914" name="Oval 8">
              <a:extLst>
                <a:ext uri="{FF2B5EF4-FFF2-40B4-BE49-F238E27FC236}">
                  <a16:creationId xmlns:a16="http://schemas.microsoft.com/office/drawing/2014/main" id="{897E06BF-7E80-C8C3-C4FA-64F04AC8FB31}"/>
                </a:ext>
              </a:extLst>
            </p:cNvPr>
            <p:cNvSpPr>
              <a:spLocks noChangeArrowheads="1"/>
            </p:cNvSpPr>
            <p:nvPr/>
          </p:nvSpPr>
          <p:spPr bwMode="auto">
            <a:xfrm>
              <a:off x="1536" y="2112"/>
              <a:ext cx="624" cy="192"/>
            </a:xfrm>
            <a:prstGeom prst="ellipse">
              <a:avLst/>
            </a:prstGeom>
            <a:solidFill>
              <a:srgbClr val="00CC66"/>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123915" name="Line 9">
              <a:extLst>
                <a:ext uri="{FF2B5EF4-FFF2-40B4-BE49-F238E27FC236}">
                  <a16:creationId xmlns:a16="http://schemas.microsoft.com/office/drawing/2014/main" id="{8C5CB590-5F41-8B40-8045-BD02242DC346}"/>
                </a:ext>
              </a:extLst>
            </p:cNvPr>
            <p:cNvSpPr>
              <a:spLocks noChangeShapeType="1"/>
            </p:cNvSpPr>
            <p:nvPr/>
          </p:nvSpPr>
          <p:spPr bwMode="auto">
            <a:xfrm>
              <a:off x="1584" y="2208"/>
              <a:ext cx="576"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1266699" name="Object 11">
            <a:extLst>
              <a:ext uri="{FF2B5EF4-FFF2-40B4-BE49-F238E27FC236}">
                <a16:creationId xmlns:a16="http://schemas.microsoft.com/office/drawing/2014/main" id="{EF1B09E9-B07E-7501-CA0C-A0585321A114}"/>
              </a:ext>
            </a:extLst>
          </p:cNvPr>
          <p:cNvGraphicFramePr>
            <a:graphicFrameLocks noChangeAspect="1"/>
          </p:cNvGraphicFramePr>
          <p:nvPr/>
        </p:nvGraphicFramePr>
        <p:xfrm>
          <a:off x="4356100" y="3141663"/>
          <a:ext cx="2520950" cy="600075"/>
        </p:xfrm>
        <a:graphic>
          <a:graphicData uri="http://schemas.openxmlformats.org/presentationml/2006/ole">
            <mc:AlternateContent xmlns:mc="http://schemas.openxmlformats.org/markup-compatibility/2006">
              <mc:Choice xmlns:v="urn:schemas-microsoft-com:vml" Requires="v">
                <p:oleObj name="公式" r:id="rId3" imgW="2114447" imgH="485880" progId="Equation.3">
                  <p:embed/>
                </p:oleObj>
              </mc:Choice>
              <mc:Fallback>
                <p:oleObj name="公式" r:id="rId3" imgW="2114447" imgH="4858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3141663"/>
                        <a:ext cx="25209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6700" name="Rectangle 12">
            <a:extLst>
              <a:ext uri="{FF2B5EF4-FFF2-40B4-BE49-F238E27FC236}">
                <a16:creationId xmlns:a16="http://schemas.microsoft.com/office/drawing/2014/main" id="{B904EC27-B528-697E-8405-02C68ACDD72F}"/>
              </a:ext>
            </a:extLst>
          </p:cNvPr>
          <p:cNvSpPr>
            <a:spLocks noChangeArrowheads="1"/>
          </p:cNvSpPr>
          <p:nvPr/>
        </p:nvSpPr>
        <p:spPr bwMode="auto">
          <a:xfrm>
            <a:off x="1547813" y="2349500"/>
            <a:ext cx="669766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ClrTx/>
              <a:buSzTx/>
              <a:buFontTx/>
              <a:buNone/>
            </a:pPr>
            <a:r>
              <a:rPr kumimoji="1" lang="zh-CN" altLang="en-US">
                <a:solidFill>
                  <a:schemeClr val="tx1"/>
                </a:solidFill>
                <a:latin typeface="Times New Roman" panose="02020603050405020304" pitchFamily="18" charset="0"/>
              </a:rPr>
              <a:t>测量某企业产品的圆轴截面直径</a:t>
            </a:r>
            <a:r>
              <a:rPr kumimoji="1" lang="zh-CN" altLang="en-US" sz="1000">
                <a:solidFill>
                  <a:schemeClr val="tx1"/>
                </a:solidFill>
                <a:latin typeface="Times New Roman" panose="02020603050405020304" pitchFamily="18" charset="0"/>
              </a:rPr>
              <a:t> </a:t>
            </a:r>
            <a:r>
              <a:rPr kumimoji="1" lang="en-US" altLang="zh-CN" i="1">
                <a:solidFill>
                  <a:schemeClr val="tx1"/>
                </a:solidFill>
                <a:latin typeface="Times New Roman" panose="02020603050405020304" pitchFamily="18" charset="0"/>
              </a:rPr>
              <a:t>d</a:t>
            </a:r>
            <a:r>
              <a:rPr kumimoji="1" lang="zh-CN" altLang="en-US" i="1">
                <a:solidFill>
                  <a:schemeClr val="tx1"/>
                </a:solidFill>
                <a:latin typeface="Times New Roman" panose="02020603050405020304" pitchFamily="18" charset="0"/>
              </a:rPr>
              <a:t>，</a:t>
            </a:r>
          </a:p>
          <a:p>
            <a:pPr eaLnBrk="1" hangingPunct="1">
              <a:lnSpc>
                <a:spcPct val="140000"/>
              </a:lnSpc>
              <a:spcBef>
                <a:spcPct val="0"/>
              </a:spcBef>
              <a:buClrTx/>
              <a:buSzTx/>
              <a:buFontTx/>
              <a:buNone/>
            </a:pPr>
            <a:r>
              <a:rPr kumimoji="1" lang="zh-CN" altLang="en-US">
                <a:solidFill>
                  <a:schemeClr val="tx1"/>
                </a:solidFill>
                <a:latin typeface="Times New Roman" panose="02020603050405020304" pitchFamily="18" charset="0"/>
              </a:rPr>
              <a:t>关心截面面积                              </a:t>
            </a:r>
            <a:r>
              <a:rPr kumimoji="1" lang="en-US" altLang="zh-CN">
                <a:solidFill>
                  <a:schemeClr val="tx1"/>
                </a:solidFill>
                <a:latin typeface="Times New Roman" panose="02020603050405020304" pitchFamily="18" charset="0"/>
              </a:rPr>
              <a:t>.</a:t>
            </a:r>
          </a:p>
        </p:txBody>
      </p:sp>
      <p:sp>
        <p:nvSpPr>
          <p:cNvPr id="123910" name="Rectangle 14">
            <a:extLst>
              <a:ext uri="{FF2B5EF4-FFF2-40B4-BE49-F238E27FC236}">
                <a16:creationId xmlns:a16="http://schemas.microsoft.com/office/drawing/2014/main" id="{04D0E754-85C0-5957-6ED9-CB91695796A6}"/>
              </a:ext>
            </a:extLst>
          </p:cNvPr>
          <p:cNvSpPr>
            <a:spLocks noChangeArrowheads="1"/>
          </p:cNvSpPr>
          <p:nvPr/>
        </p:nvSpPr>
        <p:spPr bwMode="auto">
          <a:xfrm>
            <a:off x="-36513" y="1414463"/>
            <a:ext cx="889317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a:solidFill>
                  <a:srgbClr val="FFFF00"/>
                </a:solidFill>
                <a:latin typeface="Times New Roman" panose="02020603050405020304" pitchFamily="18" charset="0"/>
              </a:rPr>
              <a:t>     </a:t>
            </a:r>
            <a:r>
              <a:rPr kumimoji="1" lang="zh-CN" altLang="en-US">
                <a:solidFill>
                  <a:schemeClr val="tx1"/>
                </a:solidFill>
                <a:latin typeface="Times New Roman" panose="02020603050405020304" pitchFamily="18" charset="0"/>
              </a:rPr>
              <a:t>在实际中，有时对随机变量的函数更感兴趣</a:t>
            </a:r>
            <a:r>
              <a:rPr kumimoji="1" lang="en-US" altLang="zh-CN">
                <a:solidFill>
                  <a:schemeClr val="tx1"/>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6700"/>
                                        </p:tgtEl>
                                        <p:attrNameLst>
                                          <p:attrName>style.visibility</p:attrName>
                                        </p:attrNameLst>
                                      </p:cBhvr>
                                      <p:to>
                                        <p:strVal val="visible"/>
                                      </p:to>
                                    </p:set>
                                    <p:animEffect transition="in" filter="blinds(horizontal)">
                                      <p:cBhvr>
                                        <p:cTn id="7" dur="500"/>
                                        <p:tgtEl>
                                          <p:spTgt spid="1266700"/>
                                        </p:tgtEl>
                                      </p:cBhvr>
                                    </p:animEffect>
                                  </p:childTnLst>
                                </p:cTn>
                              </p:par>
                              <p:par>
                                <p:cTn id="8" presetID="3" presetClass="entr" presetSubtype="10" fill="hold" nodeType="withEffect">
                                  <p:stCondLst>
                                    <p:cond delay="0"/>
                                  </p:stCondLst>
                                  <p:childTnLst>
                                    <p:set>
                                      <p:cBhvr>
                                        <p:cTn id="9" dur="1" fill="hold">
                                          <p:stCondLst>
                                            <p:cond delay="0"/>
                                          </p:stCondLst>
                                        </p:cTn>
                                        <p:tgtEl>
                                          <p:spTgt spid="1266699"/>
                                        </p:tgtEl>
                                        <p:attrNameLst>
                                          <p:attrName>style.visibility</p:attrName>
                                        </p:attrNameLst>
                                      </p:cBhvr>
                                      <p:to>
                                        <p:strVal val="visible"/>
                                      </p:to>
                                    </p:set>
                                    <p:animEffect transition="in" filter="blinds(horizontal)">
                                      <p:cBhvr>
                                        <p:cTn id="10" dur="500"/>
                                        <p:tgtEl>
                                          <p:spTgt spid="1266699"/>
                                        </p:tgtEl>
                                      </p:cBhvr>
                                    </p:animEffect>
                                  </p:childTnLst>
                                </p:cTn>
                              </p:par>
                              <p:par>
                                <p:cTn id="11" presetID="3" presetClass="entr" presetSubtype="10" fill="hold" nodeType="withEffect">
                                  <p:stCondLst>
                                    <p:cond delay="0"/>
                                  </p:stCondLst>
                                  <p:childTnLst>
                                    <p:set>
                                      <p:cBhvr>
                                        <p:cTn id="12" dur="1" fill="hold">
                                          <p:stCondLst>
                                            <p:cond delay="0"/>
                                          </p:stCondLst>
                                        </p:cTn>
                                        <p:tgtEl>
                                          <p:spTgt spid="1266692"/>
                                        </p:tgtEl>
                                        <p:attrNameLst>
                                          <p:attrName>style.visibility</p:attrName>
                                        </p:attrNameLst>
                                      </p:cBhvr>
                                      <p:to>
                                        <p:strVal val="visible"/>
                                      </p:to>
                                    </p:set>
                                    <p:animEffect transition="in" filter="blinds(horizontal)">
                                      <p:cBhvr>
                                        <p:cTn id="13" dur="500"/>
                                        <p:tgtEl>
                                          <p:spTgt spid="126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700"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8002" name="Object 2">
            <a:extLst>
              <a:ext uri="{FF2B5EF4-FFF2-40B4-BE49-F238E27FC236}">
                <a16:creationId xmlns:a16="http://schemas.microsoft.com/office/drawing/2014/main" id="{C287432F-B695-9A10-9CE8-EC9F65849969}"/>
              </a:ext>
            </a:extLst>
          </p:cNvPr>
          <p:cNvGraphicFramePr>
            <a:graphicFrameLocks noChangeAspect="1"/>
          </p:cNvGraphicFramePr>
          <p:nvPr/>
        </p:nvGraphicFramePr>
        <p:xfrm>
          <a:off x="827088" y="3862388"/>
          <a:ext cx="6934200" cy="973137"/>
        </p:xfrm>
        <a:graphic>
          <a:graphicData uri="http://schemas.openxmlformats.org/presentationml/2006/ole">
            <mc:AlternateContent xmlns:mc="http://schemas.openxmlformats.org/markup-compatibility/2006">
              <mc:Choice xmlns:v="urn:schemas-microsoft-com:vml" Requires="v">
                <p:oleObj name="Equation" r:id="rId2" imgW="6915075" imgH="819248" progId="Equation.DSMT4">
                  <p:embed/>
                </p:oleObj>
              </mc:Choice>
              <mc:Fallback>
                <p:oleObj name="Equation" r:id="rId2" imgW="6915075" imgH="819248"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862388"/>
                        <a:ext cx="6934200" cy="973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5955" name="Text Box 4">
            <a:extLst>
              <a:ext uri="{FF2B5EF4-FFF2-40B4-BE49-F238E27FC236}">
                <a16:creationId xmlns:a16="http://schemas.microsoft.com/office/drawing/2014/main" id="{E3836074-C895-1B5F-30F9-D56643C7FA86}"/>
              </a:ext>
            </a:extLst>
          </p:cNvPr>
          <p:cNvSpPr txBox="1">
            <a:spLocks noChangeArrowheads="1"/>
          </p:cNvSpPr>
          <p:nvPr/>
        </p:nvSpPr>
        <p:spPr bwMode="auto">
          <a:xfrm>
            <a:off x="430213" y="1773238"/>
            <a:ext cx="871378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bg2"/>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bg2"/>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3600">
                <a:solidFill>
                  <a:srgbClr val="FF0000"/>
                </a:solidFill>
                <a:latin typeface="Times New Roman" panose="02020603050405020304" pitchFamily="18" charset="0"/>
              </a:rPr>
              <a:t>问题</a:t>
            </a:r>
            <a:r>
              <a:rPr kumimoji="1" lang="zh-CN" altLang="en-US">
                <a:solidFill>
                  <a:srgbClr val="FF0000"/>
                </a:solidFill>
                <a:latin typeface="Times New Roman" panose="02020603050405020304" pitchFamily="18" charset="0"/>
              </a:rPr>
              <a:t>：</a:t>
            </a:r>
            <a:r>
              <a:rPr kumimoji="1" lang="zh-CN" altLang="en-US">
                <a:solidFill>
                  <a:schemeClr val="tx1"/>
                </a:solidFill>
                <a:latin typeface="Times New Roman" panose="02020603050405020304" pitchFamily="18" charset="0"/>
              </a:rPr>
              <a:t>已知随机变量 </a:t>
            </a:r>
            <a:r>
              <a:rPr kumimoji="1" lang="en-US" altLang="zh-CN" i="1">
                <a:solidFill>
                  <a:schemeClr val="tx1"/>
                </a:solidFill>
                <a:latin typeface="Times New Roman" panose="02020603050405020304" pitchFamily="18" charset="0"/>
              </a:rPr>
              <a:t>X</a:t>
            </a:r>
            <a:r>
              <a:rPr kumimoji="1" lang="en-US" altLang="zh-CN">
                <a:solidFill>
                  <a:schemeClr val="tx1"/>
                </a:solidFill>
                <a:latin typeface="Times New Roman" panose="02020603050405020304" pitchFamily="18" charset="0"/>
              </a:rPr>
              <a:t> </a:t>
            </a:r>
            <a:r>
              <a:rPr kumimoji="1" lang="zh-CN" altLang="en-US">
                <a:solidFill>
                  <a:schemeClr val="tx1"/>
                </a:solidFill>
                <a:latin typeface="Times New Roman" panose="02020603050405020304" pitchFamily="18" charset="0"/>
              </a:rPr>
              <a:t>的概率分布，</a:t>
            </a:r>
          </a:p>
          <a:p>
            <a:pPr eaLnBrk="1" hangingPunct="1">
              <a:spcBef>
                <a:spcPct val="50000"/>
              </a:spcBef>
              <a:buClrTx/>
              <a:buSzTx/>
              <a:buFontTx/>
              <a:buNone/>
            </a:pPr>
            <a:r>
              <a:rPr kumimoji="1" lang="zh-CN" altLang="en-US">
                <a:solidFill>
                  <a:schemeClr val="tx1"/>
                </a:solidFill>
                <a:latin typeface="Times New Roman" panose="02020603050405020304" pitchFamily="18" charset="0"/>
              </a:rPr>
              <a:t>如何求</a:t>
            </a:r>
            <a:r>
              <a:rPr kumimoji="1" lang="en-US" altLang="zh-CN" i="1">
                <a:solidFill>
                  <a:schemeClr val="tx1"/>
                </a:solidFill>
                <a:latin typeface="Times New Roman" panose="02020603050405020304" pitchFamily="18" charset="0"/>
              </a:rPr>
              <a:t>Y</a:t>
            </a:r>
            <a:r>
              <a:rPr kumimoji="1" lang="en-US" altLang="zh-CN" sz="1000" i="1">
                <a:solidFill>
                  <a:schemeClr val="tx1"/>
                </a:solidFill>
                <a:latin typeface="Times New Roman" panose="02020603050405020304" pitchFamily="18" charset="0"/>
              </a:rPr>
              <a:t> </a:t>
            </a:r>
            <a:r>
              <a:rPr kumimoji="1" lang="en-US" altLang="zh-CN" i="1">
                <a:solidFill>
                  <a:schemeClr val="tx1"/>
                </a:solidFill>
                <a:latin typeface="Times New Roman" panose="02020603050405020304" pitchFamily="18" charset="0"/>
              </a:rPr>
              <a:t>=</a:t>
            </a:r>
            <a:r>
              <a:rPr kumimoji="1" lang="en-US" altLang="zh-CN" sz="1000" i="1">
                <a:solidFill>
                  <a:schemeClr val="tx1"/>
                </a:solidFill>
                <a:latin typeface="Times New Roman" panose="02020603050405020304" pitchFamily="18" charset="0"/>
              </a:rPr>
              <a:t> </a:t>
            </a:r>
            <a:r>
              <a:rPr kumimoji="1" lang="en-US" altLang="zh-CN" i="1">
                <a:solidFill>
                  <a:schemeClr val="tx1"/>
                </a:solidFill>
                <a:latin typeface="Times New Roman" panose="02020603050405020304" pitchFamily="18" charset="0"/>
              </a:rPr>
              <a:t>g</a:t>
            </a:r>
            <a:r>
              <a:rPr kumimoji="1" lang="en-US" altLang="zh-CN">
                <a:solidFill>
                  <a:schemeClr val="tx1"/>
                </a:solidFill>
                <a:latin typeface="Times New Roman" panose="02020603050405020304" pitchFamily="18" charset="0"/>
              </a:rPr>
              <a:t>(</a:t>
            </a:r>
            <a:r>
              <a:rPr kumimoji="1" lang="en-US" altLang="zh-CN" i="1">
                <a:solidFill>
                  <a:schemeClr val="tx1"/>
                </a:solidFill>
                <a:latin typeface="Times New Roman" panose="02020603050405020304" pitchFamily="18" charset="0"/>
              </a:rPr>
              <a:t>X</a:t>
            </a:r>
            <a:r>
              <a:rPr kumimoji="1" lang="en-US" altLang="zh-CN">
                <a:solidFill>
                  <a:schemeClr val="tx1"/>
                </a:solidFill>
                <a:latin typeface="Times New Roman" panose="02020603050405020304" pitchFamily="18" charset="0"/>
              </a:rPr>
              <a:t>)  (</a:t>
            </a:r>
            <a:r>
              <a:rPr kumimoji="1" lang="zh-CN" altLang="en-US">
                <a:solidFill>
                  <a:schemeClr val="tx1"/>
                </a:solidFill>
                <a:latin typeface="Times New Roman" panose="02020603050405020304" pitchFamily="18" charset="0"/>
              </a:rPr>
              <a:t>设 </a:t>
            </a:r>
            <a:r>
              <a:rPr kumimoji="1" lang="en-US" altLang="zh-CN" i="1">
                <a:solidFill>
                  <a:schemeClr val="tx1"/>
                </a:solidFill>
                <a:latin typeface="Times New Roman" panose="02020603050405020304" pitchFamily="18" charset="0"/>
              </a:rPr>
              <a:t>g </a:t>
            </a:r>
            <a:r>
              <a:rPr kumimoji="1" lang="zh-CN" altLang="en-US">
                <a:solidFill>
                  <a:schemeClr val="tx1"/>
                </a:solidFill>
                <a:latin typeface="Times New Roman" panose="02020603050405020304" pitchFamily="18" charset="0"/>
              </a:rPr>
              <a:t>是连续函数</a:t>
            </a:r>
            <a:r>
              <a:rPr kumimoji="1" lang="en-US" altLang="zh-CN">
                <a:solidFill>
                  <a:schemeClr val="tx1"/>
                </a:solidFill>
                <a:latin typeface="Times New Roman" panose="02020603050405020304" pitchFamily="18" charset="0"/>
              </a:rPr>
              <a:t>)  </a:t>
            </a:r>
            <a:r>
              <a:rPr kumimoji="1" lang="zh-CN" altLang="zh-CN">
                <a:solidFill>
                  <a:schemeClr val="tx1"/>
                </a:solidFill>
                <a:latin typeface="Times New Roman" panose="02020603050405020304" pitchFamily="18" charset="0"/>
              </a:rPr>
              <a:t>的</a:t>
            </a:r>
            <a:r>
              <a:rPr kumimoji="1" lang="zh-CN" altLang="en-US">
                <a:solidFill>
                  <a:schemeClr val="tx1"/>
                </a:solidFill>
                <a:latin typeface="Times New Roman" panose="02020603050405020304" pitchFamily="18" charset="0"/>
              </a:rPr>
              <a:t>概率</a:t>
            </a:r>
            <a:r>
              <a:rPr kumimoji="1" lang="zh-CN" altLang="zh-CN">
                <a:solidFill>
                  <a:schemeClr val="tx1"/>
                </a:solidFill>
                <a:latin typeface="Times New Roman" panose="02020603050405020304" pitchFamily="18" charset="0"/>
              </a:rPr>
              <a:t>分布</a:t>
            </a:r>
            <a:r>
              <a:rPr kumimoji="1" lang="zh-CN" altLang="en-US">
                <a:solidFill>
                  <a:schemeClr val="tx1"/>
                </a:solidFill>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08002"/>
                                        </p:tgtEl>
                                        <p:attrNameLst>
                                          <p:attrName>style.visibility</p:attrName>
                                        </p:attrNameLst>
                                      </p:cBhvr>
                                      <p:to>
                                        <p:strVal val="visible"/>
                                      </p:to>
                                    </p:set>
                                    <p:animEffect transition="in" filter="blinds(horizontal)">
                                      <p:cBhvr>
                                        <p:cTn id="7" dur="500"/>
                                        <p:tgtEl>
                                          <p:spTgt spid="140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_第一章  函数与极限">
  <a:themeElements>
    <a:clrScheme name="6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_第一章  函数与极限">
  <a:themeElements>
    <a:clrScheme name="7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ascade">
  <a:themeElements>
    <a:clrScheme name="1_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1_Cascad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1_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1_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1_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1_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1_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1_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1_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第一章  函数与极限">
  <a:themeElements>
    <a:clrScheme name="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第一章  函数与极限">
  <a:themeElements>
    <a:clrScheme name="1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第一章  函数与极限">
  <a:themeElements>
    <a:clrScheme name="2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第一章  函数与极限">
  <a:themeElements>
    <a:clrScheme name="3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第一章  函数与极限">
  <a:themeElements>
    <a:clrScheme name="4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第一章  函数与极限">
  <a:themeElements>
    <a:clrScheme name="5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第一章  函数与极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alpha val="53999"/>
          </a:schemeClr>
        </a:solidFill>
        <a:ln w="9525" cap="flat" cmpd="sng" algn="ctr">
          <a:solidFill>
            <a:schemeClr val="tx1"/>
          </a:solidFill>
          <a:prstDash val="solid"/>
          <a:round/>
          <a:headEnd type="none" w="med" len="med"/>
          <a:tailEnd type="none" w="med" len="med"/>
        </a:ln>
        <a:effectLst>
          <a:outerShdw dist="107763" dir="2700000"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第一章  函数与极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第一章  函数与极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第一章  函数与极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第一章  函数与极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第一章  函数与极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第一章  函数与极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第一章  函数与极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第一章  函数与极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第一章  函数与极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第一章  函数与极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第一章  函数与极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第一章  函数与极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6907</TotalTime>
  <Pages>46</Pages>
  <Words>3741</Words>
  <Application>Microsoft Office PowerPoint</Application>
  <PresentationFormat>自定义</PresentationFormat>
  <Paragraphs>953</Paragraphs>
  <Slides>113</Slides>
  <Notes>9</Notes>
  <HiddenSlides>0</HiddenSlides>
  <MMClips>0</MMClips>
  <ScaleCrop>false</ScaleCrop>
  <HeadingPairs>
    <vt:vector size="8" baseType="variant">
      <vt:variant>
        <vt:lpstr>已用的字体</vt:lpstr>
      </vt:variant>
      <vt:variant>
        <vt:i4>11</vt:i4>
      </vt:variant>
      <vt:variant>
        <vt:lpstr>主题</vt:lpstr>
      </vt:variant>
      <vt:variant>
        <vt:i4>13</vt:i4>
      </vt:variant>
      <vt:variant>
        <vt:lpstr>嵌入 OLE 服务器</vt:lpstr>
      </vt:variant>
      <vt:variant>
        <vt:i4>7</vt:i4>
      </vt:variant>
      <vt:variant>
        <vt:lpstr>幻灯片标题</vt:lpstr>
      </vt:variant>
      <vt:variant>
        <vt:i4>113</vt:i4>
      </vt:variant>
    </vt:vector>
  </HeadingPairs>
  <TitlesOfParts>
    <vt:vector size="144" baseType="lpstr">
      <vt:lpstr>Arial</vt:lpstr>
      <vt:lpstr>宋体</vt:lpstr>
      <vt:lpstr>Wingdings</vt:lpstr>
      <vt:lpstr>Times New Roman</vt:lpstr>
      <vt:lpstr>Arial Black</vt:lpstr>
      <vt:lpstr>Comic Sans MS</vt:lpstr>
      <vt:lpstr>楷体_GB2312</vt:lpstr>
      <vt:lpstr>Verdana</vt:lpstr>
      <vt:lpstr>Tahoma</vt:lpstr>
      <vt:lpstr>黑体</vt:lpstr>
      <vt:lpstr>Symbol</vt:lpstr>
      <vt:lpstr>诗情画意</vt:lpstr>
      <vt:lpstr>Pixel</vt:lpstr>
      <vt:lpstr>1_Cascade</vt:lpstr>
      <vt:lpstr>第一章  函数与极限</vt:lpstr>
      <vt:lpstr>1_第一章  函数与极限</vt:lpstr>
      <vt:lpstr>2_第一章  函数与极限</vt:lpstr>
      <vt:lpstr>3_第一章  函数与极限</vt:lpstr>
      <vt:lpstr>4_第一章  函数与极限</vt:lpstr>
      <vt:lpstr>5_第一章  函数与极限</vt:lpstr>
      <vt:lpstr>1_Pixel</vt:lpstr>
      <vt:lpstr>6_第一章  函数与极限</vt:lpstr>
      <vt:lpstr>2_Pixel</vt:lpstr>
      <vt:lpstr>7_第一章  函数与极限</vt:lpstr>
      <vt:lpstr>Microsoft Equation 3.0</vt:lpstr>
      <vt:lpstr>Microsoft 公式 3.0</vt:lpstr>
      <vt:lpstr>MathType 5.0 Equation</vt:lpstr>
      <vt:lpstr>Microsoft Office Excel 图表</vt:lpstr>
      <vt:lpstr>Microsoft Word 97 - 2003 文档</vt:lpstr>
      <vt:lpstr>Microsoft Word 文档</vt:lpstr>
      <vt:lpstr>MathType 6.0 Equation</vt:lpstr>
      <vt:lpstr>第二章  一维随机变量及其分布</vt:lpstr>
      <vt:lpstr>PowerPoint 演示文稿</vt:lpstr>
      <vt:lpstr>第一节     随机变量</vt:lpstr>
      <vt:lpstr>PowerPoint 演示文稿</vt:lpstr>
      <vt:lpstr>PowerPoint 演示文稿</vt:lpstr>
      <vt:lpstr>例1 将一枚硬币抛掷3次. 观察正反面出现情况。       以X记三次抛掷中出现H的总数, 则对样本空间S={e}中的每一个样本点e, X都有一个数与之对应, </vt:lpstr>
      <vt:lpstr>PowerPoint 演示文稿</vt:lpstr>
      <vt:lpstr>PowerPoint 演示文稿</vt:lpstr>
      <vt:lpstr>PowerPoint 演示文稿</vt:lpstr>
      <vt:lpstr>PowerPoint 演示文稿</vt:lpstr>
      <vt:lpstr>PowerPoint 演示文稿</vt:lpstr>
      <vt:lpstr>    有些随机变量, 它全部可能取到的值是有限个或可列无限多个, 这种随机变量称为离散型随机变量. </vt:lpstr>
      <vt:lpstr>     要掌握一个离散型随机变量X的统计规律, 必须且只需知道X的所有可能取的值及取每一个可能值的概率. </vt:lpstr>
      <vt:lpstr>称(2.1)式为离散型随机变量X的分布律.  分布律也可用表格的形式来表示:</vt:lpstr>
      <vt:lpstr>PowerPoint 演示文稿</vt:lpstr>
      <vt:lpstr>PowerPoint 演示文稿</vt:lpstr>
      <vt:lpstr>PowerPoint 演示文稿</vt:lpstr>
      <vt:lpstr>(一) (0-1)分布   设随机变量X只可能取0与1 两个值, 它的分布律是   P(X=k)=pk(1-p)1-k, k=0,1 (0&lt;p&lt;1), 则称X服从(0-1)分布或两点分布. </vt:lpstr>
      <vt:lpstr>PowerPoint 演示文稿</vt:lpstr>
      <vt:lpstr>PowerPoint 演示文稿</vt:lpstr>
      <vt:lpstr>PowerPoint 演示文稿</vt:lpstr>
      <vt:lpstr>PowerPoint 演示文稿</vt:lpstr>
      <vt:lpstr>记q=1-p, 即有</vt:lpstr>
      <vt:lpstr>PowerPoint 演示文稿</vt:lpstr>
      <vt:lpstr>泊松定理  设l&gt;0是一个常数, n是任意正整数, 设npn=l, 则对于任一固定的非负整数k, 有</vt:lpstr>
      <vt:lpstr>(三)泊松分布          设随机变量X所有可能取的值为0,1,2,..., 而取各个值的概率为</vt:lpstr>
      <vt:lpstr>PowerPoint 演示文稿</vt:lpstr>
      <vt:lpstr>PowerPoint 演示文稿</vt:lpstr>
      <vt:lpstr>PowerPoint 演示文稿</vt:lpstr>
      <vt:lpstr>例5   计算机硬件公司制造某种特殊型号的微型芯片,次品率达1%, 各芯片成为次品相互独立. 求在1000只产品中至少有2只次品的概率.            以X记产品中的次品数,          X~b(1000, 0.001). </vt:lpstr>
      <vt:lpstr>PowerPoint 演示文稿</vt:lpstr>
      <vt:lpstr>PowerPoint 演示文稿</vt:lpstr>
      <vt:lpstr>PowerPoint 演示文稿</vt:lpstr>
      <vt:lpstr>定义 设X是一个随机变量, x是任意实数. 函数F(x)= P{Xx},称为X的分布函数.  </vt:lpstr>
      <vt:lpstr>分布函数F(x)具有以下的基本性质:       1.  F(x)是一个不减函数.</vt:lpstr>
      <vt:lpstr>例1 设随机变量X的分布律为</vt:lpstr>
      <vt:lpstr>PowerPoint 演示文稿</vt:lpstr>
      <vt:lpstr>PowerPoint 演示文稿</vt:lpstr>
      <vt:lpstr>PowerPoint 演示文稿</vt:lpstr>
      <vt:lpstr>      一般, 设离散型随机变量X的分布律为  P{X=xk}=pk,  k=1,2,.... 则X的分布函数为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  设随机变量X具有概率密度</vt:lpstr>
      <vt:lpstr>PowerPoint 演示文稿</vt:lpstr>
      <vt:lpstr>  f(x)的曲线形状如图所示</vt:lpstr>
      <vt:lpstr>(2) X的分布函数为</vt:lpstr>
      <vt:lpstr>PowerPoint 演示文稿</vt:lpstr>
      <vt:lpstr>PowerPoint 演示文稿</vt:lpstr>
      <vt:lpstr>PowerPoint 演示文稿</vt:lpstr>
      <vt:lpstr>PowerPoint 演示文稿</vt:lpstr>
      <vt:lpstr>(一)均匀分布        设连续型随机变量X具有概率密度</vt:lpstr>
      <vt:lpstr>PowerPoint 演示文稿</vt:lpstr>
      <vt:lpstr>PowerPoint 演示文稿</vt:lpstr>
      <vt:lpstr>PowerPoint 演示文稿</vt:lpstr>
      <vt:lpstr>X的分布函数为</vt:lpstr>
      <vt:lpstr>PowerPoint 演示文稿</vt:lpstr>
      <vt:lpstr>(二) 指数分布             设连续型随机变量X的概率密度为</vt:lpstr>
      <vt:lpstr>f(x)的图形:</vt:lpstr>
      <vt:lpstr>PowerPoint 演示文稿</vt:lpstr>
      <vt:lpstr>PowerPoint 演示文稿</vt:lpstr>
      <vt:lpstr>         X服从指数分布, 则任给s,t&gt;0, 有    P{X&gt;s+t | X &gt; s}=P{X &gt; t}  (4.9)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数学家的面包（ 1 ）</vt:lpstr>
      <vt:lpstr>数学家的面包（2）</vt:lpstr>
      <vt:lpstr>由(4.10)式得X的分布函数为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由j(x)的对称性知z1-a=-za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概率论与数理统计</dc:title>
  <dc:subject/>
  <cp:keywords/>
  <dc:description/>
  <cp:lastModifiedBy>梁 润宇</cp:lastModifiedBy>
  <cp:revision>602</cp:revision>
  <cp:lastPrinted>2001-09-03T23:58:59Z</cp:lastPrinted>
  <dcterms:created xsi:type="dcterms:W3CDTF">2000-03-18T03:13:42Z</dcterms:created>
  <dcterms:modified xsi:type="dcterms:W3CDTF">2022-07-31T09:00:31Z</dcterms:modified>
</cp:coreProperties>
</file>