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16"/>
  </p:notesMasterIdLst>
  <p:sldIdLst>
    <p:sldId id="479" r:id="rId3"/>
    <p:sldId id="345" r:id="rId4"/>
    <p:sldId id="256" r:id="rId5"/>
    <p:sldId id="323" r:id="rId6"/>
    <p:sldId id="487" r:id="rId7"/>
    <p:sldId id="346" r:id="rId8"/>
    <p:sldId id="257" r:id="rId9"/>
    <p:sldId id="347" r:id="rId10"/>
    <p:sldId id="259" r:id="rId11"/>
    <p:sldId id="386" r:id="rId12"/>
    <p:sldId id="261" r:id="rId13"/>
    <p:sldId id="349" r:id="rId14"/>
    <p:sldId id="319" r:id="rId15"/>
    <p:sldId id="542" r:id="rId16"/>
    <p:sldId id="541" r:id="rId17"/>
    <p:sldId id="324" r:id="rId18"/>
    <p:sldId id="325" r:id="rId19"/>
    <p:sldId id="385" r:id="rId20"/>
    <p:sldId id="333" r:id="rId21"/>
    <p:sldId id="499" r:id="rId22"/>
    <p:sldId id="543" r:id="rId23"/>
    <p:sldId id="271" r:id="rId24"/>
    <p:sldId id="321" r:id="rId25"/>
    <p:sldId id="350" r:id="rId26"/>
    <p:sldId id="353" r:id="rId27"/>
    <p:sldId id="489" r:id="rId28"/>
    <p:sldId id="330" r:id="rId29"/>
    <p:sldId id="337" r:id="rId30"/>
    <p:sldId id="273" r:id="rId31"/>
    <p:sldId id="258" r:id="rId32"/>
    <p:sldId id="494" r:id="rId33"/>
    <p:sldId id="484" r:id="rId34"/>
    <p:sldId id="490" r:id="rId35"/>
    <p:sldId id="428" r:id="rId36"/>
    <p:sldId id="491" r:id="rId37"/>
    <p:sldId id="422" r:id="rId38"/>
    <p:sldId id="395" r:id="rId39"/>
    <p:sldId id="421" r:id="rId40"/>
    <p:sldId id="544" r:id="rId41"/>
    <p:sldId id="500" r:id="rId42"/>
    <p:sldId id="501" r:id="rId43"/>
    <p:sldId id="480" r:id="rId44"/>
    <p:sldId id="481" r:id="rId45"/>
    <p:sldId id="402" r:id="rId46"/>
    <p:sldId id="496" r:id="rId47"/>
    <p:sldId id="497" r:id="rId48"/>
    <p:sldId id="498" r:id="rId49"/>
    <p:sldId id="403" r:id="rId50"/>
    <p:sldId id="404" r:id="rId51"/>
    <p:sldId id="405" r:id="rId52"/>
    <p:sldId id="492" r:id="rId53"/>
    <p:sldId id="486" r:id="rId54"/>
    <p:sldId id="495" r:id="rId55"/>
    <p:sldId id="493" r:id="rId56"/>
    <p:sldId id="514" r:id="rId57"/>
    <p:sldId id="515" r:id="rId58"/>
    <p:sldId id="504" r:id="rId59"/>
    <p:sldId id="502" r:id="rId60"/>
    <p:sldId id="429" r:id="rId61"/>
    <p:sldId id="426" r:id="rId62"/>
    <p:sldId id="427" r:id="rId63"/>
    <p:sldId id="505" r:id="rId64"/>
    <p:sldId id="409" r:id="rId65"/>
    <p:sldId id="506" r:id="rId66"/>
    <p:sldId id="412" r:id="rId67"/>
    <p:sldId id="511" r:id="rId68"/>
    <p:sldId id="512" r:id="rId69"/>
    <p:sldId id="513" r:id="rId70"/>
    <p:sldId id="413" r:id="rId71"/>
    <p:sldId id="414" r:id="rId72"/>
    <p:sldId id="507" r:id="rId73"/>
    <p:sldId id="508" r:id="rId74"/>
    <p:sldId id="415" r:id="rId75"/>
    <p:sldId id="510" r:id="rId76"/>
    <p:sldId id="416" r:id="rId77"/>
    <p:sldId id="417" r:id="rId78"/>
    <p:sldId id="545" r:id="rId79"/>
    <p:sldId id="509" r:id="rId80"/>
    <p:sldId id="483" r:id="rId81"/>
    <p:sldId id="430" r:id="rId82"/>
    <p:sldId id="517" r:id="rId83"/>
    <p:sldId id="546" r:id="rId84"/>
    <p:sldId id="518" r:id="rId85"/>
    <p:sldId id="547" r:id="rId86"/>
    <p:sldId id="548" r:id="rId87"/>
    <p:sldId id="550" r:id="rId88"/>
    <p:sldId id="551" r:id="rId89"/>
    <p:sldId id="552" r:id="rId90"/>
    <p:sldId id="433" r:id="rId91"/>
    <p:sldId id="438" r:id="rId92"/>
    <p:sldId id="522" r:id="rId93"/>
    <p:sldId id="549" r:id="rId94"/>
    <p:sldId id="523" r:id="rId95"/>
    <p:sldId id="555" r:id="rId96"/>
    <p:sldId id="528" r:id="rId97"/>
    <p:sldId id="440" r:id="rId98"/>
    <p:sldId id="526" r:id="rId99"/>
    <p:sldId id="538" r:id="rId100"/>
    <p:sldId id="477" r:id="rId101"/>
    <p:sldId id="536" r:id="rId102"/>
    <p:sldId id="443" r:id="rId103"/>
    <p:sldId id="444" r:id="rId104"/>
    <p:sldId id="445" r:id="rId105"/>
    <p:sldId id="446" r:id="rId106"/>
    <p:sldId id="530" r:id="rId107"/>
    <p:sldId id="533" r:id="rId108"/>
    <p:sldId id="448" r:id="rId109"/>
    <p:sldId id="531" r:id="rId110"/>
    <p:sldId id="532" r:id="rId111"/>
    <p:sldId id="527" r:id="rId112"/>
    <p:sldId id="534" r:id="rId113"/>
    <p:sldId id="474" r:id="rId114"/>
    <p:sldId id="556" r:id="rId1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996600"/>
    <a:srgbClr val="FFCCFF"/>
    <a:srgbClr val="FF33CC"/>
    <a:srgbClr val="FFFF66"/>
    <a:srgbClr val="CC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94660" autoAdjust="0"/>
  </p:normalViewPr>
  <p:slideViewPr>
    <p:cSldViewPr>
      <p:cViewPr varScale="1">
        <p:scale>
          <a:sx n="75" d="100"/>
          <a:sy n="75" d="100"/>
        </p:scale>
        <p:origin x="1670" y="67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535123E8-6B7C-A9C5-3202-AC805E837A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9D07051-938D-B903-4D82-3513961596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CBD13756-97FD-46D5-3ABC-79DEB1D58FE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74C33283-9731-0943-AF5E-065E6884E8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4390" name="Rectangle 6">
            <a:extLst>
              <a:ext uri="{FF2B5EF4-FFF2-40B4-BE49-F238E27FC236}">
                <a16:creationId xmlns:a16="http://schemas.microsoft.com/office/drawing/2014/main" id="{B12E9E86-F5F8-F67B-99D7-CE136AB9C3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44391" name="Rectangle 7">
            <a:extLst>
              <a:ext uri="{FF2B5EF4-FFF2-40B4-BE49-F238E27FC236}">
                <a16:creationId xmlns:a16="http://schemas.microsoft.com/office/drawing/2014/main" id="{D740E156-70FA-A4FB-F666-7108825F9C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0F6AACC-4DE4-49F6-9826-97B2E8F3A0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C4B583D-AF60-090F-8DD7-146F7CFE5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46B42-E107-4E81-877B-5BC6E74F03D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E60CC79-60BF-7743-4DB5-9CB0BE4720F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CCD51E27-A5AD-F021-7DE1-0D4B5EC3F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9A7BD3-CC82-C5AC-398A-5238FBC18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DD6EE-1A38-4846-934A-799A562B62B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80558BA0-2857-C25D-DF60-6EFCA4713E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4D2F3876-A49B-C4E2-85B7-CF517F082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29F3B5-11C9-D1A9-F2D2-B2AE80CD3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CBA116-43B6-4B98-B5DB-E0E23C777E8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16770" name="Rectangle 7">
            <a:extLst>
              <a:ext uri="{FF2B5EF4-FFF2-40B4-BE49-F238E27FC236}">
                <a16:creationId xmlns:a16="http://schemas.microsoft.com/office/drawing/2014/main" id="{F5F1FC04-0055-A249-A96B-D57F8834F2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E73A0AD4-F071-4CA8-B474-933885DC9385}" type="slidenum">
              <a:rPr kumimoji="0" lang="en-US" altLang="zh-CN" sz="1200">
                <a:latin typeface="Arial" panose="020B0604020202020204" pitchFamily="34" charset="0"/>
              </a:rPr>
              <a:pPr algn="r"/>
              <a:t>15</a:t>
            </a:fld>
            <a:endParaRPr kumimoji="0" lang="en-US" altLang="zh-CN" sz="1200">
              <a:latin typeface="Arial" panose="020B0604020202020204" pitchFamily="34" charset="0"/>
            </a:endParaRPr>
          </a:p>
        </p:txBody>
      </p:sp>
      <p:sp>
        <p:nvSpPr>
          <p:cNvPr id="416771" name="Rectangle 2">
            <a:extLst>
              <a:ext uri="{FF2B5EF4-FFF2-40B4-BE49-F238E27FC236}">
                <a16:creationId xmlns:a16="http://schemas.microsoft.com/office/drawing/2014/main" id="{54F2B8F0-B314-22D6-1EDC-E7C7C1B916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78D21C5-C714-D755-D4B4-DEE12BC50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AA3DB-16AF-4169-975A-52F314D679E8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53797909-1B1E-B844-AEB1-D4E3BAC66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32BCA261-7FB7-8CA9-D559-A48D4F41F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2">
            <a:extLst>
              <a:ext uri="{FF2B5EF4-FFF2-40B4-BE49-F238E27FC236}">
                <a16:creationId xmlns:a16="http://schemas.microsoft.com/office/drawing/2014/main" id="{F4FA6907-02B4-9E31-8708-587091FFEAB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7219" name="Rectangle 3">
              <a:extLst>
                <a:ext uri="{FF2B5EF4-FFF2-40B4-BE49-F238E27FC236}">
                  <a16:creationId xmlns:a16="http://schemas.microsoft.com/office/drawing/2014/main" id="{615A4E7D-597F-4E34-5CEE-04CCAADEFD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7220" name="Rectangle 4">
              <a:extLst>
                <a:ext uri="{FF2B5EF4-FFF2-40B4-BE49-F238E27FC236}">
                  <a16:creationId xmlns:a16="http://schemas.microsoft.com/office/drawing/2014/main" id="{C538CD0B-843A-4B3E-56B0-69ECC22972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37221" name="Group 5">
              <a:extLst>
                <a:ext uri="{FF2B5EF4-FFF2-40B4-BE49-F238E27FC236}">
                  <a16:creationId xmlns:a16="http://schemas.microsoft.com/office/drawing/2014/main" id="{B5DB7E66-245D-3C64-839F-FE29A63C0F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37222" name="Rectangle 6">
                <a:extLst>
                  <a:ext uri="{FF2B5EF4-FFF2-40B4-BE49-F238E27FC236}">
                    <a16:creationId xmlns:a16="http://schemas.microsoft.com/office/drawing/2014/main" id="{820231AF-35A9-31F0-1B94-8F42A43B0C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3" name="Rectangle 7">
                <a:extLst>
                  <a:ext uri="{FF2B5EF4-FFF2-40B4-BE49-F238E27FC236}">
                    <a16:creationId xmlns:a16="http://schemas.microsoft.com/office/drawing/2014/main" id="{F661AF3A-5350-E5D7-FEE8-74C581C76F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4" name="Rectangle 8">
                <a:extLst>
                  <a:ext uri="{FF2B5EF4-FFF2-40B4-BE49-F238E27FC236}">
                    <a16:creationId xmlns:a16="http://schemas.microsoft.com/office/drawing/2014/main" id="{151133D7-0A0F-2624-2562-557AC5514C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5" name="Rectangle 9">
                <a:extLst>
                  <a:ext uri="{FF2B5EF4-FFF2-40B4-BE49-F238E27FC236}">
                    <a16:creationId xmlns:a16="http://schemas.microsoft.com/office/drawing/2014/main" id="{6C2D97EA-6A62-720B-A252-DAADB05E1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6" name="Rectangle 10">
                <a:extLst>
                  <a:ext uri="{FF2B5EF4-FFF2-40B4-BE49-F238E27FC236}">
                    <a16:creationId xmlns:a16="http://schemas.microsoft.com/office/drawing/2014/main" id="{02B33FCE-1BB9-62BC-DFFC-103EB8B6C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7" name="Rectangle 11">
                <a:extLst>
                  <a:ext uri="{FF2B5EF4-FFF2-40B4-BE49-F238E27FC236}">
                    <a16:creationId xmlns:a16="http://schemas.microsoft.com/office/drawing/2014/main" id="{22AEFE38-6382-2817-F686-A04404734C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8" name="Rectangle 12">
                <a:extLst>
                  <a:ext uri="{FF2B5EF4-FFF2-40B4-BE49-F238E27FC236}">
                    <a16:creationId xmlns:a16="http://schemas.microsoft.com/office/drawing/2014/main" id="{68BEE9DA-A22E-3949-3EB8-CA6419C1A2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29" name="Rectangle 13">
                <a:extLst>
                  <a:ext uri="{FF2B5EF4-FFF2-40B4-BE49-F238E27FC236}">
                    <a16:creationId xmlns:a16="http://schemas.microsoft.com/office/drawing/2014/main" id="{B6E84E72-E64A-B73C-E5DE-D06C551BA0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30" name="Rectangle 14">
                <a:extLst>
                  <a:ext uri="{FF2B5EF4-FFF2-40B4-BE49-F238E27FC236}">
                    <a16:creationId xmlns:a16="http://schemas.microsoft.com/office/drawing/2014/main" id="{3A2B32A3-3C1D-2DCB-94C3-BDAC9A430D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231" name="Rectangle 15">
                <a:extLst>
                  <a:ext uri="{FF2B5EF4-FFF2-40B4-BE49-F238E27FC236}">
                    <a16:creationId xmlns:a16="http://schemas.microsoft.com/office/drawing/2014/main" id="{05A0E53F-3E21-408F-B3E4-784EE055D9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7232" name="Rectangle 16">
            <a:extLst>
              <a:ext uri="{FF2B5EF4-FFF2-40B4-BE49-F238E27FC236}">
                <a16:creationId xmlns:a16="http://schemas.microsoft.com/office/drawing/2014/main" id="{D3508EDE-FDAB-D7F0-7372-F9626FECF0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7233" name="Rectangle 17">
            <a:extLst>
              <a:ext uri="{FF2B5EF4-FFF2-40B4-BE49-F238E27FC236}">
                <a16:creationId xmlns:a16="http://schemas.microsoft.com/office/drawing/2014/main" id="{A796FFA5-7B75-DE78-CEC4-DB3012A27F0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7234" name="Rectangle 18">
            <a:extLst>
              <a:ext uri="{FF2B5EF4-FFF2-40B4-BE49-F238E27FC236}">
                <a16:creationId xmlns:a16="http://schemas.microsoft.com/office/drawing/2014/main" id="{D033BA45-F21C-5EC7-E680-2E980C40F3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420F504-89EB-47D2-9995-0AA6B55A90D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37235" name="Rectangle 19">
            <a:extLst>
              <a:ext uri="{FF2B5EF4-FFF2-40B4-BE49-F238E27FC236}">
                <a16:creationId xmlns:a16="http://schemas.microsoft.com/office/drawing/2014/main" id="{BDCA0D76-1567-1E0E-3235-9A0F7B00A5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7236" name="Rectangle 20">
            <a:extLst>
              <a:ext uri="{FF2B5EF4-FFF2-40B4-BE49-F238E27FC236}">
                <a16:creationId xmlns:a16="http://schemas.microsoft.com/office/drawing/2014/main" id="{57258AC3-DBA2-43DE-5002-22AAF4B33B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8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2D847-984B-0A39-D29C-D3091737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1B35B9-065E-90EA-6D96-86BB8A115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CB460C-534F-0FF1-D814-7C102769D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9FA9C-95D9-3F06-561F-FF3FE93DA6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2D016D-8C4F-4B24-BBC3-454C4CA0AF7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E146744-0689-EC24-C24C-B0FC18AAE71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780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9DB7EC-1367-2751-58B8-76E79ED128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544459-052C-71F2-FDE8-06AABCC07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C17BBF-1B11-9DDA-D223-B9F821A7E7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963F0-F34D-B8BC-D2EE-47FCD7E2E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73CA47-0438-4A75-AC03-37F669D6E65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8D36B8D-5BF9-BD41-0BC5-5053F712B6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14084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250158-33DA-BF34-34C0-9D423A490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E9F60F-E5FD-FE4E-2A07-5B72006BDD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8AC3C1-EA3B-F61D-8091-94E570442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826D6E9-46F3-4C6B-BAC0-D4FC025DA3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7CCA5-ED42-F6E9-54BF-8D4A7B2DA7E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0304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B7486-23BC-339C-06D3-EA3DB6A6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332857-4329-CBCA-085C-18171C36B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49444437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5242-CF45-0C2A-A1D3-44C3F20C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0A2E0-92C6-A2B4-F196-8E820FB10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52099179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0F7A9-E0F1-05C8-8791-B91F5D03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9D28CB-A6B8-99FC-55ED-0F8F5ACBE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9684234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14750-47DF-0CC8-2EFF-41C77389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3C39CB-A0D1-F0A0-20F1-17104D0B0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1143000"/>
            <a:ext cx="427990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A6D28-4333-5954-84C2-E6EC6472D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4700" y="1143000"/>
            <a:ext cx="4281488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3804103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0B443-822D-1850-4A4C-A1405F05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68F40-3C9D-F5FA-6EBA-80ED0876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5001-D750-6CF5-3AFB-021646C4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EE8696-53A8-7D2C-F5D4-17071D51C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E22986-894C-5AD9-AD74-711EA91CF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9505895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D64A6-08A6-F412-A015-E1601623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0764499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13230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CB320-7043-A418-F183-5EB5A8A5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7109A-1B07-1687-FD07-B1EA6D389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1A9A8-A44E-77B2-78EC-1B89B11CFF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3C2A0-47F2-19C4-AD01-244759A408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E6540CB-EECF-4024-8622-E5216D7183B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B1ADB42D-B83B-74A4-24BC-230BAAB8E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24741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C4DEE-21D7-01BC-DD6A-25FA6D7A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9EA4D7-4C70-2254-B9EC-5DFACD13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E887B-BAD3-C98B-11DA-3293093A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90145054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3E1BD-36E8-5D8B-2CE0-4DD8B72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2069D-B128-5A28-4772-314C4794A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9A952C-27B5-713C-D05A-3DE3AE57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145929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DB9B2-B6F1-0833-0405-1EB87556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B464C6-B143-8235-07CC-3C25075B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38939523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6116F4-5222-674B-CCBA-3706EA98F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88138" y="115888"/>
            <a:ext cx="2178050" cy="6208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EC893B-3556-251F-FD6B-10B3949D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2400" y="115888"/>
            <a:ext cx="6383338" cy="6208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3692208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F6A26-E58A-E8A3-BAD2-21E449F1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0A338-1BD9-2470-8CB2-A842EAC34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8D3E0B-368D-4FE3-3A43-43B69F195D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E2BD5B-6EFE-0989-D065-84D80BDD3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E2AF4-CAE8-4C43-B382-725D548BB98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0E23256-21AB-86AD-A689-954AB07DBA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50168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0EC5-9657-133D-50BF-00051872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7D8F8-97F8-A829-0274-36DB13CFB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CCCE69-3D50-4FD4-70DC-0DA9DD4FC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46BB96-4214-A414-3CB3-4EE2E92FC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AF6BB-8DC2-C250-D2C1-8049A7BDA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647D0-CFD9-41BC-AD87-8F6553956D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676097-B63F-E2C4-3E8D-7C0E9021C0E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7132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3E55F-2908-A209-CAFC-33DEA81E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AD9E4-3553-4FB0-B644-6C6915494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12D31-D215-7EC2-3C0E-F6D46A98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4AEEE5-33BF-B52C-2ABE-4ED8B85B0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6F7B7-B257-EA0C-9941-59A1A95C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A232152-5775-F0E3-00F9-06100FB6BE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C36A79-AF97-5234-290F-17DF2921DD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13EEAE-C2E2-4742-889D-B0DF4C2B281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6CC27222-3A64-1F6E-0E83-17B25FA5BE7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9253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89991-6BA4-3601-3E90-85D38FD4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07165A-43ED-A9D6-A7CE-3C7D5BF57C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B55E3-EE86-9E0B-E123-6F3CEAEE9E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576CC4-9AAB-4B4E-B329-DA521D9D9FF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A3397-9DB0-BF55-9BB1-C8D12575A4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1192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EAC0ECB-0ABA-588C-DFA8-41058C5FA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C59832-B442-82DD-EA92-71728B3DB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8ECD80-59CC-4AE7-8AA5-CCF2714D5B3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7FCE5-9990-5A18-0E59-EBDF81BC5EE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5958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A5253-4B64-BFBA-264E-DA9B144A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C1E4EC-D2FD-F8B7-8166-DE17B32E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83BFB6-114A-6865-E5EE-34C828C1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BA251-CE64-C22B-6CE1-0FDC96ED5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8B9E78-7517-0271-F8D7-F89606CC8F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236CCD-B3CF-41CB-81FB-36622A3F29F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FE9B3-F4CB-8B86-1329-409935864D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28465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752C1-566A-0B16-E201-ADC3C1E5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C1397-FCDF-DD6D-C04D-26597899D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828555-F76C-A7F1-1882-6E3EE6F5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7A7C0-3830-D743-D155-5B24A1FF20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954C3-2BF8-FA57-13EA-3C11D1DB0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5B9DD0-C0A0-4A4B-B606-4F91961D6A1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5F651-A863-0BD4-D9D6-FDAD0D1ACD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10373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A44D5A16-C48F-6CFA-2312-6E7FDF537A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62B5ACD0-F364-BD47-40BF-9CBFCE2F68B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8BB6DBBF-4517-473F-A887-0D2B110BA7C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36196" name="Group 4">
            <a:extLst>
              <a:ext uri="{FF2B5EF4-FFF2-40B4-BE49-F238E27FC236}">
                <a16:creationId xmlns:a16="http://schemas.microsoft.com/office/drawing/2014/main" id="{487FA9F3-4F4C-2AFE-83B0-F5E2934EE5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6197" name="Rectangle 5">
              <a:extLst>
                <a:ext uri="{FF2B5EF4-FFF2-40B4-BE49-F238E27FC236}">
                  <a16:creationId xmlns:a16="http://schemas.microsoft.com/office/drawing/2014/main" id="{D251EF27-1829-0A22-6A10-6363B736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198" name="Rectangle 6">
              <a:extLst>
                <a:ext uri="{FF2B5EF4-FFF2-40B4-BE49-F238E27FC236}">
                  <a16:creationId xmlns:a16="http://schemas.microsoft.com/office/drawing/2014/main" id="{3A006159-912B-2113-1AB8-D797E1AA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199" name="Rectangle 7">
              <a:extLst>
                <a:ext uri="{FF2B5EF4-FFF2-40B4-BE49-F238E27FC236}">
                  <a16:creationId xmlns:a16="http://schemas.microsoft.com/office/drawing/2014/main" id="{67DC608C-B268-893B-BC26-340BB525E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0" name="Rectangle 8">
              <a:extLst>
                <a:ext uri="{FF2B5EF4-FFF2-40B4-BE49-F238E27FC236}">
                  <a16:creationId xmlns:a16="http://schemas.microsoft.com/office/drawing/2014/main" id="{9F0C3B95-5F6C-F164-5654-F4480C8AC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1" name="Rectangle 9">
              <a:extLst>
                <a:ext uri="{FF2B5EF4-FFF2-40B4-BE49-F238E27FC236}">
                  <a16:creationId xmlns:a16="http://schemas.microsoft.com/office/drawing/2014/main" id="{DCCE71BA-4EA6-9101-337C-7C34EEF33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36202" name="Rectangle 10">
              <a:extLst>
                <a:ext uri="{FF2B5EF4-FFF2-40B4-BE49-F238E27FC236}">
                  <a16:creationId xmlns:a16="http://schemas.microsoft.com/office/drawing/2014/main" id="{3FA8B50A-8246-4484-349F-E025FE37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36203" name="Rectangle 11">
              <a:extLst>
                <a:ext uri="{FF2B5EF4-FFF2-40B4-BE49-F238E27FC236}">
                  <a16:creationId xmlns:a16="http://schemas.microsoft.com/office/drawing/2014/main" id="{560B794F-53D6-CBFE-13CB-958BA5AC6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6204" name="Rectangle 12">
              <a:extLst>
                <a:ext uri="{FF2B5EF4-FFF2-40B4-BE49-F238E27FC236}">
                  <a16:creationId xmlns:a16="http://schemas.microsoft.com/office/drawing/2014/main" id="{2312E286-496F-C94A-FB9F-D9A497C13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36205" name="Rectangle 13">
              <a:extLst>
                <a:ext uri="{FF2B5EF4-FFF2-40B4-BE49-F238E27FC236}">
                  <a16:creationId xmlns:a16="http://schemas.microsoft.com/office/drawing/2014/main" id="{8A8E427B-D47B-29F1-3497-3FCF25CB3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36206" name="Rectangle 14">
            <a:extLst>
              <a:ext uri="{FF2B5EF4-FFF2-40B4-BE49-F238E27FC236}">
                <a16:creationId xmlns:a16="http://schemas.microsoft.com/office/drawing/2014/main" id="{A46D2D55-1150-DCB7-9A1F-D07B4A9CA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6207" name="Rectangle 15">
            <a:extLst>
              <a:ext uri="{FF2B5EF4-FFF2-40B4-BE49-F238E27FC236}">
                <a16:creationId xmlns:a16="http://schemas.microsoft.com/office/drawing/2014/main" id="{EDB36C5E-82E7-9C94-0D4C-157C819AF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208" name="Rectangle 16">
            <a:extLst>
              <a:ext uri="{FF2B5EF4-FFF2-40B4-BE49-F238E27FC236}">
                <a16:creationId xmlns:a16="http://schemas.microsoft.com/office/drawing/2014/main" id="{8A0875CC-0AF3-0DDF-7DEC-AFBDAD6775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5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2FBD838A-55B0-4166-13D4-85ACB6A08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0" y="115888"/>
            <a:ext cx="8229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461CCFD1-8CE3-3ED6-9E3C-2364D4E42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137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2804" name="Rectangle 4">
            <a:extLst>
              <a:ext uri="{FF2B5EF4-FFF2-40B4-BE49-F238E27FC236}">
                <a16:creationId xmlns:a16="http://schemas.microsoft.com/office/drawing/2014/main" id="{D467EBD8-45A4-B5A4-0109-82E7278015A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34963" y="2222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310955E1-54B9-9603-F0E9-1909EB8EFB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7550" y="2222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32806" name="Rectangle 6">
            <a:extLst>
              <a:ext uri="{FF2B5EF4-FFF2-40B4-BE49-F238E27FC236}">
                <a16:creationId xmlns:a16="http://schemas.microsoft.com/office/drawing/2014/main" id="{CF0BC771-34F2-ED95-63B9-23C432037B0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58788" y="6445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32807" name="Rectangle 7">
            <a:extLst>
              <a:ext uri="{FF2B5EF4-FFF2-40B4-BE49-F238E27FC236}">
                <a16:creationId xmlns:a16="http://schemas.microsoft.com/office/drawing/2014/main" id="{DF3C3526-67E2-FE52-79B3-6520E61FE09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828675" y="6445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32808" name="Rectangle 8">
            <a:extLst>
              <a:ext uri="{FF2B5EF4-FFF2-40B4-BE49-F238E27FC236}">
                <a16:creationId xmlns:a16="http://schemas.microsoft.com/office/drawing/2014/main" id="{894323BA-16B2-BCE0-8B00-F8754667A5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4450" y="5715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  <p:sp>
        <p:nvSpPr>
          <p:cNvPr id="332809" name="Rectangle 9">
            <a:extLst>
              <a:ext uri="{FF2B5EF4-FFF2-40B4-BE49-F238E27FC236}">
                <a16:creationId xmlns:a16="http://schemas.microsoft.com/office/drawing/2014/main" id="{CEC29E90-B53B-B9B0-D9CA-67E0046D2E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0363" y="904875"/>
            <a:ext cx="8226425" cy="714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utoUpdateAnimBg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CC66"/>
        </a:buClr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66FF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6FF66"/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DEX.PPT#6. 6. &#24187;&#28783;&#29255; 6" TargetMode="External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7.bin"/><Relationship Id="rId3" Type="http://schemas.openxmlformats.org/officeDocument/2006/relationships/image" Target="../media/image370.emf"/><Relationship Id="rId7" Type="http://schemas.openxmlformats.org/officeDocument/2006/relationships/image" Target="../media/image372.wmf"/><Relationship Id="rId2" Type="http://schemas.openxmlformats.org/officeDocument/2006/relationships/oleObject" Target="../embeddings/oleObject5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6.bin"/><Relationship Id="rId5" Type="http://schemas.openxmlformats.org/officeDocument/2006/relationships/image" Target="../media/image371.emf"/><Relationship Id="rId4" Type="http://schemas.openxmlformats.org/officeDocument/2006/relationships/oleObject" Target="../embeddings/oleObject505.bin"/><Relationship Id="rId9" Type="http://schemas.openxmlformats.org/officeDocument/2006/relationships/image" Target="../media/image369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wmf"/><Relationship Id="rId7" Type="http://schemas.openxmlformats.org/officeDocument/2006/relationships/image" Target="../media/image375.wmf"/><Relationship Id="rId2" Type="http://schemas.openxmlformats.org/officeDocument/2006/relationships/oleObject" Target="../embeddings/oleObject5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0.bin"/><Relationship Id="rId5" Type="http://schemas.openxmlformats.org/officeDocument/2006/relationships/image" Target="../media/image374.wmf"/><Relationship Id="rId4" Type="http://schemas.openxmlformats.org/officeDocument/2006/relationships/oleObject" Target="../embeddings/oleObject509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4.bin"/><Relationship Id="rId3" Type="http://schemas.openxmlformats.org/officeDocument/2006/relationships/image" Target="../media/image376.wmf"/><Relationship Id="rId7" Type="http://schemas.openxmlformats.org/officeDocument/2006/relationships/image" Target="../media/image378.wmf"/><Relationship Id="rId2" Type="http://schemas.openxmlformats.org/officeDocument/2006/relationships/oleObject" Target="../embeddings/oleObject5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3.bin"/><Relationship Id="rId11" Type="http://schemas.openxmlformats.org/officeDocument/2006/relationships/image" Target="../media/image380.wmf"/><Relationship Id="rId5" Type="http://schemas.openxmlformats.org/officeDocument/2006/relationships/image" Target="../media/image377.wmf"/><Relationship Id="rId10" Type="http://schemas.openxmlformats.org/officeDocument/2006/relationships/oleObject" Target="../embeddings/oleObject515.bin"/><Relationship Id="rId4" Type="http://schemas.openxmlformats.org/officeDocument/2006/relationships/oleObject" Target="../embeddings/oleObject512.bin"/><Relationship Id="rId9" Type="http://schemas.openxmlformats.org/officeDocument/2006/relationships/image" Target="../media/image379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wmf"/><Relationship Id="rId2" Type="http://schemas.openxmlformats.org/officeDocument/2006/relationships/oleObject" Target="../embeddings/oleObject516.bin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0.bin"/><Relationship Id="rId3" Type="http://schemas.openxmlformats.org/officeDocument/2006/relationships/image" Target="../media/image382.emf"/><Relationship Id="rId7" Type="http://schemas.openxmlformats.org/officeDocument/2006/relationships/image" Target="../media/image384.emf"/><Relationship Id="rId2" Type="http://schemas.openxmlformats.org/officeDocument/2006/relationships/oleObject" Target="../embeddings/oleObject5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9.bin"/><Relationship Id="rId5" Type="http://schemas.openxmlformats.org/officeDocument/2006/relationships/image" Target="../media/image383.emf"/><Relationship Id="rId4" Type="http://schemas.openxmlformats.org/officeDocument/2006/relationships/oleObject" Target="../embeddings/oleObject518.bin"/><Relationship Id="rId9" Type="http://schemas.openxmlformats.org/officeDocument/2006/relationships/image" Target="../media/image385.emf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4.bin"/><Relationship Id="rId3" Type="http://schemas.openxmlformats.org/officeDocument/2006/relationships/image" Target="../media/image386.wmf"/><Relationship Id="rId7" Type="http://schemas.openxmlformats.org/officeDocument/2006/relationships/image" Target="../media/image388.wmf"/><Relationship Id="rId2" Type="http://schemas.openxmlformats.org/officeDocument/2006/relationships/oleObject" Target="../embeddings/oleObject5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3.bin"/><Relationship Id="rId5" Type="http://schemas.openxmlformats.org/officeDocument/2006/relationships/image" Target="../media/image387.wmf"/><Relationship Id="rId4" Type="http://schemas.openxmlformats.org/officeDocument/2006/relationships/oleObject" Target="../embeddings/oleObject522.bin"/><Relationship Id="rId9" Type="http://schemas.openxmlformats.org/officeDocument/2006/relationships/image" Target="../media/image389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8.bin"/><Relationship Id="rId3" Type="http://schemas.openxmlformats.org/officeDocument/2006/relationships/image" Target="../media/image390.emf"/><Relationship Id="rId7" Type="http://schemas.openxmlformats.org/officeDocument/2006/relationships/image" Target="../media/image392.emf"/><Relationship Id="rId2" Type="http://schemas.openxmlformats.org/officeDocument/2006/relationships/oleObject" Target="../embeddings/oleObject5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7.bin"/><Relationship Id="rId5" Type="http://schemas.openxmlformats.org/officeDocument/2006/relationships/image" Target="../media/image391.wmf"/><Relationship Id="rId4" Type="http://schemas.openxmlformats.org/officeDocument/2006/relationships/oleObject" Target="../embeddings/oleObject526.bin"/><Relationship Id="rId9" Type="http://schemas.openxmlformats.org/officeDocument/2006/relationships/image" Target="../media/image393.emf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4.emf"/><Relationship Id="rId7" Type="http://schemas.openxmlformats.org/officeDocument/2006/relationships/image" Target="../media/image396.emf"/><Relationship Id="rId2" Type="http://schemas.openxmlformats.org/officeDocument/2006/relationships/oleObject" Target="../embeddings/oleObject5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1.bin"/><Relationship Id="rId5" Type="http://schemas.openxmlformats.org/officeDocument/2006/relationships/image" Target="../media/image395.emf"/><Relationship Id="rId4" Type="http://schemas.openxmlformats.org/officeDocument/2006/relationships/oleObject" Target="../embeddings/oleObject530.bin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7.emf"/><Relationship Id="rId2" Type="http://schemas.openxmlformats.org/officeDocument/2006/relationships/oleObject" Target="../embeddings/oleObject5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8.emf"/><Relationship Id="rId4" Type="http://schemas.openxmlformats.org/officeDocument/2006/relationships/oleObject" Target="../embeddings/oleObject53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jpeg"/><Relationship Id="rId2" Type="http://schemas.openxmlformats.org/officeDocument/2006/relationships/image" Target="../media/image3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1.jpeg"/></Relationships>
</file>

<file path=ppt/slides/_rels/slide1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7.emf"/><Relationship Id="rId18" Type="http://schemas.openxmlformats.org/officeDocument/2006/relationships/oleObject" Target="../embeddings/oleObject542.bin"/><Relationship Id="rId26" Type="http://schemas.openxmlformats.org/officeDocument/2006/relationships/oleObject" Target="../embeddings/oleObject546.bin"/><Relationship Id="rId3" Type="http://schemas.openxmlformats.org/officeDocument/2006/relationships/image" Target="../media/image402.emf"/><Relationship Id="rId21" Type="http://schemas.openxmlformats.org/officeDocument/2006/relationships/image" Target="../media/image411.emf"/><Relationship Id="rId34" Type="http://schemas.openxmlformats.org/officeDocument/2006/relationships/oleObject" Target="../embeddings/oleObject550.bin"/><Relationship Id="rId7" Type="http://schemas.openxmlformats.org/officeDocument/2006/relationships/image" Target="../media/image404.emf"/><Relationship Id="rId12" Type="http://schemas.openxmlformats.org/officeDocument/2006/relationships/oleObject" Target="../embeddings/oleObject539.bin"/><Relationship Id="rId17" Type="http://schemas.openxmlformats.org/officeDocument/2006/relationships/image" Target="../media/image409.emf"/><Relationship Id="rId25" Type="http://schemas.openxmlformats.org/officeDocument/2006/relationships/image" Target="../media/image413.emf"/><Relationship Id="rId33" Type="http://schemas.openxmlformats.org/officeDocument/2006/relationships/image" Target="../media/image417.emf"/><Relationship Id="rId2" Type="http://schemas.openxmlformats.org/officeDocument/2006/relationships/oleObject" Target="../embeddings/oleObject534.bin"/><Relationship Id="rId16" Type="http://schemas.openxmlformats.org/officeDocument/2006/relationships/oleObject" Target="../embeddings/oleObject541.bin"/><Relationship Id="rId20" Type="http://schemas.openxmlformats.org/officeDocument/2006/relationships/oleObject" Target="../embeddings/oleObject543.bin"/><Relationship Id="rId29" Type="http://schemas.openxmlformats.org/officeDocument/2006/relationships/image" Target="../media/image41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6.bin"/><Relationship Id="rId11" Type="http://schemas.openxmlformats.org/officeDocument/2006/relationships/image" Target="../media/image406.emf"/><Relationship Id="rId24" Type="http://schemas.openxmlformats.org/officeDocument/2006/relationships/oleObject" Target="../embeddings/oleObject545.bin"/><Relationship Id="rId32" Type="http://schemas.openxmlformats.org/officeDocument/2006/relationships/oleObject" Target="../embeddings/oleObject549.bin"/><Relationship Id="rId5" Type="http://schemas.openxmlformats.org/officeDocument/2006/relationships/image" Target="../media/image403.emf"/><Relationship Id="rId15" Type="http://schemas.openxmlformats.org/officeDocument/2006/relationships/image" Target="../media/image408.emf"/><Relationship Id="rId23" Type="http://schemas.openxmlformats.org/officeDocument/2006/relationships/image" Target="../media/image412.emf"/><Relationship Id="rId28" Type="http://schemas.openxmlformats.org/officeDocument/2006/relationships/oleObject" Target="../embeddings/oleObject547.bin"/><Relationship Id="rId10" Type="http://schemas.openxmlformats.org/officeDocument/2006/relationships/oleObject" Target="../embeddings/oleObject538.bin"/><Relationship Id="rId19" Type="http://schemas.openxmlformats.org/officeDocument/2006/relationships/image" Target="../media/image410.emf"/><Relationship Id="rId31" Type="http://schemas.openxmlformats.org/officeDocument/2006/relationships/image" Target="../media/image416.emf"/><Relationship Id="rId4" Type="http://schemas.openxmlformats.org/officeDocument/2006/relationships/oleObject" Target="../embeddings/oleObject535.bin"/><Relationship Id="rId9" Type="http://schemas.openxmlformats.org/officeDocument/2006/relationships/image" Target="../media/image405.emf"/><Relationship Id="rId14" Type="http://schemas.openxmlformats.org/officeDocument/2006/relationships/oleObject" Target="../embeddings/oleObject540.bin"/><Relationship Id="rId22" Type="http://schemas.openxmlformats.org/officeDocument/2006/relationships/oleObject" Target="../embeddings/oleObject544.bin"/><Relationship Id="rId27" Type="http://schemas.openxmlformats.org/officeDocument/2006/relationships/image" Target="../media/image414.emf"/><Relationship Id="rId30" Type="http://schemas.openxmlformats.org/officeDocument/2006/relationships/oleObject" Target="../embeddings/oleObject548.bin"/><Relationship Id="rId35" Type="http://schemas.openxmlformats.org/officeDocument/2006/relationships/image" Target="../media/image418.emf"/><Relationship Id="rId8" Type="http://schemas.openxmlformats.org/officeDocument/2006/relationships/oleObject" Target="../embeddings/oleObject537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4.bin"/><Relationship Id="rId3" Type="http://schemas.openxmlformats.org/officeDocument/2006/relationships/image" Target="../media/image419.emf"/><Relationship Id="rId7" Type="http://schemas.openxmlformats.org/officeDocument/2006/relationships/image" Target="../media/image359.png"/><Relationship Id="rId2" Type="http://schemas.openxmlformats.org/officeDocument/2006/relationships/oleObject" Target="../embeddings/oleObject55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553.bin"/><Relationship Id="rId5" Type="http://schemas.openxmlformats.org/officeDocument/2006/relationships/image" Target="../media/image420.emf"/><Relationship Id="rId4" Type="http://schemas.openxmlformats.org/officeDocument/2006/relationships/oleObject" Target="../embeddings/oleObject552.bin"/><Relationship Id="rId9" Type="http://schemas.openxmlformats.org/officeDocument/2006/relationships/image" Target="../media/image4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6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2.bin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1.bin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69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1.bin"/><Relationship Id="rId26" Type="http://schemas.openxmlformats.org/officeDocument/2006/relationships/image" Target="../media/image84.wmf"/><Relationship Id="rId39" Type="http://schemas.openxmlformats.org/officeDocument/2006/relationships/oleObject" Target="../embeddings/oleObject94.bin"/><Relationship Id="rId21" Type="http://schemas.openxmlformats.org/officeDocument/2006/relationships/oleObject" Target="../embeddings/oleObject83.bin"/><Relationship Id="rId34" Type="http://schemas.openxmlformats.org/officeDocument/2006/relationships/image" Target="../media/image87.wmf"/><Relationship Id="rId42" Type="http://schemas.openxmlformats.org/officeDocument/2006/relationships/oleObject" Target="../embeddings/oleObject97.bin"/><Relationship Id="rId7" Type="http://schemas.openxmlformats.org/officeDocument/2006/relationships/image" Target="../media/image76.wmf"/><Relationship Id="rId2" Type="http://schemas.openxmlformats.org/officeDocument/2006/relationships/oleObject" Target="../embeddings/oleObject72.bin"/><Relationship Id="rId16" Type="http://schemas.openxmlformats.org/officeDocument/2006/relationships/image" Target="../media/image80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7.bin"/><Relationship Id="rId41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8.wmf"/><Relationship Id="rId24" Type="http://schemas.openxmlformats.org/officeDocument/2006/relationships/image" Target="../media/image83.wmf"/><Relationship Id="rId32" Type="http://schemas.openxmlformats.org/officeDocument/2006/relationships/image" Target="../media/image86.wmf"/><Relationship Id="rId37" Type="http://schemas.openxmlformats.org/officeDocument/2006/relationships/image" Target="../media/image88.wmf"/><Relationship Id="rId40" Type="http://schemas.openxmlformats.org/officeDocument/2006/relationships/oleObject" Target="../embeddings/oleObject95.bin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5.wmf"/><Relationship Id="rId36" Type="http://schemas.openxmlformats.org/officeDocument/2006/relationships/oleObject" Target="../embeddings/oleObject92.bin"/><Relationship Id="rId10" Type="http://schemas.openxmlformats.org/officeDocument/2006/relationships/oleObject" Target="../embeddings/oleObject76.bin"/><Relationship Id="rId19" Type="http://schemas.openxmlformats.org/officeDocument/2006/relationships/oleObject" Target="../embeddings/oleObject82.bin"/><Relationship Id="rId31" Type="http://schemas.openxmlformats.org/officeDocument/2006/relationships/oleObject" Target="../embeddings/oleObject89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8.bin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6.bin"/><Relationship Id="rId30" Type="http://schemas.openxmlformats.org/officeDocument/2006/relationships/oleObject" Target="../embeddings/oleObject88.bin"/><Relationship Id="rId35" Type="http://schemas.openxmlformats.org/officeDocument/2006/relationships/oleObject" Target="../embeddings/oleObject91.bin"/><Relationship Id="rId8" Type="http://schemas.openxmlformats.org/officeDocument/2006/relationships/oleObject" Target="../embeddings/oleObject75.bin"/><Relationship Id="rId3" Type="http://schemas.openxmlformats.org/officeDocument/2006/relationships/image" Target="../media/image52.wmf"/><Relationship Id="rId12" Type="http://schemas.openxmlformats.org/officeDocument/2006/relationships/oleObject" Target="../embeddings/oleObject77.bin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5.bin"/><Relationship Id="rId33" Type="http://schemas.openxmlformats.org/officeDocument/2006/relationships/oleObject" Target="../embeddings/oleObject90.bin"/><Relationship Id="rId38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wmf"/><Relationship Id="rId18" Type="http://schemas.openxmlformats.org/officeDocument/2006/relationships/oleObject" Target="../embeddings/oleObject107.bin"/><Relationship Id="rId26" Type="http://schemas.openxmlformats.org/officeDocument/2006/relationships/image" Target="../media/image84.wmf"/><Relationship Id="rId39" Type="http://schemas.openxmlformats.org/officeDocument/2006/relationships/oleObject" Target="../embeddings/oleObject120.bin"/><Relationship Id="rId21" Type="http://schemas.openxmlformats.org/officeDocument/2006/relationships/oleObject" Target="../embeddings/oleObject109.bin"/><Relationship Id="rId34" Type="http://schemas.openxmlformats.org/officeDocument/2006/relationships/image" Target="../media/image87.wmf"/><Relationship Id="rId42" Type="http://schemas.openxmlformats.org/officeDocument/2006/relationships/oleObject" Target="../embeddings/oleObject123.bin"/><Relationship Id="rId7" Type="http://schemas.openxmlformats.org/officeDocument/2006/relationships/image" Target="../media/image76.wmf"/><Relationship Id="rId2" Type="http://schemas.openxmlformats.org/officeDocument/2006/relationships/oleObject" Target="../embeddings/oleObject98.bin"/><Relationship Id="rId16" Type="http://schemas.openxmlformats.org/officeDocument/2006/relationships/image" Target="../media/image80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113.bin"/><Relationship Id="rId41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78.wmf"/><Relationship Id="rId24" Type="http://schemas.openxmlformats.org/officeDocument/2006/relationships/image" Target="../media/image83.wmf"/><Relationship Id="rId32" Type="http://schemas.openxmlformats.org/officeDocument/2006/relationships/image" Target="../media/image86.wmf"/><Relationship Id="rId37" Type="http://schemas.openxmlformats.org/officeDocument/2006/relationships/image" Target="../media/image88.wmf"/><Relationship Id="rId40" Type="http://schemas.openxmlformats.org/officeDocument/2006/relationships/oleObject" Target="../embeddings/oleObject121.bin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85.wmf"/><Relationship Id="rId36" Type="http://schemas.openxmlformats.org/officeDocument/2006/relationships/oleObject" Target="../embeddings/oleObject118.bin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08.bin"/><Relationship Id="rId31" Type="http://schemas.openxmlformats.org/officeDocument/2006/relationships/oleObject" Target="../embeddings/oleObject115.bin"/><Relationship Id="rId44" Type="http://schemas.openxmlformats.org/officeDocument/2006/relationships/image" Target="../media/image89.w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104.bin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112.bin"/><Relationship Id="rId30" Type="http://schemas.openxmlformats.org/officeDocument/2006/relationships/oleObject" Target="../embeddings/oleObject114.bin"/><Relationship Id="rId35" Type="http://schemas.openxmlformats.org/officeDocument/2006/relationships/oleObject" Target="../embeddings/oleObject117.bin"/><Relationship Id="rId43" Type="http://schemas.openxmlformats.org/officeDocument/2006/relationships/oleObject" Target="../embeddings/oleObject124.bin"/><Relationship Id="rId8" Type="http://schemas.openxmlformats.org/officeDocument/2006/relationships/oleObject" Target="../embeddings/oleObject101.bin"/><Relationship Id="rId3" Type="http://schemas.openxmlformats.org/officeDocument/2006/relationships/image" Target="../media/image52.wmf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1.bin"/><Relationship Id="rId33" Type="http://schemas.openxmlformats.org/officeDocument/2006/relationships/oleObject" Target="../embeddings/oleObject116.bin"/><Relationship Id="rId38" Type="http://schemas.openxmlformats.org/officeDocument/2006/relationships/oleObject" Target="../embeddings/oleObject1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2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e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12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2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3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4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13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48.bin"/><Relationship Id="rId3" Type="http://schemas.openxmlformats.org/officeDocument/2006/relationships/image" Target="../media/image110.wmf"/><Relationship Id="rId21" Type="http://schemas.openxmlformats.org/officeDocument/2006/relationships/image" Target="../media/image119.wmf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17.wmf"/><Relationship Id="rId2" Type="http://schemas.openxmlformats.org/officeDocument/2006/relationships/oleObject" Target="../embeddings/oleObject140.bin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18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4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image" Target="../media/image120.wmf"/><Relationship Id="rId7" Type="http://schemas.openxmlformats.org/officeDocument/2006/relationships/image" Target="../media/image122.e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2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15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31.emf"/><Relationship Id="rId3" Type="http://schemas.openxmlformats.org/officeDocument/2006/relationships/image" Target="../media/image126.e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133.e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10" Type="http://schemas.openxmlformats.org/officeDocument/2006/relationships/oleObject" Target="../embeddings/oleObject160.bin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6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" Type="http://schemas.openxmlformats.org/officeDocument/2006/relationships/image" Target="../media/image52.wmf"/><Relationship Id="rId21" Type="http://schemas.openxmlformats.org/officeDocument/2006/relationships/image" Target="../media/image141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69.bin"/><Relationship Id="rId17" Type="http://schemas.openxmlformats.org/officeDocument/2006/relationships/image" Target="../media/image139.wmf"/><Relationship Id="rId25" Type="http://schemas.openxmlformats.org/officeDocument/2006/relationships/image" Target="../media/image143.wmf"/><Relationship Id="rId2" Type="http://schemas.openxmlformats.org/officeDocument/2006/relationships/oleObject" Target="../embeddings/oleObject164.bin"/><Relationship Id="rId16" Type="http://schemas.openxmlformats.org/officeDocument/2006/relationships/oleObject" Target="../embeddings/oleObject171.bin"/><Relationship Id="rId20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6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75.bin"/><Relationship Id="rId5" Type="http://schemas.openxmlformats.org/officeDocument/2006/relationships/image" Target="../media/image53.wmf"/><Relationship Id="rId15" Type="http://schemas.openxmlformats.org/officeDocument/2006/relationships/image" Target="../media/image138.wmf"/><Relationship Id="rId23" Type="http://schemas.openxmlformats.org/officeDocument/2006/relationships/image" Target="../media/image142.wmf"/><Relationship Id="rId10" Type="http://schemas.openxmlformats.org/officeDocument/2006/relationships/oleObject" Target="../embeddings/oleObject168.bin"/><Relationship Id="rId19" Type="http://schemas.openxmlformats.org/officeDocument/2006/relationships/image" Target="../media/image140.wmf"/><Relationship Id="rId4" Type="http://schemas.openxmlformats.org/officeDocument/2006/relationships/oleObject" Target="../embeddings/oleObject165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70.bin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85.bin"/><Relationship Id="rId3" Type="http://schemas.openxmlformats.org/officeDocument/2006/relationships/image" Target="../media/image145.wmf"/><Relationship Id="rId21" Type="http://schemas.openxmlformats.org/officeDocument/2006/relationships/image" Target="../media/image152.wmf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50.wmf"/><Relationship Id="rId2" Type="http://schemas.openxmlformats.org/officeDocument/2006/relationships/oleObject" Target="../embeddings/oleObject177.bin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47.wmf"/><Relationship Id="rId5" Type="http://schemas.openxmlformats.org/officeDocument/2006/relationships/image" Target="../media/image146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51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183.bin"/><Relationship Id="rId22" Type="http://schemas.openxmlformats.org/officeDocument/2006/relationships/oleObject" Target="../embeddings/oleObject18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4.emf"/><Relationship Id="rId4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199.bin"/><Relationship Id="rId26" Type="http://schemas.openxmlformats.org/officeDocument/2006/relationships/oleObject" Target="../embeddings/oleObject204.bin"/><Relationship Id="rId39" Type="http://schemas.openxmlformats.org/officeDocument/2006/relationships/image" Target="../media/image168.wmf"/><Relationship Id="rId21" Type="http://schemas.openxmlformats.org/officeDocument/2006/relationships/oleObject" Target="../embeddings/oleObject201.bin"/><Relationship Id="rId34" Type="http://schemas.openxmlformats.org/officeDocument/2006/relationships/oleObject" Target="../embeddings/oleObject211.bin"/><Relationship Id="rId7" Type="http://schemas.openxmlformats.org/officeDocument/2006/relationships/image" Target="../media/image157.wmf"/><Relationship Id="rId2" Type="http://schemas.openxmlformats.org/officeDocument/2006/relationships/oleObject" Target="../embeddings/oleObject190.bin"/><Relationship Id="rId16" Type="http://schemas.openxmlformats.org/officeDocument/2006/relationships/oleObject" Target="../embeddings/oleObject198.bin"/><Relationship Id="rId20" Type="http://schemas.openxmlformats.org/officeDocument/2006/relationships/oleObject" Target="../embeddings/oleObject200.bin"/><Relationship Id="rId29" Type="http://schemas.openxmlformats.org/officeDocument/2006/relationships/image" Target="../media/image165.wmf"/><Relationship Id="rId41" Type="http://schemas.openxmlformats.org/officeDocument/2006/relationships/image" Target="../media/image16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59.wmf"/><Relationship Id="rId24" Type="http://schemas.openxmlformats.org/officeDocument/2006/relationships/image" Target="../media/image164.wmf"/><Relationship Id="rId32" Type="http://schemas.openxmlformats.org/officeDocument/2006/relationships/oleObject" Target="../embeddings/oleObject209.bin"/><Relationship Id="rId37" Type="http://schemas.openxmlformats.org/officeDocument/2006/relationships/image" Target="../media/image167.wmf"/><Relationship Id="rId40" Type="http://schemas.openxmlformats.org/officeDocument/2006/relationships/oleObject" Target="../embeddings/oleObject214.bin"/><Relationship Id="rId5" Type="http://schemas.openxmlformats.org/officeDocument/2006/relationships/image" Target="../media/image156.wmf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2.bin"/><Relationship Id="rId28" Type="http://schemas.openxmlformats.org/officeDocument/2006/relationships/oleObject" Target="../embeddings/oleObject206.bin"/><Relationship Id="rId36" Type="http://schemas.openxmlformats.org/officeDocument/2006/relationships/oleObject" Target="../embeddings/oleObject212.bin"/><Relationship Id="rId10" Type="http://schemas.openxmlformats.org/officeDocument/2006/relationships/oleObject" Target="../embeddings/oleObject194.bin"/><Relationship Id="rId19" Type="http://schemas.openxmlformats.org/officeDocument/2006/relationships/image" Target="../media/image162.wmf"/><Relationship Id="rId31" Type="http://schemas.openxmlformats.org/officeDocument/2006/relationships/oleObject" Target="../embeddings/oleObject208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58.wmf"/><Relationship Id="rId14" Type="http://schemas.openxmlformats.org/officeDocument/2006/relationships/image" Target="../media/image160.wmf"/><Relationship Id="rId22" Type="http://schemas.openxmlformats.org/officeDocument/2006/relationships/image" Target="../media/image163.wmf"/><Relationship Id="rId27" Type="http://schemas.openxmlformats.org/officeDocument/2006/relationships/oleObject" Target="../embeddings/oleObject205.bin"/><Relationship Id="rId30" Type="http://schemas.openxmlformats.org/officeDocument/2006/relationships/oleObject" Target="../embeddings/oleObject207.bin"/><Relationship Id="rId35" Type="http://schemas.openxmlformats.org/officeDocument/2006/relationships/image" Target="../media/image166.wmf"/><Relationship Id="rId8" Type="http://schemas.openxmlformats.org/officeDocument/2006/relationships/oleObject" Target="../embeddings/oleObject193.bin"/><Relationship Id="rId3" Type="http://schemas.openxmlformats.org/officeDocument/2006/relationships/image" Target="../media/image155.wmf"/><Relationship Id="rId12" Type="http://schemas.openxmlformats.org/officeDocument/2006/relationships/oleObject" Target="../embeddings/oleObject195.bin"/><Relationship Id="rId17" Type="http://schemas.openxmlformats.org/officeDocument/2006/relationships/image" Target="../media/image161.wmf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10.bin"/><Relationship Id="rId38" Type="http://schemas.openxmlformats.org/officeDocument/2006/relationships/oleObject" Target="../embeddings/oleObject21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28.bin"/><Relationship Id="rId21" Type="http://schemas.openxmlformats.org/officeDocument/2006/relationships/oleObject" Target="../embeddings/oleObject225.bin"/><Relationship Id="rId34" Type="http://schemas.openxmlformats.org/officeDocument/2006/relationships/oleObject" Target="../embeddings/oleObject233.bin"/><Relationship Id="rId42" Type="http://schemas.openxmlformats.org/officeDocument/2006/relationships/oleObject" Target="../embeddings/oleObject239.bin"/><Relationship Id="rId47" Type="http://schemas.openxmlformats.org/officeDocument/2006/relationships/image" Target="../media/image184.wmf"/><Relationship Id="rId50" Type="http://schemas.openxmlformats.org/officeDocument/2006/relationships/oleObject" Target="../embeddings/oleObject246.bin"/><Relationship Id="rId55" Type="http://schemas.openxmlformats.org/officeDocument/2006/relationships/oleObject" Target="../embeddings/oleObject250.bin"/><Relationship Id="rId63" Type="http://schemas.openxmlformats.org/officeDocument/2006/relationships/oleObject" Target="../embeddings/oleObject255.bin"/><Relationship Id="rId7" Type="http://schemas.openxmlformats.org/officeDocument/2006/relationships/image" Target="../media/image172.w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9" Type="http://schemas.openxmlformats.org/officeDocument/2006/relationships/oleObject" Target="../embeddings/oleObject230.bin"/><Relationship Id="rId11" Type="http://schemas.openxmlformats.org/officeDocument/2006/relationships/image" Target="../media/image174.wmf"/><Relationship Id="rId24" Type="http://schemas.openxmlformats.org/officeDocument/2006/relationships/oleObject" Target="../embeddings/oleObject227.bin"/><Relationship Id="rId32" Type="http://schemas.openxmlformats.org/officeDocument/2006/relationships/image" Target="../media/image163.wmf"/><Relationship Id="rId37" Type="http://schemas.openxmlformats.org/officeDocument/2006/relationships/oleObject" Target="../embeddings/oleObject235.bin"/><Relationship Id="rId40" Type="http://schemas.openxmlformats.org/officeDocument/2006/relationships/image" Target="../media/image183.wmf"/><Relationship Id="rId45" Type="http://schemas.openxmlformats.org/officeDocument/2006/relationships/oleObject" Target="../embeddings/oleObject242.bin"/><Relationship Id="rId53" Type="http://schemas.openxmlformats.org/officeDocument/2006/relationships/oleObject" Target="../embeddings/oleObject248.bin"/><Relationship Id="rId58" Type="http://schemas.openxmlformats.org/officeDocument/2006/relationships/image" Target="../media/image186.wmf"/><Relationship Id="rId66" Type="http://schemas.openxmlformats.org/officeDocument/2006/relationships/image" Target="../media/image190.wmf"/><Relationship Id="rId5" Type="http://schemas.openxmlformats.org/officeDocument/2006/relationships/image" Target="../media/image171.wmf"/><Relationship Id="rId61" Type="http://schemas.openxmlformats.org/officeDocument/2006/relationships/oleObject" Target="../embeddings/oleObject254.bin"/><Relationship Id="rId19" Type="http://schemas.openxmlformats.org/officeDocument/2006/relationships/oleObject" Target="../embeddings/oleObject224.bin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6.bin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181.wmf"/><Relationship Id="rId35" Type="http://schemas.openxmlformats.org/officeDocument/2006/relationships/oleObject" Target="../embeddings/oleObject234.bin"/><Relationship Id="rId43" Type="http://schemas.openxmlformats.org/officeDocument/2006/relationships/oleObject" Target="../embeddings/oleObject240.bin"/><Relationship Id="rId48" Type="http://schemas.openxmlformats.org/officeDocument/2006/relationships/oleObject" Target="../embeddings/oleObject244.bin"/><Relationship Id="rId56" Type="http://schemas.openxmlformats.org/officeDocument/2006/relationships/oleObject" Target="../embeddings/oleObject251.bin"/><Relationship Id="rId64" Type="http://schemas.openxmlformats.org/officeDocument/2006/relationships/image" Target="../media/image189.wmf"/><Relationship Id="rId8" Type="http://schemas.openxmlformats.org/officeDocument/2006/relationships/oleObject" Target="../embeddings/oleObject218.bin"/><Relationship Id="rId51" Type="http://schemas.openxmlformats.org/officeDocument/2006/relationships/oleObject" Target="../embeddings/oleObject247.bin"/><Relationship Id="rId3" Type="http://schemas.openxmlformats.org/officeDocument/2006/relationships/image" Target="../media/image170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169.wmf"/><Relationship Id="rId25" Type="http://schemas.openxmlformats.org/officeDocument/2006/relationships/image" Target="../media/image179.wmf"/><Relationship Id="rId33" Type="http://schemas.openxmlformats.org/officeDocument/2006/relationships/oleObject" Target="../embeddings/oleObject232.bin"/><Relationship Id="rId38" Type="http://schemas.openxmlformats.org/officeDocument/2006/relationships/oleObject" Target="../embeddings/oleObject236.bin"/><Relationship Id="rId46" Type="http://schemas.openxmlformats.org/officeDocument/2006/relationships/oleObject" Target="../embeddings/oleObject243.bin"/><Relationship Id="rId59" Type="http://schemas.openxmlformats.org/officeDocument/2006/relationships/oleObject" Target="../embeddings/oleObject253.bin"/><Relationship Id="rId20" Type="http://schemas.openxmlformats.org/officeDocument/2006/relationships/image" Target="../media/image177.wmf"/><Relationship Id="rId41" Type="http://schemas.openxmlformats.org/officeDocument/2006/relationships/oleObject" Target="../embeddings/oleObject238.bin"/><Relationship Id="rId54" Type="http://schemas.openxmlformats.org/officeDocument/2006/relationships/oleObject" Target="../embeddings/oleObject249.bin"/><Relationship Id="rId62" Type="http://schemas.openxmlformats.org/officeDocument/2006/relationships/image" Target="../media/image1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5" Type="http://schemas.openxmlformats.org/officeDocument/2006/relationships/image" Target="../media/image176.wmf"/><Relationship Id="rId23" Type="http://schemas.openxmlformats.org/officeDocument/2006/relationships/image" Target="../media/image178.wmf"/><Relationship Id="rId28" Type="http://schemas.openxmlformats.org/officeDocument/2006/relationships/image" Target="../media/image180.wmf"/><Relationship Id="rId36" Type="http://schemas.openxmlformats.org/officeDocument/2006/relationships/image" Target="../media/image182.wmf"/><Relationship Id="rId49" Type="http://schemas.openxmlformats.org/officeDocument/2006/relationships/oleObject" Target="../embeddings/oleObject245.bin"/><Relationship Id="rId57" Type="http://schemas.openxmlformats.org/officeDocument/2006/relationships/oleObject" Target="../embeddings/oleObject252.bin"/><Relationship Id="rId10" Type="http://schemas.openxmlformats.org/officeDocument/2006/relationships/oleObject" Target="../embeddings/oleObject219.bin"/><Relationship Id="rId31" Type="http://schemas.openxmlformats.org/officeDocument/2006/relationships/oleObject" Target="../embeddings/oleObject231.bin"/><Relationship Id="rId44" Type="http://schemas.openxmlformats.org/officeDocument/2006/relationships/oleObject" Target="../embeddings/oleObject241.bin"/><Relationship Id="rId52" Type="http://schemas.openxmlformats.org/officeDocument/2006/relationships/image" Target="../media/image185.wmf"/><Relationship Id="rId60" Type="http://schemas.openxmlformats.org/officeDocument/2006/relationships/image" Target="../media/image187.wmf"/><Relationship Id="rId65" Type="http://schemas.openxmlformats.org/officeDocument/2006/relationships/oleObject" Target="../embeddings/oleObject256.bin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173.wmf"/><Relationship Id="rId13" Type="http://schemas.openxmlformats.org/officeDocument/2006/relationships/image" Target="../media/image175.wmf"/><Relationship Id="rId18" Type="http://schemas.openxmlformats.org/officeDocument/2006/relationships/oleObject" Target="../embeddings/oleObject223.bin"/><Relationship Id="rId39" Type="http://schemas.openxmlformats.org/officeDocument/2006/relationships/oleObject" Target="../embeddings/oleObject23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oleObject" Target="../embeddings/oleObject2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1.emf"/><Relationship Id="rId4" Type="http://schemas.openxmlformats.org/officeDocument/2006/relationships/oleObject" Target="../embeddings/oleObject25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13" Type="http://schemas.openxmlformats.org/officeDocument/2006/relationships/image" Target="../media/image114.wmf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66.bin"/><Relationship Id="rId17" Type="http://schemas.openxmlformats.org/officeDocument/2006/relationships/image" Target="../media/image201.wmf"/><Relationship Id="rId2" Type="http://schemas.openxmlformats.org/officeDocument/2006/relationships/oleObject" Target="../embeddings/oleObject261.bin"/><Relationship Id="rId16" Type="http://schemas.openxmlformats.org/officeDocument/2006/relationships/oleObject" Target="../embeddings/oleObject2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199.wmf"/><Relationship Id="rId5" Type="http://schemas.openxmlformats.org/officeDocument/2006/relationships/image" Target="../media/image196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67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114.wmf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01.wmf"/><Relationship Id="rId2" Type="http://schemas.openxmlformats.org/officeDocument/2006/relationships/oleObject" Target="../embeddings/oleObject269.bin"/><Relationship Id="rId16" Type="http://schemas.openxmlformats.org/officeDocument/2006/relationships/oleObject" Target="../embeddings/oleObject2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199.wmf"/><Relationship Id="rId5" Type="http://schemas.openxmlformats.org/officeDocument/2006/relationships/image" Target="../media/image202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198.wmf"/><Relationship Id="rId14" Type="http://schemas.openxmlformats.org/officeDocument/2006/relationships/oleObject" Target="../embeddings/oleObject27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emf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12.e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09.emf"/><Relationship Id="rId17" Type="http://schemas.openxmlformats.org/officeDocument/2006/relationships/oleObject" Target="../embeddings/oleObject285.bin"/><Relationship Id="rId2" Type="http://schemas.openxmlformats.org/officeDocument/2006/relationships/image" Target="../media/image204.png"/><Relationship Id="rId16" Type="http://schemas.openxmlformats.org/officeDocument/2006/relationships/image" Target="../media/image2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e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08.emf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1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0.bin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2" Type="http://schemas.openxmlformats.org/officeDocument/2006/relationships/oleObject" Target="../embeddings/oleObject2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9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91.bin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2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9.emf"/><Relationship Id="rId21" Type="http://schemas.openxmlformats.org/officeDocument/2006/relationships/image" Target="../media/image18.emf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6.emf"/><Relationship Id="rId25" Type="http://schemas.openxmlformats.org/officeDocument/2006/relationships/image" Target="../media/image20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2.emf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e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23" Type="http://schemas.openxmlformats.org/officeDocument/2006/relationships/image" Target="../media/image19.e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1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2" Type="http://schemas.openxmlformats.org/officeDocument/2006/relationships/oleObject" Target="../embeddings/oleObject2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4.bin"/><Relationship Id="rId5" Type="http://schemas.openxmlformats.org/officeDocument/2006/relationships/image" Target="../media/image220.emf"/><Relationship Id="rId4" Type="http://schemas.openxmlformats.org/officeDocument/2006/relationships/oleObject" Target="../embeddings/oleObject29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emf"/><Relationship Id="rId18" Type="http://schemas.openxmlformats.org/officeDocument/2006/relationships/oleObject" Target="../embeddings/oleObject303.bin"/><Relationship Id="rId26" Type="http://schemas.openxmlformats.org/officeDocument/2006/relationships/oleObject" Target="../embeddings/oleObject307.bin"/><Relationship Id="rId39" Type="http://schemas.openxmlformats.org/officeDocument/2006/relationships/image" Target="../media/image138.wmf"/><Relationship Id="rId21" Type="http://schemas.openxmlformats.org/officeDocument/2006/relationships/image" Target="../media/image143.wmf"/><Relationship Id="rId34" Type="http://schemas.openxmlformats.org/officeDocument/2006/relationships/oleObject" Target="../embeddings/oleObject311.bin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141.wmf"/><Relationship Id="rId25" Type="http://schemas.openxmlformats.org/officeDocument/2006/relationships/image" Target="../media/image224.wmf"/><Relationship Id="rId33" Type="http://schemas.openxmlformats.org/officeDocument/2006/relationships/image" Target="../media/image228.wmf"/><Relationship Id="rId38" Type="http://schemas.openxmlformats.org/officeDocument/2006/relationships/oleObject" Target="../embeddings/oleObject313.bin"/><Relationship Id="rId2" Type="http://schemas.openxmlformats.org/officeDocument/2006/relationships/oleObject" Target="../embeddings/oleObject295.bin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4.bin"/><Relationship Id="rId29" Type="http://schemas.openxmlformats.org/officeDocument/2006/relationships/image" Target="../media/image22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22.emf"/><Relationship Id="rId24" Type="http://schemas.openxmlformats.org/officeDocument/2006/relationships/oleObject" Target="../embeddings/oleObject306.bin"/><Relationship Id="rId32" Type="http://schemas.openxmlformats.org/officeDocument/2006/relationships/oleObject" Target="../embeddings/oleObject310.bin"/><Relationship Id="rId37" Type="http://schemas.openxmlformats.org/officeDocument/2006/relationships/image" Target="../media/image137.wmf"/><Relationship Id="rId5" Type="http://schemas.openxmlformats.org/officeDocument/2006/relationships/image" Target="../media/image53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308.bin"/><Relationship Id="rId36" Type="http://schemas.openxmlformats.org/officeDocument/2006/relationships/oleObject" Target="../embeddings/oleObject312.bin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142.wmf"/><Relationship Id="rId31" Type="http://schemas.openxmlformats.org/officeDocument/2006/relationships/image" Target="../media/image227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301.bin"/><Relationship Id="rId22" Type="http://schemas.openxmlformats.org/officeDocument/2006/relationships/oleObject" Target="../embeddings/oleObject305.bin"/><Relationship Id="rId27" Type="http://schemas.openxmlformats.org/officeDocument/2006/relationships/image" Target="../media/image225.wmf"/><Relationship Id="rId30" Type="http://schemas.openxmlformats.org/officeDocument/2006/relationships/oleObject" Target="../embeddings/oleObject309.bin"/><Relationship Id="rId35" Type="http://schemas.openxmlformats.org/officeDocument/2006/relationships/image" Target="../media/image229.wmf"/><Relationship Id="rId8" Type="http://schemas.openxmlformats.org/officeDocument/2006/relationships/oleObject" Target="../embeddings/oleObject298.bin"/><Relationship Id="rId3" Type="http://schemas.openxmlformats.org/officeDocument/2006/relationships/image" Target="../media/image5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eg"/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2" Type="http://schemas.openxmlformats.org/officeDocument/2006/relationships/oleObject" Target="../embeddings/oleObject314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" Type="http://schemas.openxmlformats.org/officeDocument/2006/relationships/image" Target="../media/image233.wmf"/><Relationship Id="rId21" Type="http://schemas.openxmlformats.org/officeDocument/2006/relationships/image" Target="../media/image242.wmf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240.wmf"/><Relationship Id="rId25" Type="http://schemas.openxmlformats.org/officeDocument/2006/relationships/image" Target="../media/image244.wmf"/><Relationship Id="rId2" Type="http://schemas.openxmlformats.org/officeDocument/2006/relationships/oleObject" Target="../embeddings/oleObject315.bin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29" Type="http://schemas.openxmlformats.org/officeDocument/2006/relationships/image" Target="../media/image24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37.wmf"/><Relationship Id="rId24" Type="http://schemas.openxmlformats.org/officeDocument/2006/relationships/oleObject" Target="../embeddings/oleObject326.bin"/><Relationship Id="rId5" Type="http://schemas.openxmlformats.org/officeDocument/2006/relationships/image" Target="../media/image234.wmf"/><Relationship Id="rId15" Type="http://schemas.openxmlformats.org/officeDocument/2006/relationships/image" Target="../media/image239.wmf"/><Relationship Id="rId23" Type="http://schemas.openxmlformats.org/officeDocument/2006/relationships/image" Target="../media/image243.wmf"/><Relationship Id="rId28" Type="http://schemas.openxmlformats.org/officeDocument/2006/relationships/oleObject" Target="../embeddings/oleObject328.bin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241.wmf"/><Relationship Id="rId31" Type="http://schemas.openxmlformats.org/officeDocument/2006/relationships/image" Target="../media/image247.w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236.w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245.wmf"/><Relationship Id="rId30" Type="http://schemas.openxmlformats.org/officeDocument/2006/relationships/oleObject" Target="../embeddings/oleObject32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338.bin"/><Relationship Id="rId26" Type="http://schemas.openxmlformats.org/officeDocument/2006/relationships/oleObject" Target="../embeddings/oleObject342.bin"/><Relationship Id="rId3" Type="http://schemas.openxmlformats.org/officeDocument/2006/relationships/image" Target="../media/image233.wmf"/><Relationship Id="rId21" Type="http://schemas.openxmlformats.org/officeDocument/2006/relationships/image" Target="../media/image242.wmf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335.bin"/><Relationship Id="rId17" Type="http://schemas.openxmlformats.org/officeDocument/2006/relationships/image" Target="../media/image240.wmf"/><Relationship Id="rId25" Type="http://schemas.openxmlformats.org/officeDocument/2006/relationships/image" Target="../media/image244.wmf"/><Relationship Id="rId2" Type="http://schemas.openxmlformats.org/officeDocument/2006/relationships/oleObject" Target="../embeddings/oleObject330.bin"/><Relationship Id="rId16" Type="http://schemas.openxmlformats.org/officeDocument/2006/relationships/oleObject" Target="../embeddings/oleObject337.bin"/><Relationship Id="rId20" Type="http://schemas.openxmlformats.org/officeDocument/2006/relationships/oleObject" Target="../embeddings/oleObject339.bin"/><Relationship Id="rId29" Type="http://schemas.openxmlformats.org/officeDocument/2006/relationships/image" Target="../media/image24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237.wmf"/><Relationship Id="rId24" Type="http://schemas.openxmlformats.org/officeDocument/2006/relationships/oleObject" Target="../embeddings/oleObject341.bin"/><Relationship Id="rId5" Type="http://schemas.openxmlformats.org/officeDocument/2006/relationships/image" Target="../media/image234.wmf"/><Relationship Id="rId15" Type="http://schemas.openxmlformats.org/officeDocument/2006/relationships/image" Target="../media/image239.wmf"/><Relationship Id="rId23" Type="http://schemas.openxmlformats.org/officeDocument/2006/relationships/image" Target="../media/image243.wmf"/><Relationship Id="rId28" Type="http://schemas.openxmlformats.org/officeDocument/2006/relationships/oleObject" Target="../embeddings/oleObject343.bin"/><Relationship Id="rId10" Type="http://schemas.openxmlformats.org/officeDocument/2006/relationships/oleObject" Target="../embeddings/oleObject334.bin"/><Relationship Id="rId19" Type="http://schemas.openxmlformats.org/officeDocument/2006/relationships/image" Target="../media/image241.wmf"/><Relationship Id="rId31" Type="http://schemas.openxmlformats.org/officeDocument/2006/relationships/image" Target="../media/image248.wmf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236.wmf"/><Relationship Id="rId14" Type="http://schemas.openxmlformats.org/officeDocument/2006/relationships/oleObject" Target="../embeddings/oleObject336.bin"/><Relationship Id="rId22" Type="http://schemas.openxmlformats.org/officeDocument/2006/relationships/oleObject" Target="../embeddings/oleObject340.bin"/><Relationship Id="rId27" Type="http://schemas.openxmlformats.org/officeDocument/2006/relationships/image" Target="../media/image245.wmf"/><Relationship Id="rId30" Type="http://schemas.openxmlformats.org/officeDocument/2006/relationships/oleObject" Target="../embeddings/oleObject344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emf"/><Relationship Id="rId2" Type="http://schemas.openxmlformats.org/officeDocument/2006/relationships/oleObject" Target="../embeddings/oleObject34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0.emf"/><Relationship Id="rId4" Type="http://schemas.openxmlformats.org/officeDocument/2006/relationships/oleObject" Target="../embeddings/oleObject346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7" Type="http://schemas.openxmlformats.org/officeDocument/2006/relationships/image" Target="../media/image253.wmf"/><Relationship Id="rId2" Type="http://schemas.openxmlformats.org/officeDocument/2006/relationships/oleObject" Target="../embeddings/oleObject3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9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348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oleObject" Target="../embeddings/oleObject35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5.emf"/><Relationship Id="rId4" Type="http://schemas.openxmlformats.org/officeDocument/2006/relationships/oleObject" Target="../embeddings/oleObject351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13" Type="http://schemas.openxmlformats.org/officeDocument/2006/relationships/image" Target="../media/image261.wmf"/><Relationship Id="rId3" Type="http://schemas.openxmlformats.org/officeDocument/2006/relationships/image" Target="../media/image256.wmf"/><Relationship Id="rId7" Type="http://schemas.openxmlformats.org/officeDocument/2006/relationships/image" Target="../media/image258.emf"/><Relationship Id="rId12" Type="http://schemas.openxmlformats.org/officeDocument/2006/relationships/oleObject" Target="../embeddings/oleObject357.bin"/><Relationship Id="rId2" Type="http://schemas.openxmlformats.org/officeDocument/2006/relationships/oleObject" Target="../embeddings/oleObject352.bin"/><Relationship Id="rId16" Type="http://schemas.openxmlformats.org/officeDocument/2006/relationships/image" Target="../media/image26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4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356.bin"/><Relationship Id="rId4" Type="http://schemas.openxmlformats.org/officeDocument/2006/relationships/oleObject" Target="../embeddings/oleObject353.bin"/><Relationship Id="rId9" Type="http://schemas.openxmlformats.org/officeDocument/2006/relationships/image" Target="../media/image259.emf"/><Relationship Id="rId14" Type="http://schemas.openxmlformats.org/officeDocument/2006/relationships/oleObject" Target="../embeddings/oleObject358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3" Type="http://schemas.openxmlformats.org/officeDocument/2006/relationships/image" Target="../media/image264.emf"/><Relationship Id="rId7" Type="http://schemas.openxmlformats.org/officeDocument/2006/relationships/image" Target="../media/image266.emf"/><Relationship Id="rId2" Type="http://schemas.openxmlformats.org/officeDocument/2006/relationships/oleObject" Target="../embeddings/oleObject3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268.emf"/><Relationship Id="rId5" Type="http://schemas.openxmlformats.org/officeDocument/2006/relationships/image" Target="../media/image265.emf"/><Relationship Id="rId10" Type="http://schemas.openxmlformats.org/officeDocument/2006/relationships/oleObject" Target="../embeddings/oleObject363.bin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267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emf"/><Relationship Id="rId7" Type="http://schemas.openxmlformats.org/officeDocument/2006/relationships/image" Target="../media/image271.emf"/><Relationship Id="rId2" Type="http://schemas.openxmlformats.org/officeDocument/2006/relationships/oleObject" Target="../embeddings/oleObject3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6.bin"/><Relationship Id="rId5" Type="http://schemas.openxmlformats.org/officeDocument/2006/relationships/image" Target="../media/image270.emf"/><Relationship Id="rId4" Type="http://schemas.openxmlformats.org/officeDocument/2006/relationships/oleObject" Target="../embeddings/oleObject365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0.bin"/><Relationship Id="rId3" Type="http://schemas.openxmlformats.org/officeDocument/2006/relationships/image" Target="../media/image272.emf"/><Relationship Id="rId7" Type="http://schemas.openxmlformats.org/officeDocument/2006/relationships/image" Target="../media/image274.emf"/><Relationship Id="rId2" Type="http://schemas.openxmlformats.org/officeDocument/2006/relationships/oleObject" Target="../embeddings/oleObject3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9.bin"/><Relationship Id="rId5" Type="http://schemas.openxmlformats.org/officeDocument/2006/relationships/image" Target="../media/image273.emf"/><Relationship Id="rId4" Type="http://schemas.openxmlformats.org/officeDocument/2006/relationships/oleObject" Target="../embeddings/oleObject368.bin"/><Relationship Id="rId9" Type="http://schemas.openxmlformats.org/officeDocument/2006/relationships/image" Target="../media/image275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oleObject" Target="../embeddings/oleObject37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5.emf"/><Relationship Id="rId3" Type="http://schemas.openxmlformats.org/officeDocument/2006/relationships/image" Target="../media/image30.w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7.e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4.emf"/><Relationship Id="rId5" Type="http://schemas.openxmlformats.org/officeDocument/2006/relationships/image" Target="../media/image31.w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2" Type="http://schemas.openxmlformats.org/officeDocument/2006/relationships/oleObject" Target="../embeddings/oleObject372.bin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13" Type="http://schemas.openxmlformats.org/officeDocument/2006/relationships/image" Target="../media/image283.emf"/><Relationship Id="rId3" Type="http://schemas.openxmlformats.org/officeDocument/2006/relationships/image" Target="../media/image278.emf"/><Relationship Id="rId7" Type="http://schemas.openxmlformats.org/officeDocument/2006/relationships/image" Target="../media/image280.emf"/><Relationship Id="rId12" Type="http://schemas.openxmlformats.org/officeDocument/2006/relationships/oleObject" Target="../embeddings/oleObject378.bin"/><Relationship Id="rId2" Type="http://schemas.openxmlformats.org/officeDocument/2006/relationships/oleObject" Target="../embeddings/oleObject3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282.emf"/><Relationship Id="rId5" Type="http://schemas.openxmlformats.org/officeDocument/2006/relationships/image" Target="../media/image279.emf"/><Relationship Id="rId15" Type="http://schemas.openxmlformats.org/officeDocument/2006/relationships/image" Target="../media/image284.emf"/><Relationship Id="rId10" Type="http://schemas.openxmlformats.org/officeDocument/2006/relationships/oleObject" Target="../embeddings/oleObject377.bin"/><Relationship Id="rId4" Type="http://schemas.openxmlformats.org/officeDocument/2006/relationships/oleObject" Target="../embeddings/oleObject374.bin"/><Relationship Id="rId9" Type="http://schemas.openxmlformats.org/officeDocument/2006/relationships/image" Target="../media/image281.emf"/><Relationship Id="rId14" Type="http://schemas.openxmlformats.org/officeDocument/2006/relationships/oleObject" Target="../embeddings/oleObject379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3.bin"/><Relationship Id="rId3" Type="http://schemas.openxmlformats.org/officeDocument/2006/relationships/image" Target="../media/image285.emf"/><Relationship Id="rId7" Type="http://schemas.openxmlformats.org/officeDocument/2006/relationships/image" Target="../media/image287.emf"/><Relationship Id="rId2" Type="http://schemas.openxmlformats.org/officeDocument/2006/relationships/oleObject" Target="../embeddings/oleObject3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2.bin"/><Relationship Id="rId5" Type="http://schemas.openxmlformats.org/officeDocument/2006/relationships/image" Target="../media/image286.emf"/><Relationship Id="rId4" Type="http://schemas.openxmlformats.org/officeDocument/2006/relationships/oleObject" Target="../embeddings/oleObject381.bin"/><Relationship Id="rId9" Type="http://schemas.openxmlformats.org/officeDocument/2006/relationships/image" Target="../media/image288.e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oleObject" Target="../embeddings/oleObject38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0.wmf"/><Relationship Id="rId4" Type="http://schemas.openxmlformats.org/officeDocument/2006/relationships/oleObject" Target="../embeddings/oleObject385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2" Type="http://schemas.openxmlformats.org/officeDocument/2006/relationships/oleObject" Target="../embeddings/oleObject38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2.emf"/><Relationship Id="rId4" Type="http://schemas.openxmlformats.org/officeDocument/2006/relationships/oleObject" Target="../embeddings/oleObject387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298.wmf"/><Relationship Id="rId3" Type="http://schemas.openxmlformats.org/officeDocument/2006/relationships/image" Target="../media/image293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393.bin"/><Relationship Id="rId2" Type="http://schemas.openxmlformats.org/officeDocument/2006/relationships/oleObject" Target="../embeddings/oleObject3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5" Type="http://schemas.openxmlformats.org/officeDocument/2006/relationships/image" Target="../media/image299.wmf"/><Relationship Id="rId10" Type="http://schemas.openxmlformats.org/officeDocument/2006/relationships/oleObject" Target="../embeddings/oleObject392.bin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296.wmf"/><Relationship Id="rId14" Type="http://schemas.openxmlformats.org/officeDocument/2006/relationships/oleObject" Target="../embeddings/oleObject39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8.bin"/><Relationship Id="rId13" Type="http://schemas.openxmlformats.org/officeDocument/2006/relationships/image" Target="../media/image305.wmf"/><Relationship Id="rId3" Type="http://schemas.openxmlformats.org/officeDocument/2006/relationships/image" Target="../media/image300.wmf"/><Relationship Id="rId7" Type="http://schemas.openxmlformats.org/officeDocument/2006/relationships/image" Target="../media/image302.wmf"/><Relationship Id="rId12" Type="http://schemas.openxmlformats.org/officeDocument/2006/relationships/oleObject" Target="../embeddings/oleObject400.bin"/><Relationship Id="rId2" Type="http://schemas.openxmlformats.org/officeDocument/2006/relationships/oleObject" Target="../embeddings/oleObject3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7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399.bin"/><Relationship Id="rId4" Type="http://schemas.openxmlformats.org/officeDocument/2006/relationships/oleObject" Target="../embeddings/oleObject396.bin"/><Relationship Id="rId9" Type="http://schemas.openxmlformats.org/officeDocument/2006/relationships/image" Target="../media/image303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emf"/><Relationship Id="rId2" Type="http://schemas.openxmlformats.org/officeDocument/2006/relationships/oleObject" Target="../embeddings/oleObject40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7.emf"/><Relationship Id="rId4" Type="http://schemas.openxmlformats.org/officeDocument/2006/relationships/oleObject" Target="../embeddings/oleObject402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oleObject" Target="../embeddings/oleObject403.bin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emf"/><Relationship Id="rId2" Type="http://schemas.openxmlformats.org/officeDocument/2006/relationships/oleObject" Target="../embeddings/oleObject404.bin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emf"/><Relationship Id="rId2" Type="http://schemas.openxmlformats.org/officeDocument/2006/relationships/oleObject" Target="../embeddings/oleObject405.bin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emf"/><Relationship Id="rId2" Type="http://schemas.openxmlformats.org/officeDocument/2006/relationships/oleObject" Target="../embeddings/oleObject406.bin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0.bin"/><Relationship Id="rId13" Type="http://schemas.openxmlformats.org/officeDocument/2006/relationships/image" Target="../media/image314.wmf"/><Relationship Id="rId18" Type="http://schemas.openxmlformats.org/officeDocument/2006/relationships/image" Target="../media/image316.wmf"/><Relationship Id="rId26" Type="http://schemas.openxmlformats.org/officeDocument/2006/relationships/oleObject" Target="../embeddings/oleObject420.bin"/><Relationship Id="rId3" Type="http://schemas.openxmlformats.org/officeDocument/2006/relationships/image" Target="../media/image312.wmf"/><Relationship Id="rId21" Type="http://schemas.openxmlformats.org/officeDocument/2006/relationships/oleObject" Target="../embeddings/oleObject417.bin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12.bin"/><Relationship Id="rId17" Type="http://schemas.openxmlformats.org/officeDocument/2006/relationships/oleObject" Target="../embeddings/oleObject415.bin"/><Relationship Id="rId25" Type="http://schemas.openxmlformats.org/officeDocument/2006/relationships/oleObject" Target="../embeddings/oleObject419.bin"/><Relationship Id="rId2" Type="http://schemas.openxmlformats.org/officeDocument/2006/relationships/oleObject" Target="../embeddings/oleObject407.bin"/><Relationship Id="rId16" Type="http://schemas.openxmlformats.org/officeDocument/2006/relationships/oleObject" Target="../embeddings/oleObject414.bin"/><Relationship Id="rId20" Type="http://schemas.openxmlformats.org/officeDocument/2006/relationships/image" Target="../media/image317.wmf"/><Relationship Id="rId29" Type="http://schemas.openxmlformats.org/officeDocument/2006/relationships/oleObject" Target="../embeddings/oleObject4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9.bin"/><Relationship Id="rId11" Type="http://schemas.openxmlformats.org/officeDocument/2006/relationships/image" Target="../media/image313.wmf"/><Relationship Id="rId24" Type="http://schemas.openxmlformats.org/officeDocument/2006/relationships/image" Target="../media/image319.wmf"/><Relationship Id="rId5" Type="http://schemas.openxmlformats.org/officeDocument/2006/relationships/image" Target="../media/image52.wmf"/><Relationship Id="rId15" Type="http://schemas.openxmlformats.org/officeDocument/2006/relationships/image" Target="../media/image315.wmf"/><Relationship Id="rId23" Type="http://schemas.openxmlformats.org/officeDocument/2006/relationships/oleObject" Target="../embeddings/oleObject418.bin"/><Relationship Id="rId28" Type="http://schemas.openxmlformats.org/officeDocument/2006/relationships/oleObject" Target="../embeddings/oleObject421.bin"/><Relationship Id="rId10" Type="http://schemas.openxmlformats.org/officeDocument/2006/relationships/oleObject" Target="../embeddings/oleObject411.bin"/><Relationship Id="rId19" Type="http://schemas.openxmlformats.org/officeDocument/2006/relationships/oleObject" Target="../embeddings/oleObject416.bin"/><Relationship Id="rId4" Type="http://schemas.openxmlformats.org/officeDocument/2006/relationships/oleObject" Target="../embeddings/oleObject408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413.bin"/><Relationship Id="rId22" Type="http://schemas.openxmlformats.org/officeDocument/2006/relationships/image" Target="../media/image318.wmf"/><Relationship Id="rId27" Type="http://schemas.openxmlformats.org/officeDocument/2006/relationships/image" Target="../media/image320.wmf"/><Relationship Id="rId30" Type="http://schemas.openxmlformats.org/officeDocument/2006/relationships/oleObject" Target="../embeddings/oleObject423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13" Type="http://schemas.openxmlformats.org/officeDocument/2006/relationships/image" Target="../media/image322.emf"/><Relationship Id="rId18" Type="http://schemas.openxmlformats.org/officeDocument/2006/relationships/oleObject" Target="../embeddings/oleObject432.bin"/><Relationship Id="rId26" Type="http://schemas.openxmlformats.org/officeDocument/2006/relationships/oleObject" Target="../embeddings/oleObject436.bin"/><Relationship Id="rId3" Type="http://schemas.openxmlformats.org/officeDocument/2006/relationships/image" Target="../media/image52.wmf"/><Relationship Id="rId21" Type="http://schemas.openxmlformats.org/officeDocument/2006/relationships/image" Target="../media/image143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429.bin"/><Relationship Id="rId17" Type="http://schemas.openxmlformats.org/officeDocument/2006/relationships/image" Target="../media/image141.wmf"/><Relationship Id="rId25" Type="http://schemas.openxmlformats.org/officeDocument/2006/relationships/image" Target="../media/image228.wmf"/><Relationship Id="rId2" Type="http://schemas.openxmlformats.org/officeDocument/2006/relationships/oleObject" Target="../embeddings/oleObject424.bin"/><Relationship Id="rId16" Type="http://schemas.openxmlformats.org/officeDocument/2006/relationships/oleObject" Target="../embeddings/oleObject431.bin"/><Relationship Id="rId20" Type="http://schemas.openxmlformats.org/officeDocument/2006/relationships/oleObject" Target="../embeddings/oleObject433.bin"/><Relationship Id="rId29" Type="http://schemas.openxmlformats.org/officeDocument/2006/relationships/image" Target="../media/image1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6.bin"/><Relationship Id="rId11" Type="http://schemas.openxmlformats.org/officeDocument/2006/relationships/image" Target="../media/image321.emf"/><Relationship Id="rId24" Type="http://schemas.openxmlformats.org/officeDocument/2006/relationships/oleObject" Target="../embeddings/oleObject435.bin"/><Relationship Id="rId5" Type="http://schemas.openxmlformats.org/officeDocument/2006/relationships/image" Target="../media/image53.wmf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437.bin"/><Relationship Id="rId10" Type="http://schemas.openxmlformats.org/officeDocument/2006/relationships/oleObject" Target="../embeddings/oleObject428.bin"/><Relationship Id="rId19" Type="http://schemas.openxmlformats.org/officeDocument/2006/relationships/image" Target="../media/image142.wmf"/><Relationship Id="rId31" Type="http://schemas.openxmlformats.org/officeDocument/2006/relationships/image" Target="../media/image138.wmf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430.bin"/><Relationship Id="rId22" Type="http://schemas.openxmlformats.org/officeDocument/2006/relationships/oleObject" Target="../embeddings/oleObject434.bin"/><Relationship Id="rId27" Type="http://schemas.openxmlformats.org/officeDocument/2006/relationships/image" Target="../media/image229.wmf"/><Relationship Id="rId30" Type="http://schemas.openxmlformats.org/officeDocument/2006/relationships/oleObject" Target="../embeddings/oleObject438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2.bin"/><Relationship Id="rId13" Type="http://schemas.openxmlformats.org/officeDocument/2006/relationships/image" Target="../media/image314.wmf"/><Relationship Id="rId18" Type="http://schemas.openxmlformats.org/officeDocument/2006/relationships/oleObject" Target="../embeddings/oleObject447.bin"/><Relationship Id="rId26" Type="http://schemas.openxmlformats.org/officeDocument/2006/relationships/oleObject" Target="../embeddings/oleObject451.bin"/><Relationship Id="rId3" Type="http://schemas.openxmlformats.org/officeDocument/2006/relationships/image" Target="../media/image52.wmf"/><Relationship Id="rId21" Type="http://schemas.openxmlformats.org/officeDocument/2006/relationships/image" Target="../media/image327.wmf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444.bin"/><Relationship Id="rId17" Type="http://schemas.openxmlformats.org/officeDocument/2006/relationships/image" Target="../media/image325.wmf"/><Relationship Id="rId25" Type="http://schemas.openxmlformats.org/officeDocument/2006/relationships/image" Target="../media/image329.wmf"/><Relationship Id="rId2" Type="http://schemas.openxmlformats.org/officeDocument/2006/relationships/oleObject" Target="../embeddings/oleObject439.bin"/><Relationship Id="rId16" Type="http://schemas.openxmlformats.org/officeDocument/2006/relationships/oleObject" Target="../embeddings/oleObject446.bin"/><Relationship Id="rId20" Type="http://schemas.openxmlformats.org/officeDocument/2006/relationships/oleObject" Target="../embeddings/oleObject4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1.bin"/><Relationship Id="rId11" Type="http://schemas.openxmlformats.org/officeDocument/2006/relationships/image" Target="../media/image313.wmf"/><Relationship Id="rId24" Type="http://schemas.openxmlformats.org/officeDocument/2006/relationships/oleObject" Target="../embeddings/oleObject450.bin"/><Relationship Id="rId5" Type="http://schemas.openxmlformats.org/officeDocument/2006/relationships/image" Target="../media/image53.wmf"/><Relationship Id="rId15" Type="http://schemas.openxmlformats.org/officeDocument/2006/relationships/image" Target="../media/image324.wmf"/><Relationship Id="rId23" Type="http://schemas.openxmlformats.org/officeDocument/2006/relationships/image" Target="../media/image328.wmf"/><Relationship Id="rId10" Type="http://schemas.openxmlformats.org/officeDocument/2006/relationships/oleObject" Target="../embeddings/oleObject443.bin"/><Relationship Id="rId19" Type="http://schemas.openxmlformats.org/officeDocument/2006/relationships/image" Target="../media/image326.wmf"/><Relationship Id="rId4" Type="http://schemas.openxmlformats.org/officeDocument/2006/relationships/oleObject" Target="../embeddings/oleObject440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445.bin"/><Relationship Id="rId22" Type="http://schemas.openxmlformats.org/officeDocument/2006/relationships/oleObject" Target="../embeddings/oleObject449.bin"/><Relationship Id="rId27" Type="http://schemas.openxmlformats.org/officeDocument/2006/relationships/image" Target="../media/image330.wmf"/></Relationships>
</file>

<file path=ppt/slides/_rels/slide8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4.wmf"/><Relationship Id="rId18" Type="http://schemas.openxmlformats.org/officeDocument/2006/relationships/oleObject" Target="../embeddings/oleObject460.bin"/><Relationship Id="rId26" Type="http://schemas.openxmlformats.org/officeDocument/2006/relationships/oleObject" Target="../embeddings/oleObject464.bin"/><Relationship Id="rId39" Type="http://schemas.openxmlformats.org/officeDocument/2006/relationships/image" Target="../media/image334.wmf"/><Relationship Id="rId21" Type="http://schemas.openxmlformats.org/officeDocument/2006/relationships/image" Target="../media/image327.wmf"/><Relationship Id="rId34" Type="http://schemas.openxmlformats.org/officeDocument/2006/relationships/oleObject" Target="../embeddings/oleObject468.bin"/><Relationship Id="rId7" Type="http://schemas.openxmlformats.org/officeDocument/2006/relationships/image" Target="../media/image323.wmf"/><Relationship Id="rId12" Type="http://schemas.openxmlformats.org/officeDocument/2006/relationships/oleObject" Target="../embeddings/oleObject457.bin"/><Relationship Id="rId17" Type="http://schemas.openxmlformats.org/officeDocument/2006/relationships/image" Target="../media/image325.wmf"/><Relationship Id="rId25" Type="http://schemas.openxmlformats.org/officeDocument/2006/relationships/image" Target="../media/image316.wmf"/><Relationship Id="rId33" Type="http://schemas.openxmlformats.org/officeDocument/2006/relationships/image" Target="../media/image312.wmf"/><Relationship Id="rId38" Type="http://schemas.openxmlformats.org/officeDocument/2006/relationships/oleObject" Target="../embeddings/oleObject470.bin"/><Relationship Id="rId2" Type="http://schemas.openxmlformats.org/officeDocument/2006/relationships/oleObject" Target="../embeddings/oleObject452.bin"/><Relationship Id="rId16" Type="http://schemas.openxmlformats.org/officeDocument/2006/relationships/oleObject" Target="../embeddings/oleObject459.bin"/><Relationship Id="rId20" Type="http://schemas.openxmlformats.org/officeDocument/2006/relationships/oleObject" Target="../embeddings/oleObject461.bin"/><Relationship Id="rId29" Type="http://schemas.openxmlformats.org/officeDocument/2006/relationships/image" Target="../media/image3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4.bin"/><Relationship Id="rId11" Type="http://schemas.openxmlformats.org/officeDocument/2006/relationships/image" Target="../media/image313.wmf"/><Relationship Id="rId24" Type="http://schemas.openxmlformats.org/officeDocument/2006/relationships/oleObject" Target="../embeddings/oleObject463.bin"/><Relationship Id="rId32" Type="http://schemas.openxmlformats.org/officeDocument/2006/relationships/oleObject" Target="../embeddings/oleObject467.bin"/><Relationship Id="rId37" Type="http://schemas.openxmlformats.org/officeDocument/2006/relationships/image" Target="../media/image333.wmf"/><Relationship Id="rId5" Type="http://schemas.openxmlformats.org/officeDocument/2006/relationships/image" Target="../media/image53.wmf"/><Relationship Id="rId15" Type="http://schemas.openxmlformats.org/officeDocument/2006/relationships/image" Target="../media/image324.wmf"/><Relationship Id="rId23" Type="http://schemas.openxmlformats.org/officeDocument/2006/relationships/image" Target="../media/image328.wmf"/><Relationship Id="rId28" Type="http://schemas.openxmlformats.org/officeDocument/2006/relationships/oleObject" Target="../embeddings/oleObject465.bin"/><Relationship Id="rId36" Type="http://schemas.openxmlformats.org/officeDocument/2006/relationships/oleObject" Target="../embeddings/oleObject469.bin"/><Relationship Id="rId10" Type="http://schemas.openxmlformats.org/officeDocument/2006/relationships/oleObject" Target="../embeddings/oleObject456.bin"/><Relationship Id="rId19" Type="http://schemas.openxmlformats.org/officeDocument/2006/relationships/image" Target="../media/image326.wmf"/><Relationship Id="rId31" Type="http://schemas.openxmlformats.org/officeDocument/2006/relationships/image" Target="../media/image319.wmf"/><Relationship Id="rId4" Type="http://schemas.openxmlformats.org/officeDocument/2006/relationships/oleObject" Target="../embeddings/oleObject453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458.bin"/><Relationship Id="rId22" Type="http://schemas.openxmlformats.org/officeDocument/2006/relationships/oleObject" Target="../embeddings/oleObject462.bin"/><Relationship Id="rId27" Type="http://schemas.openxmlformats.org/officeDocument/2006/relationships/image" Target="../media/image317.wmf"/><Relationship Id="rId30" Type="http://schemas.openxmlformats.org/officeDocument/2006/relationships/oleObject" Target="../embeddings/oleObject466.bin"/><Relationship Id="rId35" Type="http://schemas.openxmlformats.org/officeDocument/2006/relationships/image" Target="../media/image332.wmf"/><Relationship Id="rId8" Type="http://schemas.openxmlformats.org/officeDocument/2006/relationships/oleObject" Target="../embeddings/oleObject455.bin"/><Relationship Id="rId3" Type="http://schemas.openxmlformats.org/officeDocument/2006/relationships/image" Target="../media/image52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4.bin"/><Relationship Id="rId3" Type="http://schemas.openxmlformats.org/officeDocument/2006/relationships/image" Target="../media/image335.wmf"/><Relationship Id="rId7" Type="http://schemas.openxmlformats.org/officeDocument/2006/relationships/image" Target="../media/image337.wmf"/><Relationship Id="rId2" Type="http://schemas.openxmlformats.org/officeDocument/2006/relationships/oleObject" Target="../embeddings/oleObject4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3.bin"/><Relationship Id="rId11" Type="http://schemas.openxmlformats.org/officeDocument/2006/relationships/image" Target="../media/image339.wmf"/><Relationship Id="rId5" Type="http://schemas.openxmlformats.org/officeDocument/2006/relationships/image" Target="../media/image336.wmf"/><Relationship Id="rId10" Type="http://schemas.openxmlformats.org/officeDocument/2006/relationships/oleObject" Target="../embeddings/oleObject475.bin"/><Relationship Id="rId4" Type="http://schemas.openxmlformats.org/officeDocument/2006/relationships/oleObject" Target="../embeddings/oleObject472.bin"/><Relationship Id="rId9" Type="http://schemas.openxmlformats.org/officeDocument/2006/relationships/image" Target="../media/image338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wmf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47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477.bin"/><Relationship Id="rId4" Type="http://schemas.openxmlformats.org/officeDocument/2006/relationships/image" Target="../media/image3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4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2.bin"/><Relationship Id="rId13" Type="http://schemas.openxmlformats.org/officeDocument/2006/relationships/image" Target="../media/image348.emf"/><Relationship Id="rId18" Type="http://schemas.openxmlformats.org/officeDocument/2006/relationships/oleObject" Target="../embeddings/oleObject487.bin"/><Relationship Id="rId3" Type="http://schemas.openxmlformats.org/officeDocument/2006/relationships/image" Target="../media/image343.emf"/><Relationship Id="rId7" Type="http://schemas.openxmlformats.org/officeDocument/2006/relationships/image" Target="../media/image345.emf"/><Relationship Id="rId12" Type="http://schemas.openxmlformats.org/officeDocument/2006/relationships/oleObject" Target="../embeddings/oleObject484.bin"/><Relationship Id="rId17" Type="http://schemas.openxmlformats.org/officeDocument/2006/relationships/image" Target="../media/image350.emf"/><Relationship Id="rId2" Type="http://schemas.openxmlformats.org/officeDocument/2006/relationships/oleObject" Target="../embeddings/oleObject479.bin"/><Relationship Id="rId16" Type="http://schemas.openxmlformats.org/officeDocument/2006/relationships/oleObject" Target="../embeddings/oleObject4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1.bin"/><Relationship Id="rId11" Type="http://schemas.openxmlformats.org/officeDocument/2006/relationships/image" Target="../media/image347.emf"/><Relationship Id="rId5" Type="http://schemas.openxmlformats.org/officeDocument/2006/relationships/image" Target="../media/image344.emf"/><Relationship Id="rId15" Type="http://schemas.openxmlformats.org/officeDocument/2006/relationships/image" Target="../media/image349.emf"/><Relationship Id="rId10" Type="http://schemas.openxmlformats.org/officeDocument/2006/relationships/oleObject" Target="../embeddings/oleObject483.bin"/><Relationship Id="rId19" Type="http://schemas.openxmlformats.org/officeDocument/2006/relationships/image" Target="../media/image351.emf"/><Relationship Id="rId4" Type="http://schemas.openxmlformats.org/officeDocument/2006/relationships/oleObject" Target="../embeddings/oleObject480.bin"/><Relationship Id="rId9" Type="http://schemas.openxmlformats.org/officeDocument/2006/relationships/image" Target="../media/image346.emf"/><Relationship Id="rId14" Type="http://schemas.openxmlformats.org/officeDocument/2006/relationships/oleObject" Target="../embeddings/oleObject485.bin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wmf"/><Relationship Id="rId2" Type="http://schemas.openxmlformats.org/officeDocument/2006/relationships/oleObject" Target="../embeddings/oleObject48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3.wmf"/><Relationship Id="rId4" Type="http://schemas.openxmlformats.org/officeDocument/2006/relationships/oleObject" Target="../embeddings/oleObject489.bin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4.wmf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gi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audio" Target="../media/audio1.wav"/><Relationship Id="rId4" Type="http://schemas.openxmlformats.org/officeDocument/2006/relationships/slide" Target="slide18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3.bin"/><Relationship Id="rId3" Type="http://schemas.openxmlformats.org/officeDocument/2006/relationships/image" Target="../media/image356.emf"/><Relationship Id="rId7" Type="http://schemas.openxmlformats.org/officeDocument/2006/relationships/image" Target="../media/image358.emf"/><Relationship Id="rId2" Type="http://schemas.openxmlformats.org/officeDocument/2006/relationships/oleObject" Target="../embeddings/oleObject4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2.bin"/><Relationship Id="rId5" Type="http://schemas.openxmlformats.org/officeDocument/2006/relationships/image" Target="../media/image357.emf"/><Relationship Id="rId4" Type="http://schemas.openxmlformats.org/officeDocument/2006/relationships/oleObject" Target="../embeddings/oleObject491.bin"/><Relationship Id="rId9" Type="http://schemas.openxmlformats.org/officeDocument/2006/relationships/image" Target="../media/image35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7.bin"/><Relationship Id="rId13" Type="http://schemas.openxmlformats.org/officeDocument/2006/relationships/image" Target="../media/image365.emf"/><Relationship Id="rId18" Type="http://schemas.openxmlformats.org/officeDocument/2006/relationships/oleObject" Target="../embeddings/oleObject502.bin"/><Relationship Id="rId3" Type="http://schemas.openxmlformats.org/officeDocument/2006/relationships/image" Target="../media/image360.emf"/><Relationship Id="rId21" Type="http://schemas.openxmlformats.org/officeDocument/2006/relationships/image" Target="../media/image369.wmf"/><Relationship Id="rId7" Type="http://schemas.openxmlformats.org/officeDocument/2006/relationships/image" Target="../media/image362.emf"/><Relationship Id="rId12" Type="http://schemas.openxmlformats.org/officeDocument/2006/relationships/oleObject" Target="../embeddings/oleObject499.bin"/><Relationship Id="rId17" Type="http://schemas.openxmlformats.org/officeDocument/2006/relationships/image" Target="../media/image367.emf"/><Relationship Id="rId2" Type="http://schemas.openxmlformats.org/officeDocument/2006/relationships/oleObject" Target="../embeddings/oleObject494.bin"/><Relationship Id="rId16" Type="http://schemas.openxmlformats.org/officeDocument/2006/relationships/oleObject" Target="../embeddings/oleObject501.bin"/><Relationship Id="rId20" Type="http://schemas.openxmlformats.org/officeDocument/2006/relationships/oleObject" Target="../embeddings/oleObject50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6.bin"/><Relationship Id="rId11" Type="http://schemas.openxmlformats.org/officeDocument/2006/relationships/image" Target="../media/image364.emf"/><Relationship Id="rId5" Type="http://schemas.openxmlformats.org/officeDocument/2006/relationships/image" Target="../media/image361.emf"/><Relationship Id="rId15" Type="http://schemas.openxmlformats.org/officeDocument/2006/relationships/image" Target="../media/image366.emf"/><Relationship Id="rId10" Type="http://schemas.openxmlformats.org/officeDocument/2006/relationships/oleObject" Target="../embeddings/oleObject498.bin"/><Relationship Id="rId19" Type="http://schemas.openxmlformats.org/officeDocument/2006/relationships/image" Target="../media/image368.emf"/><Relationship Id="rId4" Type="http://schemas.openxmlformats.org/officeDocument/2006/relationships/oleObject" Target="../embeddings/oleObject495.bin"/><Relationship Id="rId9" Type="http://schemas.openxmlformats.org/officeDocument/2006/relationships/image" Target="../media/image363.emf"/><Relationship Id="rId14" Type="http://schemas.openxmlformats.org/officeDocument/2006/relationships/oleObject" Target="../embeddings/oleObject50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8EC991C1-1CDA-5BAD-7214-3371A5459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6019800" cy="91440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多维随机变量及其分布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BB054251-529A-A13A-CB34-CF001446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51000"/>
            <a:ext cx="67056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第一节  二维随机变量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第二节  边缘分布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 条件分布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第四节  随机变量的独立性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第五节  两个随机变量的函数的分布</a:t>
            </a:r>
          </a:p>
        </p:txBody>
      </p:sp>
      <p:pic>
        <p:nvPicPr>
          <p:cNvPr id="321540" name="Picture 4">
            <a:extLst>
              <a:ext uri="{FF2B5EF4-FFF2-40B4-BE49-F238E27FC236}">
                <a16:creationId xmlns:a16="http://schemas.microsoft.com/office/drawing/2014/main" id="{55459EB2-B3F8-6C06-9B91-CE7D3B75F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4435475"/>
            <a:ext cx="1804988" cy="1873250"/>
          </a:xfrm>
          <a:prstGeom prst="rect">
            <a:avLst/>
          </a:prstGeom>
          <a:noFill/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1541" name="Rectangle 5">
            <a:hlinkClick r:id="rId3" action="ppaction://hlinkpres?slideindex=6&amp;slidetitle=6. 幻灯片 6" tooltip="返回主目录"/>
            <a:extLst>
              <a:ext uri="{FF2B5EF4-FFF2-40B4-BE49-F238E27FC236}">
                <a16:creationId xmlns:a16="http://schemas.microsoft.com/office/drawing/2014/main" id="{0D7D0B50-5939-9A50-E7A2-A06EC4D9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6308725"/>
            <a:ext cx="576263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013833B4-C9EA-524B-F16B-9C3A3F49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662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一、二维随机变量及其分布函数 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4EC20AAE-25A0-FD7C-FA04-33C24EEA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527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二、二维离散型随机变量 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92FE2ADC-2471-2CD5-0E01-5634D54E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0"/>
            <a:ext cx="527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三、二维连续型随机变量 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1134F80D-AB75-038E-D64F-4DD662E0A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52513"/>
            <a:ext cx="8229600" cy="762000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</a:rPr>
              <a:t>第一节   二维随机变量</a:t>
            </a:r>
          </a:p>
        </p:txBody>
      </p:sp>
      <p:sp>
        <p:nvSpPr>
          <p:cNvPr id="208902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F5A106E6-4E84-35C9-29EB-3462F881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B5EE0599-9A04-4972-E3F9-3B575996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62200"/>
            <a:ext cx="563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4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7C4C070A-6B37-EDDB-D51C-6859F376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2B02C404-0D13-A4C3-E3FB-0D93B542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16338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>
            <a:extLst>
              <a:ext uri="{FF2B5EF4-FFF2-40B4-BE49-F238E27FC236}">
                <a16:creationId xmlns:a16="http://schemas.microsoft.com/office/drawing/2014/main" id="{8F0882B7-25F5-86B8-4C33-75402872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333375"/>
            <a:ext cx="4010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的分布</a:t>
            </a:r>
          </a:p>
        </p:txBody>
      </p:sp>
      <p:sp>
        <p:nvSpPr>
          <p:cNvPr id="408579" name="Rectangle 3">
            <a:extLst>
              <a:ext uri="{FF2B5EF4-FFF2-40B4-BE49-F238E27FC236}">
                <a16:creationId xmlns:a16="http://schemas.microsoft.com/office/drawing/2014/main" id="{0B4B71E9-A530-BD3C-1C38-42FE667DA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981075"/>
            <a:ext cx="85693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200" b="1"/>
              <a:t>设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X,Y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）</a:t>
            </a:r>
            <a:r>
              <a:rPr kumimoji="1" lang="zh-CN" altLang="en-US" sz="3200" b="1"/>
              <a:t>是二维连续型随机变量，具有概率</a:t>
            </a:r>
            <a:r>
              <a:rPr kumimoji="1" lang="zh-CN" altLang="zh-CN" sz="3200" b="1"/>
              <a:t>密度为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f (x, y),</a:t>
            </a:r>
            <a:r>
              <a:rPr kumimoji="1" lang="en-US" altLang="zh-CN" sz="3200" b="1"/>
              <a:t> </a:t>
            </a:r>
            <a:r>
              <a:rPr kumimoji="1" lang="zh-CN" altLang="en-US" sz="3200" b="1"/>
              <a:t>求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Z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3200" b="1"/>
              <a:t>的概率密度</a:t>
            </a:r>
            <a:r>
              <a:rPr kumimoji="1" lang="en-US" altLang="zh-CN" sz="3200" b="1"/>
              <a:t>.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314" name="Object 2">
            <a:extLst>
              <a:ext uri="{FF2B5EF4-FFF2-40B4-BE49-F238E27FC236}">
                <a16:creationId xmlns:a16="http://schemas.microsoft.com/office/drawing/2014/main" id="{8A02B8DE-F046-B274-C8DC-0C74AC542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49275"/>
          <a:ext cx="4616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698400" progId="Equation.3">
                  <p:embed/>
                </p:oleObj>
              </mc:Choice>
              <mc:Fallback>
                <p:oleObj name="Equation" r:id="rId2" imgW="384804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49275"/>
                        <a:ext cx="46164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5" name="Object 3">
            <a:extLst>
              <a:ext uri="{FF2B5EF4-FFF2-40B4-BE49-F238E27FC236}">
                <a16:creationId xmlns:a16="http://schemas.microsoft.com/office/drawing/2014/main" id="{327E870E-8824-21C1-D794-2716D1CAFE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716338"/>
          <a:ext cx="5454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440" imgH="698400" progId="Equation.DSMT4">
                  <p:embed/>
                </p:oleObj>
              </mc:Choice>
              <mc:Fallback>
                <p:oleObj name="Equation" r:id="rId4" imgW="4546440" imgH="698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16338"/>
                        <a:ext cx="5454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16" name="Object 4">
            <a:extLst>
              <a:ext uri="{FF2B5EF4-FFF2-40B4-BE49-F238E27FC236}">
                <a16:creationId xmlns:a16="http://schemas.microsoft.com/office/drawing/2014/main" id="{9CDC53A2-64B2-76E1-1164-0E7E7F223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724400"/>
          <a:ext cx="59483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330120" progId="Equation.DSMT4">
                  <p:embed/>
                </p:oleObj>
              </mc:Choice>
              <mc:Fallback>
                <p:oleObj name="Equation" r:id="rId6" imgW="19810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59483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>
            <a:extLst>
              <a:ext uri="{FF2B5EF4-FFF2-40B4-BE49-F238E27FC236}">
                <a16:creationId xmlns:a16="http://schemas.microsoft.com/office/drawing/2014/main" id="{C18D98F4-FF0B-5726-D04C-F3CCB9C0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97200"/>
            <a:ext cx="311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当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独立时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269318" name="Group 6">
            <a:extLst>
              <a:ext uri="{FF2B5EF4-FFF2-40B4-BE49-F238E27FC236}">
                <a16:creationId xmlns:a16="http://schemas.microsoft.com/office/drawing/2014/main" id="{250C176B-887D-76EC-AB31-E8EEDD264C6D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700213"/>
            <a:ext cx="5688012" cy="838200"/>
            <a:chOff x="626" y="1026"/>
            <a:chExt cx="3583" cy="528"/>
          </a:xfrm>
        </p:grpSpPr>
        <p:graphicFrame>
          <p:nvGraphicFramePr>
            <p:cNvPr id="269319" name="Object 7">
              <a:extLst>
                <a:ext uri="{FF2B5EF4-FFF2-40B4-BE49-F238E27FC236}">
                  <a16:creationId xmlns:a16="http://schemas.microsoft.com/office/drawing/2014/main" id="{ED93E12C-FB85-DB3E-6517-4A2A7FBEE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026"/>
            <a:ext cx="291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60640" imgH="698400" progId="Equation.3">
                    <p:embed/>
                  </p:oleObj>
                </mc:Choice>
                <mc:Fallback>
                  <p:oleObj name="Equation" r:id="rId8" imgW="3860640" imgH="698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026"/>
                          <a:ext cx="291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20" name="Rectangle 8">
              <a:extLst>
                <a:ext uri="{FF2B5EF4-FFF2-40B4-BE49-F238E27FC236}">
                  <a16:creationId xmlns:a16="http://schemas.microsoft.com/office/drawing/2014/main" id="{FAFB46C0-0ED6-39BC-0A2B-D5634BBB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1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  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338" name="Group 2">
            <a:extLst>
              <a:ext uri="{FF2B5EF4-FFF2-40B4-BE49-F238E27FC236}">
                <a16:creationId xmlns:a16="http://schemas.microsoft.com/office/drawing/2014/main" id="{2F7E8DE3-2C4D-EBD5-E7DB-8B8300AD3492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4394200"/>
            <a:ext cx="7240588" cy="711200"/>
            <a:chOff x="528" y="2768"/>
            <a:chExt cx="4561" cy="448"/>
          </a:xfrm>
        </p:grpSpPr>
        <p:sp>
          <p:nvSpPr>
            <p:cNvPr id="270339" name="Rectangle 3">
              <a:extLst>
                <a:ext uri="{FF2B5EF4-FFF2-40B4-BE49-F238E27FC236}">
                  <a16:creationId xmlns:a16="http://schemas.microsoft.com/office/drawing/2014/main" id="{4D4E037A-AF6D-91CA-EB46-720172BE3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16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kumimoji="1" lang="zh-CN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0340" name="Object 4">
              <a:extLst>
                <a:ext uri="{FF2B5EF4-FFF2-40B4-BE49-F238E27FC236}">
                  <a16:creationId xmlns:a16="http://schemas.microsoft.com/office/drawing/2014/main" id="{D52072DA-2D19-6D09-638A-F4ACD033AD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2768"/>
            <a:ext cx="358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59040" imgH="698400" progId="Equation.3">
                    <p:embed/>
                  </p:oleObj>
                </mc:Choice>
                <mc:Fallback>
                  <p:oleObj name="Equation" r:id="rId2" imgW="4559040" imgH="698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768"/>
                          <a:ext cx="358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0341" name="Text Box 5">
            <a:extLst>
              <a:ext uri="{FF2B5EF4-FFF2-40B4-BE49-F238E27FC236}">
                <a16:creationId xmlns:a16="http://schemas.microsoft.com/office/drawing/2014/main" id="{81160C01-162A-8EB8-5861-3612DC02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415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id="{180B777A-D688-8231-9C10-8C08BE2CD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1887538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2960" imgH="977760" progId="Equation.3">
                  <p:embed/>
                </p:oleObj>
              </mc:Choice>
              <mc:Fallback>
                <p:oleObj name="Equation" r:id="rId4" imgW="622296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887538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id="{CA0D5CF7-0F78-6C73-8102-CE8E959915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048000"/>
          <a:ext cx="542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22680" imgH="977760" progId="Equation.3">
                  <p:embed/>
                </p:oleObj>
              </mc:Choice>
              <mc:Fallback>
                <p:oleObj name="Equation" r:id="rId6" imgW="542268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542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4" name="Rectangle 8">
            <a:extLst>
              <a:ext uri="{FF2B5EF4-FFF2-40B4-BE49-F238E27FC236}">
                <a16:creationId xmlns:a16="http://schemas.microsoft.com/office/drawing/2014/main" id="{78BA7A9F-69A1-86B1-2EFE-1E08D803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79105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设两个独立的随机变量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都服从标准正态分布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求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Z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+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的概率密度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70345" name="AutoShape 9">
            <a:extLst>
              <a:ext uri="{FF2B5EF4-FFF2-40B4-BE49-F238E27FC236}">
                <a16:creationId xmlns:a16="http://schemas.microsoft.com/office/drawing/2014/main" id="{FB48F5ED-72AC-DC60-7B9B-62DCAA29E01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11863" y="5373688"/>
            <a:ext cx="1512887" cy="681037"/>
          </a:xfrm>
          <a:prstGeom prst="wedgeRectCallout">
            <a:avLst>
              <a:gd name="adj1" fmla="val 76125"/>
              <a:gd name="adj2" fmla="val -121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暂时固定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1" grpId="0"/>
      <p:bldP spid="27034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362" name="Group 2">
            <a:extLst>
              <a:ext uri="{FF2B5EF4-FFF2-40B4-BE49-F238E27FC236}">
                <a16:creationId xmlns:a16="http://schemas.microsoft.com/office/drawing/2014/main" id="{0B6CBD03-FFBF-38FE-954C-EEE03BFCB875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340100"/>
            <a:ext cx="1905000" cy="1096963"/>
            <a:chOff x="576" y="2160"/>
            <a:chExt cx="1200" cy="576"/>
          </a:xfrm>
        </p:grpSpPr>
        <p:sp>
          <p:nvSpPr>
            <p:cNvPr id="271363" name="Line 3">
              <a:extLst>
                <a:ext uri="{FF2B5EF4-FFF2-40B4-BE49-F238E27FC236}">
                  <a16:creationId xmlns:a16="http://schemas.microsoft.com/office/drawing/2014/main" id="{8EF09756-9D17-1BB4-3DA5-92865652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364" name="Line 4">
              <a:extLst>
                <a:ext uri="{FF2B5EF4-FFF2-40B4-BE49-F238E27FC236}">
                  <a16:creationId xmlns:a16="http://schemas.microsoft.com/office/drawing/2014/main" id="{92F6E5F3-7F07-77CA-F429-684D78B5F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1365" name="Object 5">
              <a:extLst>
                <a:ext uri="{FF2B5EF4-FFF2-40B4-BE49-F238E27FC236}">
                  <a16:creationId xmlns:a16="http://schemas.microsoft.com/office/drawing/2014/main" id="{DABD8751-B69E-FC37-85E4-AB703812BB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" y="2160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07880" imgH="825480" progId="Equation.3">
                    <p:embed/>
                  </p:oleObj>
                </mc:Choice>
                <mc:Fallback>
                  <p:oleObj name="Equation" r:id="rId2" imgW="1307880" imgH="825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160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1366" name="Object 6">
            <a:extLst>
              <a:ext uri="{FF2B5EF4-FFF2-40B4-BE49-F238E27FC236}">
                <a16:creationId xmlns:a16="http://schemas.microsoft.com/office/drawing/2014/main" id="{CE246B6B-7436-2E26-FB4A-69CA383F3D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3711575"/>
          <a:ext cx="29702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965160" progId="Equation.3">
                  <p:embed/>
                </p:oleObj>
              </mc:Choice>
              <mc:Fallback>
                <p:oleObj name="Equation" r:id="rId4" imgW="247644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3711575"/>
                        <a:ext cx="29702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7" name="Object 7">
            <a:extLst>
              <a:ext uri="{FF2B5EF4-FFF2-40B4-BE49-F238E27FC236}">
                <a16:creationId xmlns:a16="http://schemas.microsoft.com/office/drawing/2014/main" id="{E9CF0354-B1FF-C6D0-CD08-2FBA01666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913" y="3767138"/>
          <a:ext cx="199707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560" imgH="977760" progId="Equation.3">
                  <p:embed/>
                </p:oleObj>
              </mc:Choice>
              <mc:Fallback>
                <p:oleObj name="Equation" r:id="rId6" imgW="1663560" imgH="977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3767138"/>
                        <a:ext cx="199707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8" name="Object 8">
            <a:extLst>
              <a:ext uri="{FF2B5EF4-FFF2-40B4-BE49-F238E27FC236}">
                <a16:creationId xmlns:a16="http://schemas.microsoft.com/office/drawing/2014/main" id="{60F072EF-5735-F1E7-5989-D7338A03F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49275"/>
          <a:ext cx="5027613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90760" imgH="965160" progId="Equation.3">
                  <p:embed/>
                </p:oleObj>
              </mc:Choice>
              <mc:Fallback>
                <p:oleObj name="Equation" r:id="rId8" imgW="4190760" imgH="965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9275"/>
                        <a:ext cx="5027613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1369" name="Object 9">
            <a:extLst>
              <a:ext uri="{FF2B5EF4-FFF2-40B4-BE49-F238E27FC236}">
                <a16:creationId xmlns:a16="http://schemas.microsoft.com/office/drawing/2014/main" id="{61D7F940-267D-9516-69B5-4FBC6F338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2035175"/>
          <a:ext cx="4097338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040" imgH="1041120" progId="Equation.3">
                  <p:embed/>
                </p:oleObj>
              </mc:Choice>
              <mc:Fallback>
                <p:oleObj name="Equation" r:id="rId10" imgW="3416040" imgH="1041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2035175"/>
                        <a:ext cx="4097338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1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386" name="Object 2">
            <a:extLst>
              <a:ext uri="{FF2B5EF4-FFF2-40B4-BE49-F238E27FC236}">
                <a16:creationId xmlns:a16="http://schemas.microsoft.com/office/drawing/2014/main" id="{B8B2881A-DFBA-0D86-B247-42BDA60B9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052513"/>
          <a:ext cx="8904287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16720" imgH="1663560" progId="Equation.3">
                  <p:embed/>
                </p:oleObj>
              </mc:Choice>
              <mc:Fallback>
                <p:oleObj name="公式" r:id="rId2" imgW="7416720" imgH="16635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904287" cy="19970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66FF">
                                <a:alpha val="5000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87" name="Text Box 3">
            <a:extLst>
              <a:ext uri="{FF2B5EF4-FFF2-40B4-BE49-F238E27FC236}">
                <a16:creationId xmlns:a16="http://schemas.microsoft.com/office/drawing/2014/main" id="{E2A6B432-2D6D-4EFE-1474-11711B52F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437063"/>
            <a:ext cx="770572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有限个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</a:rPr>
              <a:t>相互独立</a:t>
            </a: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的正态随机变量的线性组合仍然服从正态分布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72388" name="AutoShape 4">
            <a:extLst>
              <a:ext uri="{FF2B5EF4-FFF2-40B4-BE49-F238E27FC236}">
                <a16:creationId xmlns:a16="http://schemas.microsoft.com/office/drawing/2014/main" id="{CC6ED461-5E8F-2887-82EE-55B8D858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75" y="3357563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FFFF00">
              <a:alpha val="50000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6A0525A8-350D-C1AB-BA8F-3ACDD2DC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24400"/>
            <a:ext cx="7650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为确定积分限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先找出使被积函数不为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0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的区域 </a:t>
            </a:r>
          </a:p>
        </p:txBody>
      </p:sp>
      <p:sp>
        <p:nvSpPr>
          <p:cNvPr id="398339" name="Text Box 3">
            <a:extLst>
              <a:ext uri="{FF2B5EF4-FFF2-40B4-BE49-F238E27FC236}">
                <a16:creationId xmlns:a16="http://schemas.microsoft.com/office/drawing/2014/main" id="{EF94E62F-79DD-5176-72BC-22D9556B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92150"/>
            <a:ext cx="7062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独立,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zh-CN" sz="2800" b="1">
                <a:latin typeface="Times New Roman" panose="02020603050405020304" pitchFamily="18" charset="0"/>
              </a:rPr>
              <a:t>具有共同的概率密度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98340" name="Rectangle 4">
            <a:extLst>
              <a:ext uri="{FF2B5EF4-FFF2-40B4-BE49-F238E27FC236}">
                <a16:creationId xmlns:a16="http://schemas.microsoft.com/office/drawing/2014/main" id="{A37C7C44-9307-82E1-3DF8-4D8B0720A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85273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求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的概率密度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98341" name="Object 5">
            <a:extLst>
              <a:ext uri="{FF2B5EF4-FFF2-40B4-BE49-F238E27FC236}">
                <a16:creationId xmlns:a16="http://schemas.microsoft.com/office/drawing/2014/main" id="{01C52424-9E11-8860-1EA3-113E012B3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96975"/>
          <a:ext cx="4445000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660240" progId="Equation.DSMT4">
                  <p:embed/>
                </p:oleObj>
              </mc:Choice>
              <mc:Fallback>
                <p:oleObj name="Equation" r:id="rId2" imgW="1726920" imgH="6602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4445000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F31E718B-C365-572D-4988-24692DEE69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860800"/>
          <a:ext cx="49990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41400" imgH="330120" progId="Equation.3">
                  <p:embed/>
                </p:oleObj>
              </mc:Choice>
              <mc:Fallback>
                <p:oleObj name="公式" r:id="rId4" imgW="1841400" imgH="330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499903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3" name="Text Box 7">
            <a:extLst>
              <a:ext uri="{FF2B5EF4-FFF2-40B4-BE49-F238E27FC236}">
                <a16:creationId xmlns:a16="http://schemas.microsoft.com/office/drawing/2014/main" id="{479A6779-9969-33DD-8B60-2EC168203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281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   由卷积公式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8344" name="Object 8">
            <a:extLst>
              <a:ext uri="{FF2B5EF4-FFF2-40B4-BE49-F238E27FC236}">
                <a16:creationId xmlns:a16="http://schemas.microsoft.com/office/drawing/2014/main" id="{DD0597DB-C88D-0932-E788-D34B17C46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5050" y="5300663"/>
          <a:ext cx="237966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457200" progId="Equation.DSMT4">
                  <p:embed/>
                </p:oleObj>
              </mc:Choice>
              <mc:Fallback>
                <p:oleObj name="Equation" r:id="rId6" imgW="927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5300663"/>
                        <a:ext cx="237966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5" name="Text Box 9">
            <a:extLst>
              <a:ext uri="{FF2B5EF4-FFF2-40B4-BE49-F238E27FC236}">
                <a16:creationId xmlns:a16="http://schemas.microsoft.com/office/drawing/2014/main" id="{E7C8FCBD-5A38-7190-0A98-6B6CBF277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5522913"/>
            <a:ext cx="104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也即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98346" name="Object 10">
            <a:extLst>
              <a:ext uri="{FF2B5EF4-FFF2-40B4-BE49-F238E27FC236}">
                <a16:creationId xmlns:a16="http://schemas.microsoft.com/office/drawing/2014/main" id="{85169606-9F3D-6846-723B-F488A976E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1763" y="5229225"/>
          <a:ext cx="238125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457200" progId="Equation.DSMT4">
                  <p:embed/>
                </p:oleObj>
              </mc:Choice>
              <mc:Fallback>
                <p:oleObj name="Equation" r:id="rId8" imgW="9270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763" y="5229225"/>
                        <a:ext cx="238125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7" name="AutoShape 11">
            <a:extLst>
              <a:ext uri="{FF2B5EF4-FFF2-40B4-BE49-F238E27FC236}">
                <a16:creationId xmlns:a16="http://schemas.microsoft.com/office/drawing/2014/main" id="{3756002C-1CD2-0224-2F26-FAA88AE1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5229225"/>
            <a:ext cx="1439863" cy="465138"/>
          </a:xfrm>
          <a:prstGeom prst="wedgeRectCallout">
            <a:avLst>
              <a:gd name="adj1" fmla="val -182523"/>
              <a:gd name="adj2" fmla="val -201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kumimoji="1" lang="zh-CN" altLang="en-US" sz="2400" b="1">
                <a:latin typeface="Times New Roman" panose="02020603050405020304" pitchFamily="18" charset="0"/>
              </a:rPr>
              <a:t>暂时固定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autoUpdateAnimBg="0"/>
      <p:bldP spid="398343" grpId="0" autoUpdateAnimBg="0"/>
      <p:bldP spid="398345" grpId="0" autoUpdateAnimBg="0"/>
      <p:bldP spid="39834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79426C19-5D22-7330-6659-F8C94859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463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二、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Z=Y\X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Z=XY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的分布</a:t>
            </a:r>
          </a:p>
        </p:txBody>
      </p:sp>
      <p:grpSp>
        <p:nvGrpSpPr>
          <p:cNvPr id="401411" name="Group 3">
            <a:extLst>
              <a:ext uri="{FF2B5EF4-FFF2-40B4-BE49-F238E27FC236}">
                <a16:creationId xmlns:a16="http://schemas.microsoft.com/office/drawing/2014/main" id="{E084890F-508B-8399-4DBE-75149DB84AF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848600" cy="3073400"/>
            <a:chOff x="384" y="624"/>
            <a:chExt cx="4944" cy="1936"/>
          </a:xfrm>
        </p:grpSpPr>
        <p:graphicFrame>
          <p:nvGraphicFramePr>
            <p:cNvPr id="401412" name="Object 4">
              <a:extLst>
                <a:ext uri="{FF2B5EF4-FFF2-40B4-BE49-F238E27FC236}">
                  <a16:creationId xmlns:a16="http://schemas.microsoft.com/office/drawing/2014/main" id="{61C1892B-2E0C-7DE4-5AD9-46E71242D7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1229"/>
            <a:ext cx="2733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330120" progId="Equation.DSMT4">
                    <p:embed/>
                  </p:oleObj>
                </mc:Choice>
                <mc:Fallback>
                  <p:oleObj name="Equation" r:id="rId2" imgW="1650960" imgH="3301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229"/>
                          <a:ext cx="2733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413" name="Object 5">
              <a:extLst>
                <a:ext uri="{FF2B5EF4-FFF2-40B4-BE49-F238E27FC236}">
                  <a16:creationId xmlns:a16="http://schemas.microsoft.com/office/drawing/2014/main" id="{F928169F-3F21-87F1-8C30-5DF8D6BE64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824"/>
            <a:ext cx="2649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00200" imgH="444240" progId="Equation.DSMT4">
                    <p:embed/>
                  </p:oleObj>
                </mc:Choice>
                <mc:Fallback>
                  <p:oleObj name="Equation" r:id="rId4" imgW="1600200" imgH="4442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2649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1414" name="Text Box 6">
              <a:extLst>
                <a:ext uri="{FF2B5EF4-FFF2-40B4-BE49-F238E27FC236}">
                  <a16:creationId xmlns:a16="http://schemas.microsoft.com/office/drawing/2014/main" id="{83510154-EB20-3E35-2D2C-0B15056E7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24"/>
              <a:ext cx="4944" cy="7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>
                  <a:latin typeface="Times New Roman" panose="02020603050405020304" pitchFamily="18" charset="0"/>
                </a:rPr>
                <a:t>(X,Y)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的概率密度为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f</a:t>
              </a:r>
              <a:r>
                <a:rPr lang="en-US" altLang="zh-CN" sz="2800" b="1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)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，则</a:t>
              </a:r>
              <a:r>
                <a:rPr kumimoji="1" lang="en-US" altLang="zh-CN" sz="32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Z=Y\X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的密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度函数为</a:t>
              </a:r>
            </a:p>
          </p:txBody>
        </p:sp>
      </p:grpSp>
      <p:grpSp>
        <p:nvGrpSpPr>
          <p:cNvPr id="401415" name="Group 7">
            <a:extLst>
              <a:ext uri="{FF2B5EF4-FFF2-40B4-BE49-F238E27FC236}">
                <a16:creationId xmlns:a16="http://schemas.microsoft.com/office/drawing/2014/main" id="{BF89E8C5-7A20-03A7-2B42-4EBC3B0A76C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6153150" cy="2678113"/>
            <a:chOff x="480" y="2496"/>
            <a:chExt cx="3876" cy="1687"/>
          </a:xfrm>
        </p:grpSpPr>
        <p:sp>
          <p:nvSpPr>
            <p:cNvPr id="401416" name="Text Box 8">
              <a:extLst>
                <a:ext uri="{FF2B5EF4-FFF2-40B4-BE49-F238E27FC236}">
                  <a16:creationId xmlns:a16="http://schemas.microsoft.com/office/drawing/2014/main" id="{52BBCFA0-741C-CA9D-932E-F751D28FD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当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独立时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401417" name="Object 9">
              <a:extLst>
                <a:ext uri="{FF2B5EF4-FFF2-40B4-BE49-F238E27FC236}">
                  <a16:creationId xmlns:a16="http://schemas.microsoft.com/office/drawing/2014/main" id="{1D30B0A3-3C1D-5948-C2C2-EB5633B16D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9" y="3447"/>
            <a:ext cx="3091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866600" imgH="444240" progId="Equation.DSMT4">
                    <p:embed/>
                  </p:oleObj>
                </mc:Choice>
                <mc:Fallback>
                  <p:oleObj name="Equation" r:id="rId6" imgW="1866600" imgH="4442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3447"/>
                          <a:ext cx="3091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1418" name="Object 10">
              <a:extLst>
                <a:ext uri="{FF2B5EF4-FFF2-40B4-BE49-F238E27FC236}">
                  <a16:creationId xmlns:a16="http://schemas.microsoft.com/office/drawing/2014/main" id="{48552C66-37CB-E19C-F1FB-B9BA97881B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1" y="2880"/>
            <a:ext cx="3195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30320" imgH="330120" progId="Equation.DSMT4">
                    <p:embed/>
                  </p:oleObj>
                </mc:Choice>
                <mc:Fallback>
                  <p:oleObj name="Equation" r:id="rId8" imgW="193032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2880"/>
                          <a:ext cx="3195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4" name="Object 2">
            <a:extLst>
              <a:ext uri="{FF2B5EF4-FFF2-40B4-BE49-F238E27FC236}">
                <a16:creationId xmlns:a16="http://schemas.microsoft.com/office/drawing/2014/main" id="{8B97EFF9-6E56-CC44-44A7-5C683CD7B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620713"/>
          <a:ext cx="725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51480" imgH="469800" progId="Equation.3">
                  <p:embed/>
                </p:oleObj>
              </mc:Choice>
              <mc:Fallback>
                <p:oleObj name="公式" r:id="rId2" imgW="725148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20713"/>
                        <a:ext cx="725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5" name="Object 3">
            <a:extLst>
              <a:ext uri="{FF2B5EF4-FFF2-40B4-BE49-F238E27FC236}">
                <a16:creationId xmlns:a16="http://schemas.microsoft.com/office/drawing/2014/main" id="{DB9CFBC0-769D-83FE-4BAF-F278A5AC9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593850"/>
          <a:ext cx="84963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86600" imgH="990360" progId="Equation.3">
                  <p:embed/>
                </p:oleObj>
              </mc:Choice>
              <mc:Fallback>
                <p:oleObj name="Equation" r:id="rId4" imgW="708660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93850"/>
                        <a:ext cx="84963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6" name="Object 4">
            <a:extLst>
              <a:ext uri="{FF2B5EF4-FFF2-40B4-BE49-F238E27FC236}">
                <a16:creationId xmlns:a16="http://schemas.microsoft.com/office/drawing/2014/main" id="{65CBF7E2-A2F9-5047-38FA-2E951DDBB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284538"/>
          <a:ext cx="44608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87440" imgH="431640" progId="Equation.3">
                  <p:embed/>
                </p:oleObj>
              </mc:Choice>
              <mc:Fallback>
                <p:oleObj name="Equation" r:id="rId6" imgW="3187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284538"/>
                        <a:ext cx="446087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7" name="Object 5">
            <a:extLst>
              <a:ext uri="{FF2B5EF4-FFF2-40B4-BE49-F238E27FC236}">
                <a16:creationId xmlns:a16="http://schemas.microsoft.com/office/drawing/2014/main" id="{06C9A3CE-E075-2068-6181-943411857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198938"/>
          <a:ext cx="7197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43320" imgH="419040" progId="Equation.3">
                  <p:embed/>
                </p:oleObj>
              </mc:Choice>
              <mc:Fallback>
                <p:oleObj name="Equation" r:id="rId8" imgW="51433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98938"/>
                        <a:ext cx="71977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Text Box 2">
            <a:extLst>
              <a:ext uri="{FF2B5EF4-FFF2-40B4-BE49-F238E27FC236}">
                <a16:creationId xmlns:a16="http://schemas.microsoft.com/office/drawing/2014/main" id="{02BDECE1-E402-BC12-2D83-8ABF3FE43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71513"/>
            <a:ext cx="821531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个相互独立的随机变量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它们的分布函数分别为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9364" name="Rectangle 4">
            <a:extLst>
              <a:ext uri="{FF2B5EF4-FFF2-40B4-BE49-F238E27FC236}">
                <a16:creationId xmlns:a16="http://schemas.microsoft.com/office/drawing/2014/main" id="{5E75C4E6-1938-7F49-C912-A2BFFF1B1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728788"/>
            <a:ext cx="198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 1, …,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9365" name="Text Box 5">
            <a:extLst>
              <a:ext uri="{FF2B5EF4-FFF2-40B4-BE49-F238E27FC236}">
                <a16:creationId xmlns:a16="http://schemas.microsoft.com/office/drawing/2014/main" id="{0CC254FA-F40C-4786-C765-681DDB134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65400"/>
            <a:ext cx="5805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用与二维时完全类似的方法，可得  </a:t>
            </a:r>
          </a:p>
        </p:txBody>
      </p:sp>
      <p:sp>
        <p:nvSpPr>
          <p:cNvPr id="399366" name="Rectangle 6">
            <a:extLst>
              <a:ext uri="{FF2B5EF4-FFF2-40B4-BE49-F238E27FC236}">
                <a16:creationId xmlns:a16="http://schemas.microsoft.com/office/drawing/2014/main" id="{1EF49BEE-011F-0764-B450-9E892A95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08500"/>
            <a:ext cx="4881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2800" b="1" i="1">
                <a:latin typeface="Times New Roman" panose="02020603050405020304" pitchFamily="18" charset="0"/>
              </a:rPr>
              <a:t>N=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min(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的分布函数是</a:t>
            </a:r>
          </a:p>
        </p:txBody>
      </p:sp>
      <p:sp>
        <p:nvSpPr>
          <p:cNvPr id="399367" name="Text Box 7">
            <a:extLst>
              <a:ext uri="{FF2B5EF4-FFF2-40B4-BE49-F238E27FC236}">
                <a16:creationId xmlns:a16="http://schemas.microsoft.com/office/drawing/2014/main" id="{4158D796-D836-9687-97D1-32F72C5E2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539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M=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max(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的分布函数为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 </a:t>
            </a:r>
          </a:p>
        </p:txBody>
      </p:sp>
      <p:graphicFrame>
        <p:nvGraphicFramePr>
          <p:cNvPr id="399368" name="Object 8">
            <a:extLst>
              <a:ext uri="{FF2B5EF4-FFF2-40B4-BE49-F238E27FC236}">
                <a16:creationId xmlns:a16="http://schemas.microsoft.com/office/drawing/2014/main" id="{DF8B437A-F13D-AF5A-7C73-6FA3385A9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933825"/>
          <a:ext cx="485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533160" progId="Equation.DSMT4">
                  <p:embed/>
                </p:oleObj>
              </mc:Choice>
              <mc:Fallback>
                <p:oleObj name="Equation" r:id="rId2" imgW="4851360" imgH="5331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933825"/>
                        <a:ext cx="485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69" name="Object 9">
            <a:extLst>
              <a:ext uri="{FF2B5EF4-FFF2-40B4-BE49-F238E27FC236}">
                <a16:creationId xmlns:a16="http://schemas.microsoft.com/office/drawing/2014/main" id="{66697BD9-6BA2-5167-3496-76186732F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732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27800" imgH="533160" progId="Equation.DSMT4">
                  <p:embed/>
                </p:oleObj>
              </mc:Choice>
              <mc:Fallback>
                <p:oleObj name="Equation" r:id="rId4" imgW="7327800" imgH="533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732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0" name="Object 10">
            <a:extLst>
              <a:ext uri="{FF2B5EF4-FFF2-40B4-BE49-F238E27FC236}">
                <a16:creationId xmlns:a16="http://schemas.microsoft.com/office/drawing/2014/main" id="{F17EC140-A426-90D3-9785-44A60807B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1744663"/>
          <a:ext cx="104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533160" progId="Equation.DSMT4">
                  <p:embed/>
                </p:oleObj>
              </mc:Choice>
              <mc:Fallback>
                <p:oleObj name="Equation" r:id="rId6" imgW="1041120" imgH="5331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744663"/>
                        <a:ext cx="1041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autoUpdateAnimBg="0"/>
      <p:bldP spid="399365" grpId="0" autoUpdateAnimBg="0"/>
      <p:bldP spid="399366" grpId="0" autoUpdateAnimBg="0"/>
      <p:bldP spid="399367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ext Box 2">
            <a:extLst>
              <a:ext uri="{FF2B5EF4-FFF2-40B4-BE49-F238E27FC236}">
                <a16:creationId xmlns:a16="http://schemas.microsoft.com/office/drawing/2014/main" id="{8D26AB66-C0CC-8713-34C3-33C3D5DE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65238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特别地，当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相互独立且具有相同分布函数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时，有 </a:t>
            </a:r>
          </a:p>
        </p:txBody>
      </p:sp>
      <p:graphicFrame>
        <p:nvGraphicFramePr>
          <p:cNvPr id="400387" name="Object 3">
            <a:extLst>
              <a:ext uri="{FF2B5EF4-FFF2-40B4-BE49-F238E27FC236}">
                <a16:creationId xmlns:a16="http://schemas.microsoft.com/office/drawing/2014/main" id="{39A74A5A-D489-9E30-F031-ECA106B12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2646363"/>
          <a:ext cx="2489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507960" progId="Equation.DSMT4">
                  <p:embed/>
                </p:oleObj>
              </mc:Choice>
              <mc:Fallback>
                <p:oleObj name="Equation" r:id="rId2" imgW="2489040" imgH="5079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646363"/>
                        <a:ext cx="2489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88" name="Object 4">
            <a:extLst>
              <a:ext uri="{FF2B5EF4-FFF2-40B4-BE49-F238E27FC236}">
                <a16:creationId xmlns:a16="http://schemas.microsoft.com/office/drawing/2014/main" id="{6A500BD5-12D8-A3ED-6847-E1DC798E9D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352800"/>
          <a:ext cx="340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440" imgH="507960" progId="Equation.DSMT4">
                  <p:embed/>
                </p:oleObj>
              </mc:Choice>
              <mc:Fallback>
                <p:oleObj name="Equation" r:id="rId4" imgW="3403440" imgH="5079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2800"/>
                        <a:ext cx="340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B651ABD1-6D63-235F-9FDA-B785B0A1A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349500"/>
            <a:ext cx="7689850" cy="206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若二维随机变量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) </a:t>
            </a: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所取的可能值是有限对或无限可列多对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</a:t>
            </a: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) </a:t>
            </a:r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为二维离散型随机变量</a:t>
            </a:r>
            <a:r>
              <a:rPr kumimoji="1"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42A28884-3077-62B4-920D-DD5DDC6E9FD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27088" y="333375"/>
            <a:ext cx="5761037" cy="800100"/>
          </a:xfr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黑体" panose="02010609060101010101" pitchFamily="49" charset="-122"/>
              </a:rPr>
              <a:t>二维离散型随机变量</a:t>
            </a:r>
            <a:r>
              <a:rPr lang="zh-CN" altLang="en-US">
                <a:latin typeface="黑体" panose="02010609060101010101" pitchFamily="49" charset="-122"/>
              </a:rPr>
              <a:t>   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EE95D73D-0C60-7D56-F67E-EC611554F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77975"/>
            <a:ext cx="1660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0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BFD4F709-1C81-1DB7-1C2D-3276B8A6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828675"/>
            <a:ext cx="79136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需要指出的是，当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相互独立且具有相同分布函数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F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常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称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95267" name="Rectangle 3">
            <a:extLst>
              <a:ext uri="{FF2B5EF4-FFF2-40B4-BE49-F238E27FC236}">
                <a16:creationId xmlns:a16="http://schemas.microsoft.com/office/drawing/2014/main" id="{839803C3-1626-6E5C-1F70-D3BBDBAE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2012950"/>
            <a:ext cx="57658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15000"/>
              </a:lnSpc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M=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max(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N=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min(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95268" name="Rectangle 4">
            <a:extLst>
              <a:ext uri="{FF2B5EF4-FFF2-40B4-BE49-F238E27FC236}">
                <a16:creationId xmlns:a16="http://schemas.microsoft.com/office/drawing/2014/main" id="{FA18C28C-03F7-E100-BA3F-A14A7FCE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59063"/>
            <a:ext cx="143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zh-CN" sz="2800" b="1">
                <a:latin typeface="Times New Roman" panose="02020603050405020304" pitchFamily="18" charset="0"/>
              </a:rPr>
              <a:t>为极值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95269" name="Rectangle 5">
            <a:extLst>
              <a:ext uri="{FF2B5EF4-FFF2-40B4-BE49-F238E27FC236}">
                <a16:creationId xmlns:a16="http://schemas.microsoft.com/office/drawing/2014/main" id="{A2D422D5-7358-6C17-1C33-976C2EC1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114675"/>
            <a:ext cx="813435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zh-CN" sz="2800" b="1">
                <a:latin typeface="Times New Roman" panose="02020603050405020304" pitchFamily="18" charset="0"/>
              </a:rPr>
              <a:t>        由于一些灾害性的自然现象，如地震、洪水等等都是极值，研究极值分布具有重要的意义和实用价值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95270" name="Picture 6">
            <a:extLst>
              <a:ext uri="{FF2B5EF4-FFF2-40B4-BE49-F238E27FC236}">
                <a16:creationId xmlns:a16="http://schemas.microsoft.com/office/drawing/2014/main" id="{F20D2F59-9A80-B57A-1BA5-2E4530EB2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75" y="4910138"/>
            <a:ext cx="1519238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71" name="Picture 7">
            <a:extLst>
              <a:ext uri="{FF2B5EF4-FFF2-40B4-BE49-F238E27FC236}">
                <a16:creationId xmlns:a16="http://schemas.microsoft.com/office/drawing/2014/main" id="{10BF489C-C3CE-289E-D903-35B3E055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075" y="4833938"/>
            <a:ext cx="1905000" cy="133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272" name="Picture 8">
            <a:extLst>
              <a:ext uri="{FF2B5EF4-FFF2-40B4-BE49-F238E27FC236}">
                <a16:creationId xmlns:a16="http://schemas.microsoft.com/office/drawing/2014/main" id="{DC537882-8D06-4CAC-B644-F52F649E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910138"/>
            <a:ext cx="1603375" cy="11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utoUpdateAnimBg="0"/>
      <p:bldP spid="395267" grpId="0" autoUpdateAnimBg="0"/>
      <p:bldP spid="395268" grpId="0" autoUpdateAnimBg="0"/>
      <p:bldP spid="395269" grpId="0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E5B1541B-7B8B-B155-B9E1-FF61F660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806608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800" b="1">
                <a:solidFill>
                  <a:srgbClr val="CCFF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kumimoji="1" lang="en-US" altLang="zh-CN" sz="2800" b="1">
                <a:solidFill>
                  <a:srgbClr val="CCFF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设系统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L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由两个相互独立的子系统          连接而成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连接的方式分别为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(i)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串联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(ii)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并联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(iii)</a:t>
            </a:r>
          </a:p>
          <a:p>
            <a:pPr eaLnBrk="0" hangingPunct="0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备用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当系统     损坏时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系统     开始工作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 ,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如下图所示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设            的寿命分别为          已知它们的概率密度分别为</a:t>
            </a:r>
          </a:p>
        </p:txBody>
      </p:sp>
      <p:graphicFrame>
        <p:nvGraphicFramePr>
          <p:cNvPr id="402435" name="Object 3">
            <a:extLst>
              <a:ext uri="{FF2B5EF4-FFF2-40B4-BE49-F238E27FC236}">
                <a16:creationId xmlns:a16="http://schemas.microsoft.com/office/drawing/2014/main" id="{6CA5E32F-29AE-0E62-452A-B49DB0C2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0" y="620713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431640" progId="Equation.DSMT4">
                  <p:embed/>
                </p:oleObj>
              </mc:Choice>
              <mc:Fallback>
                <p:oleObj name="Equation" r:id="rId2" imgW="81252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620713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6" name="Object 4">
            <a:extLst>
              <a:ext uri="{FF2B5EF4-FFF2-40B4-BE49-F238E27FC236}">
                <a16:creationId xmlns:a16="http://schemas.microsoft.com/office/drawing/2014/main" id="{FE46B253-6E55-9067-FC68-8004E9185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91770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7700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7" name="Object 5">
            <a:extLst>
              <a:ext uri="{FF2B5EF4-FFF2-40B4-BE49-F238E27FC236}">
                <a16:creationId xmlns:a16="http://schemas.microsoft.com/office/drawing/2014/main" id="{EA450C93-A5E4-F4DF-45FD-BF5C21589A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485900"/>
          <a:ext cx="34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720" imgH="431640" progId="Equation.DSMT4">
                  <p:embed/>
                </p:oleObj>
              </mc:Choice>
              <mc:Fallback>
                <p:oleObj name="Equation" r:id="rId6" imgW="3427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5900"/>
                        <a:ext cx="34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8" name="Object 6">
            <a:extLst>
              <a:ext uri="{FF2B5EF4-FFF2-40B4-BE49-F238E27FC236}">
                <a16:creationId xmlns:a16="http://schemas.microsoft.com/office/drawing/2014/main" id="{7A6E5DD8-F63A-EE8C-F5DD-B43BD89BE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8563" y="148590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5320" imgH="431640" progId="Equation.DSMT4">
                  <p:embed/>
                </p:oleObj>
              </mc:Choice>
              <mc:Fallback>
                <p:oleObj name="Equation" r:id="rId8" imgW="3553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148590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39" name="Object 7">
            <a:extLst>
              <a:ext uri="{FF2B5EF4-FFF2-40B4-BE49-F238E27FC236}">
                <a16:creationId xmlns:a16="http://schemas.microsoft.com/office/drawing/2014/main" id="{B6EEDD34-2603-BC73-0AF5-C641BD1EB5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3163" y="1993900"/>
          <a:ext cx="812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520" imgH="355320" progId="Equation.DSMT4">
                  <p:embed/>
                </p:oleObj>
              </mc:Choice>
              <mc:Fallback>
                <p:oleObj name="Equation" r:id="rId10" imgW="812520" imgH="3553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3163" y="1993900"/>
                        <a:ext cx="812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0" name="Object 8">
            <a:extLst>
              <a:ext uri="{FF2B5EF4-FFF2-40B4-BE49-F238E27FC236}">
                <a16:creationId xmlns:a16="http://schemas.microsoft.com/office/drawing/2014/main" id="{92E42721-D8CD-521C-17F9-053CEEF0B5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806700"/>
          <a:ext cx="3492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92360" imgH="1054080" progId="Equation.DSMT4">
                  <p:embed/>
                </p:oleObj>
              </mc:Choice>
              <mc:Fallback>
                <p:oleObj name="Equation" r:id="rId12" imgW="3492360" imgH="1054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06700"/>
                        <a:ext cx="3492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441" name="Object 9">
            <a:extLst>
              <a:ext uri="{FF2B5EF4-FFF2-40B4-BE49-F238E27FC236}">
                <a16:creationId xmlns:a16="http://schemas.microsoft.com/office/drawing/2014/main" id="{2D69E001-5D28-8E4C-097D-A16B63834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6013" y="2806700"/>
          <a:ext cx="346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66800" imgH="1054080" progId="Equation.DSMT4">
                  <p:embed/>
                </p:oleObj>
              </mc:Choice>
              <mc:Fallback>
                <p:oleObj name="Equation" r:id="rId14" imgW="3466800" imgH="10540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3" y="2806700"/>
                        <a:ext cx="34671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2442" name="Group 10">
            <a:extLst>
              <a:ext uri="{FF2B5EF4-FFF2-40B4-BE49-F238E27FC236}">
                <a16:creationId xmlns:a16="http://schemas.microsoft.com/office/drawing/2014/main" id="{E26E3F70-E1BF-2D71-C703-2556324060F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33825"/>
            <a:ext cx="8064500" cy="946150"/>
            <a:chOff x="295" y="2387"/>
            <a:chExt cx="5080" cy="596"/>
          </a:xfrm>
        </p:grpSpPr>
        <p:graphicFrame>
          <p:nvGraphicFramePr>
            <p:cNvPr id="402443" name="Object 11">
              <a:extLst>
                <a:ext uri="{FF2B5EF4-FFF2-40B4-BE49-F238E27FC236}">
                  <a16:creationId xmlns:a16="http://schemas.microsoft.com/office/drawing/2014/main" id="{ADD91C22-D140-AE39-03D9-DA7568025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456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63560" imgH="393480" progId="Equation.DSMT4">
                    <p:embed/>
                  </p:oleObj>
                </mc:Choice>
                <mc:Fallback>
                  <p:oleObj name="Equation" r:id="rId16" imgW="166356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456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44" name="Text Box 12">
              <a:extLst>
                <a:ext uri="{FF2B5EF4-FFF2-40B4-BE49-F238E27FC236}">
                  <a16:creationId xmlns:a16="http://schemas.microsoft.com/office/drawing/2014/main" id="{8CE6A6F0-37E7-2B5B-31D8-D9220A9C4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2387"/>
              <a:ext cx="5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其中                    且            试分别就以上三种连接方式写出    的寿命   的概率密度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402445" name="Object 13">
              <a:extLst>
                <a:ext uri="{FF2B5EF4-FFF2-40B4-BE49-F238E27FC236}">
                  <a16:creationId xmlns:a16="http://schemas.microsoft.com/office/drawing/2014/main" id="{DBE5BFEE-DC01-6504-0EB2-AC1A625DE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2432"/>
            <a:ext cx="5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27000" imgH="393480" progId="Equation.DSMT4">
                    <p:embed/>
                  </p:oleObj>
                </mc:Choice>
                <mc:Fallback>
                  <p:oleObj name="Equation" r:id="rId18" imgW="927000" imgH="393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32"/>
                          <a:ext cx="5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46" name="Object 14">
              <a:extLst>
                <a:ext uri="{FF2B5EF4-FFF2-40B4-BE49-F238E27FC236}">
                  <a16:creationId xmlns:a16="http://schemas.microsoft.com/office/drawing/2014/main" id="{65481D2B-253E-9E41-83BD-41EE446399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750"/>
            <a:ext cx="16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00" imgH="291960" progId="Equation.DSMT4">
                    <p:embed/>
                  </p:oleObj>
                </mc:Choice>
                <mc:Fallback>
                  <p:oleObj name="Equation" r:id="rId20" imgW="266400" imgH="2919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750"/>
                          <a:ext cx="16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47" name="Object 15">
              <a:extLst>
                <a:ext uri="{FF2B5EF4-FFF2-40B4-BE49-F238E27FC236}">
                  <a16:creationId xmlns:a16="http://schemas.microsoft.com/office/drawing/2014/main" id="{5D164EF0-27F4-0678-DA26-4B30BF12D3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8" y="2750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291960" progId="Equation.DSMT4">
                    <p:embed/>
                  </p:oleObj>
                </mc:Choice>
                <mc:Fallback>
                  <p:oleObj name="Equation" r:id="rId22" imgW="304560" imgH="29196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750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48" name="Group 16">
            <a:extLst>
              <a:ext uri="{FF2B5EF4-FFF2-40B4-BE49-F238E27FC236}">
                <a16:creationId xmlns:a16="http://schemas.microsoft.com/office/drawing/2014/main" id="{00D1DC5A-4F1B-FE55-22B5-3DC85FD28E07}"/>
              </a:ext>
            </a:extLst>
          </p:cNvPr>
          <p:cNvGrpSpPr>
            <a:grpSpLocks/>
          </p:cNvGrpSpPr>
          <p:nvPr/>
        </p:nvGrpSpPr>
        <p:grpSpPr bwMode="auto">
          <a:xfrm>
            <a:off x="396875" y="5446713"/>
            <a:ext cx="2806700" cy="935037"/>
            <a:chOff x="250" y="3340"/>
            <a:chExt cx="1768" cy="589"/>
          </a:xfrm>
        </p:grpSpPr>
        <p:sp>
          <p:nvSpPr>
            <p:cNvPr id="402449" name="AutoShape 17">
              <a:extLst>
                <a:ext uri="{FF2B5EF4-FFF2-40B4-BE49-F238E27FC236}">
                  <a16:creationId xmlns:a16="http://schemas.microsoft.com/office/drawing/2014/main" id="{1B058196-CF1E-9664-CB75-166D616F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3340"/>
              <a:ext cx="317" cy="317"/>
            </a:xfrm>
            <a:prstGeom prst="wedgeRectCallout">
              <a:avLst>
                <a:gd name="adj1" fmla="val -14986"/>
                <a:gd name="adj2" fmla="val 4432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2450" name="AutoShape 18">
              <a:extLst>
                <a:ext uri="{FF2B5EF4-FFF2-40B4-BE49-F238E27FC236}">
                  <a16:creationId xmlns:a16="http://schemas.microsoft.com/office/drawing/2014/main" id="{5598980E-BB65-ED03-1EB8-A6E4A0CC7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3340"/>
              <a:ext cx="317" cy="317"/>
            </a:xfrm>
            <a:prstGeom prst="wedgeRectCallout">
              <a:avLst>
                <a:gd name="adj1" fmla="val -14986"/>
                <a:gd name="adj2" fmla="val 4432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2451" name="Line 19">
              <a:extLst>
                <a:ext uri="{FF2B5EF4-FFF2-40B4-BE49-F238E27FC236}">
                  <a16:creationId xmlns:a16="http://schemas.microsoft.com/office/drawing/2014/main" id="{B90CFFF4-CA54-4D0B-28FD-ECCCF004AA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" y="349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52" name="Line 20">
              <a:extLst>
                <a:ext uri="{FF2B5EF4-FFF2-40B4-BE49-F238E27FC236}">
                  <a16:creationId xmlns:a16="http://schemas.microsoft.com/office/drawing/2014/main" id="{503DFC0E-7946-0525-8CAD-EE878FE42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6" y="3499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53" name="Line 21">
              <a:extLst>
                <a:ext uri="{FF2B5EF4-FFF2-40B4-BE49-F238E27FC236}">
                  <a16:creationId xmlns:a16="http://schemas.microsoft.com/office/drawing/2014/main" id="{7297EE79-5F50-C541-22BB-E5B4BF83A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99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2454" name="Object 22">
              <a:extLst>
                <a:ext uri="{FF2B5EF4-FFF2-40B4-BE49-F238E27FC236}">
                  <a16:creationId xmlns:a16="http://schemas.microsoft.com/office/drawing/2014/main" id="{0EDC70BB-EAC1-DE2B-2CC4-F55AF7173D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9" y="3657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2720" imgH="431640" progId="Equation.DSMT4">
                    <p:embed/>
                  </p:oleObj>
                </mc:Choice>
                <mc:Fallback>
                  <p:oleObj name="Equation" r:id="rId24" imgW="3427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" y="3657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55" name="Object 23">
              <a:extLst>
                <a:ext uri="{FF2B5EF4-FFF2-40B4-BE49-F238E27FC236}">
                  <a16:creationId xmlns:a16="http://schemas.microsoft.com/office/drawing/2014/main" id="{FEFFF9EE-CE88-815A-F87F-CB6FE48792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3657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55320" imgH="431640" progId="Equation.DSMT4">
                    <p:embed/>
                  </p:oleObj>
                </mc:Choice>
                <mc:Fallback>
                  <p:oleObj name="Equation" r:id="rId26" imgW="355320" imgH="4316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657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2456" name="Group 24">
            <a:extLst>
              <a:ext uri="{FF2B5EF4-FFF2-40B4-BE49-F238E27FC236}">
                <a16:creationId xmlns:a16="http://schemas.microsoft.com/office/drawing/2014/main" id="{30C65CEC-D029-D1F4-AD9F-AE09F005D09A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941888"/>
            <a:ext cx="2303462" cy="1871662"/>
            <a:chOff x="2110" y="3022"/>
            <a:chExt cx="1451" cy="1179"/>
          </a:xfrm>
        </p:grpSpPr>
        <p:sp>
          <p:nvSpPr>
            <p:cNvPr id="402457" name="AutoShape 25">
              <a:extLst>
                <a:ext uri="{FF2B5EF4-FFF2-40B4-BE49-F238E27FC236}">
                  <a16:creationId xmlns:a16="http://schemas.microsoft.com/office/drawing/2014/main" id="{D679E479-5472-1EBF-4D03-2E7B01CD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204"/>
              <a:ext cx="317" cy="317"/>
            </a:xfrm>
            <a:prstGeom prst="wedgeRectCallout">
              <a:avLst>
                <a:gd name="adj1" fmla="val -14986"/>
                <a:gd name="adj2" fmla="val 4432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02458" name="AutoShape 26">
              <a:extLst>
                <a:ext uri="{FF2B5EF4-FFF2-40B4-BE49-F238E27FC236}">
                  <a16:creationId xmlns:a16="http://schemas.microsoft.com/office/drawing/2014/main" id="{8022CFD6-3D69-E4E8-8D6B-9BBD16A7D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702"/>
              <a:ext cx="317" cy="317"/>
            </a:xfrm>
            <a:prstGeom prst="wedgeRectCallout">
              <a:avLst>
                <a:gd name="adj1" fmla="val -14986"/>
                <a:gd name="adj2" fmla="val 44324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 eaLnBrk="0" hangingPunct="0"/>
              <a:r>
                <a:rPr kumimoji="1" lang="en-US" altLang="zh-CN" sz="2400" b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02459" name="Line 27">
              <a:extLst>
                <a:ext uri="{FF2B5EF4-FFF2-40B4-BE49-F238E27FC236}">
                  <a16:creationId xmlns:a16="http://schemas.microsoft.com/office/drawing/2014/main" id="{FAC63330-BD06-0F37-CE5E-197505DBC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0" y="3362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0" name="Line 28">
              <a:extLst>
                <a:ext uri="{FF2B5EF4-FFF2-40B4-BE49-F238E27FC236}">
                  <a16:creationId xmlns:a16="http://schemas.microsoft.com/office/drawing/2014/main" id="{0D75E55F-AB3D-5C2F-8AFF-32341DA4D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8" y="3362"/>
              <a:ext cx="5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1" name="Line 29">
              <a:extLst>
                <a:ext uri="{FF2B5EF4-FFF2-40B4-BE49-F238E27FC236}">
                  <a16:creationId xmlns:a16="http://schemas.microsoft.com/office/drawing/2014/main" id="{CC1D4202-A2BD-B9AC-5F3F-44265268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3362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2462" name="Object 30">
              <a:extLst>
                <a:ext uri="{FF2B5EF4-FFF2-40B4-BE49-F238E27FC236}">
                  <a16:creationId xmlns:a16="http://schemas.microsoft.com/office/drawing/2014/main" id="{4C6A15A4-FA1B-38F4-8D01-49A1B4D2BD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7" y="3022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342720" imgH="431640" progId="Equation.DSMT4">
                    <p:embed/>
                  </p:oleObj>
                </mc:Choice>
                <mc:Fallback>
                  <p:oleObj name="Equation" r:id="rId28" imgW="342720" imgH="4316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3022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2463" name="Object 31">
              <a:extLst>
                <a:ext uri="{FF2B5EF4-FFF2-40B4-BE49-F238E27FC236}">
                  <a16:creationId xmlns:a16="http://schemas.microsoft.com/office/drawing/2014/main" id="{A629D505-A355-B1F8-8070-410E15447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3929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55320" imgH="431640" progId="Equation.DSMT4">
                    <p:embed/>
                  </p:oleObj>
                </mc:Choice>
                <mc:Fallback>
                  <p:oleObj name="Equation" r:id="rId30" imgW="355320" imgH="43164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929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2464" name="Line 32">
              <a:extLst>
                <a:ext uri="{FF2B5EF4-FFF2-40B4-BE49-F238E27FC236}">
                  <a16:creationId xmlns:a16="http://schemas.microsoft.com/office/drawing/2014/main" id="{CC2CF342-FEBC-E874-55E5-34F9BD26E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3362"/>
              <a:ext cx="0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5" name="Line 33">
              <a:extLst>
                <a:ext uri="{FF2B5EF4-FFF2-40B4-BE49-F238E27FC236}">
                  <a16:creationId xmlns:a16="http://schemas.microsoft.com/office/drawing/2014/main" id="{37DAF3AE-722D-B978-49C3-384A73224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9" y="3362"/>
              <a:ext cx="0" cy="4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6" name="Line 34">
              <a:extLst>
                <a:ext uri="{FF2B5EF4-FFF2-40B4-BE49-F238E27FC236}">
                  <a16:creationId xmlns:a16="http://schemas.microsoft.com/office/drawing/2014/main" id="{D41988B4-CBC7-FEFF-C696-C075FFE7D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8" y="386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7" name="Line 35">
              <a:extLst>
                <a:ext uri="{FF2B5EF4-FFF2-40B4-BE49-F238E27FC236}">
                  <a16:creationId xmlns:a16="http://schemas.microsoft.com/office/drawing/2014/main" id="{51DD59B8-2A32-99EC-1361-69D91D7AC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3861"/>
              <a:ext cx="1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8" name="Oval 36">
              <a:extLst>
                <a:ext uri="{FF2B5EF4-FFF2-40B4-BE49-F238E27FC236}">
                  <a16:creationId xmlns:a16="http://schemas.microsoft.com/office/drawing/2014/main" id="{5D737D1F-7B58-AA10-B4A1-F42D1A67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3340"/>
              <a:ext cx="54" cy="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2469" name="Oval 37">
              <a:extLst>
                <a:ext uri="{FF2B5EF4-FFF2-40B4-BE49-F238E27FC236}">
                  <a16:creationId xmlns:a16="http://schemas.microsoft.com/office/drawing/2014/main" id="{3FECEB44-86F8-0B69-A197-635AC23C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340"/>
              <a:ext cx="54" cy="5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2470" name="Group 38">
            <a:extLst>
              <a:ext uri="{FF2B5EF4-FFF2-40B4-BE49-F238E27FC236}">
                <a16:creationId xmlns:a16="http://schemas.microsoft.com/office/drawing/2014/main" id="{82DDA7DE-6CAB-89A0-983D-89C4410FBC31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4437063"/>
            <a:ext cx="2303462" cy="1800225"/>
            <a:chOff x="3742" y="2704"/>
            <a:chExt cx="1451" cy="1134"/>
          </a:xfrm>
        </p:grpSpPr>
        <p:graphicFrame>
          <p:nvGraphicFramePr>
            <p:cNvPr id="402471" name="Object 39">
              <a:extLst>
                <a:ext uri="{FF2B5EF4-FFF2-40B4-BE49-F238E27FC236}">
                  <a16:creationId xmlns:a16="http://schemas.microsoft.com/office/drawing/2014/main" id="{7322C8CC-E1B4-8A43-9A52-D4CC421BC4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704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42720" imgH="431640" progId="Equation.DSMT4">
                    <p:embed/>
                  </p:oleObj>
                </mc:Choice>
                <mc:Fallback>
                  <p:oleObj name="Equation" r:id="rId32" imgW="342720" imgH="4316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04"/>
                          <a:ext cx="2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2472" name="Group 40">
              <a:extLst>
                <a:ext uri="{FF2B5EF4-FFF2-40B4-BE49-F238E27FC236}">
                  <a16:creationId xmlns:a16="http://schemas.microsoft.com/office/drawing/2014/main" id="{4B3B05CA-0B9E-58EC-1FA8-BBC414E45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2" y="2886"/>
              <a:ext cx="1451" cy="952"/>
              <a:chOff x="3742" y="2886"/>
              <a:chExt cx="1451" cy="952"/>
            </a:xfrm>
          </p:grpSpPr>
          <p:sp>
            <p:nvSpPr>
              <p:cNvPr id="402473" name="AutoShape 41">
                <a:extLst>
                  <a:ext uri="{FF2B5EF4-FFF2-40B4-BE49-F238E27FC236}">
                    <a16:creationId xmlns:a16="http://schemas.microsoft.com/office/drawing/2014/main" id="{904CAA17-EC0E-8A9F-A85B-9C63569CC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2886"/>
                <a:ext cx="317" cy="317"/>
              </a:xfrm>
              <a:prstGeom prst="wedgeRectCallout">
                <a:avLst>
                  <a:gd name="adj1" fmla="val -14986"/>
                  <a:gd name="adj2" fmla="val 44324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kumimoji="1" lang="en-US" altLang="zh-CN" sz="2400" b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402474" name="AutoShape 42">
                <a:extLst>
                  <a:ext uri="{FF2B5EF4-FFF2-40B4-BE49-F238E27FC236}">
                    <a16:creationId xmlns:a16="http://schemas.microsoft.com/office/drawing/2014/main" id="{4A7C047F-5AF6-B3A5-4C09-61539477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3384"/>
                <a:ext cx="317" cy="317"/>
              </a:xfrm>
              <a:prstGeom prst="wedgeRectCallout">
                <a:avLst>
                  <a:gd name="adj1" fmla="val -14986"/>
                  <a:gd name="adj2" fmla="val 44324"/>
                </a:avLst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eaLnBrk="0" hangingPunct="0"/>
                <a:r>
                  <a:rPr kumimoji="1" lang="en-US" altLang="zh-CN" sz="2400" b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402475" name="Line 43">
                <a:extLst>
                  <a:ext uri="{FF2B5EF4-FFF2-40B4-BE49-F238E27FC236}">
                    <a16:creationId xmlns:a16="http://schemas.microsoft.com/office/drawing/2014/main" id="{3C52B274-A57D-CEB7-D26C-AFEFF57FB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2" y="3044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76" name="Line 44">
                <a:extLst>
                  <a:ext uri="{FF2B5EF4-FFF2-40B4-BE49-F238E27FC236}">
                    <a16:creationId xmlns:a16="http://schemas.microsoft.com/office/drawing/2014/main" id="{E97B85F8-9ED4-E6B8-7843-633B538AB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0" y="3044"/>
                <a:ext cx="5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77" name="Line 45">
                <a:extLst>
                  <a:ext uri="{FF2B5EF4-FFF2-40B4-BE49-F238E27FC236}">
                    <a16:creationId xmlns:a16="http://schemas.microsoft.com/office/drawing/2014/main" id="{8C95EF7B-04FD-423D-E7C9-5931E1D55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5" y="3044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02478" name="Object 46">
                <a:extLst>
                  <a:ext uri="{FF2B5EF4-FFF2-40B4-BE49-F238E27FC236}">
                    <a16:creationId xmlns:a16="http://schemas.microsoft.com/office/drawing/2014/main" id="{5B80B03D-D8C6-7FD9-1EB0-EF84F32C67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60" y="3566"/>
              <a:ext cx="224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355320" imgH="431640" progId="Equation.DSMT4">
                      <p:embed/>
                    </p:oleObj>
                  </mc:Choice>
                  <mc:Fallback>
                    <p:oleObj name="Equation" r:id="rId34" imgW="355320" imgH="43164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0" y="3566"/>
                            <a:ext cx="224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2479" name="Line 47">
                <a:extLst>
                  <a:ext uri="{FF2B5EF4-FFF2-40B4-BE49-F238E27FC236}">
                    <a16:creationId xmlns:a16="http://schemas.microsoft.com/office/drawing/2014/main" id="{74EFF373-F2F3-2A65-F068-A028778FD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3044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0" name="Line 48">
                <a:extLst>
                  <a:ext uri="{FF2B5EF4-FFF2-40B4-BE49-F238E27FC236}">
                    <a16:creationId xmlns:a16="http://schemas.microsoft.com/office/drawing/2014/main" id="{6FC27649-2EF4-0D55-C7E1-FCB4D4D36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1" y="3044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1" name="Line 49">
                <a:extLst>
                  <a:ext uri="{FF2B5EF4-FFF2-40B4-BE49-F238E27FC236}">
                    <a16:creationId xmlns:a16="http://schemas.microsoft.com/office/drawing/2014/main" id="{AAF1A48F-C50C-1F95-B0B6-81E9D8B34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3543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2" name="Line 50">
                <a:extLst>
                  <a:ext uri="{FF2B5EF4-FFF2-40B4-BE49-F238E27FC236}">
                    <a16:creationId xmlns:a16="http://schemas.microsoft.com/office/drawing/2014/main" id="{5929F012-EA3B-FD86-C82B-D557F74B1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9" y="3543"/>
                <a:ext cx="1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3" name="Oval 51">
                <a:extLst>
                  <a:ext uri="{FF2B5EF4-FFF2-40B4-BE49-F238E27FC236}">
                    <a16:creationId xmlns:a16="http://schemas.microsoft.com/office/drawing/2014/main" id="{B616CD0C-9B8B-28B9-6786-EDDA84DDB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022"/>
                <a:ext cx="54" cy="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4" name="Oval 52">
                <a:extLst>
                  <a:ext uri="{FF2B5EF4-FFF2-40B4-BE49-F238E27FC236}">
                    <a16:creationId xmlns:a16="http://schemas.microsoft.com/office/drawing/2014/main" id="{B98A5327-4DB5-2593-11ED-8DC64A06D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3022"/>
                <a:ext cx="54" cy="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5" name="Line 53">
                <a:extLst>
                  <a:ext uri="{FF2B5EF4-FFF2-40B4-BE49-F238E27FC236}">
                    <a16:creationId xmlns:a16="http://schemas.microsoft.com/office/drawing/2014/main" id="{22EFCDAB-69C8-8FDE-E9CE-BB1869C58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0" y="3385"/>
                <a:ext cx="1" cy="1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6" name="Line 54">
                <a:extLst>
                  <a:ext uri="{FF2B5EF4-FFF2-40B4-BE49-F238E27FC236}">
                    <a16:creationId xmlns:a16="http://schemas.microsoft.com/office/drawing/2014/main" id="{A359082F-DDF2-78D6-339C-C5CECD7AB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0" y="3272"/>
                <a:ext cx="91" cy="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7" name="Oval 55">
                <a:extLst>
                  <a:ext uri="{FF2B5EF4-FFF2-40B4-BE49-F238E27FC236}">
                    <a16:creationId xmlns:a16="http://schemas.microsoft.com/office/drawing/2014/main" id="{D05361B3-72A5-EEC2-B175-9859FF2E1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3195"/>
                <a:ext cx="54" cy="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2488" name="Oval 56">
                <a:extLst>
                  <a:ext uri="{FF2B5EF4-FFF2-40B4-BE49-F238E27FC236}">
                    <a16:creationId xmlns:a16="http://schemas.microsoft.com/office/drawing/2014/main" id="{438C1AE0-989F-019E-4B6D-818051DF5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3339"/>
                <a:ext cx="54" cy="5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1" name="Rectangle 3">
            <a:extLst>
              <a:ext uri="{FF2B5EF4-FFF2-40B4-BE49-F238E27FC236}">
                <a16:creationId xmlns:a16="http://schemas.microsoft.com/office/drawing/2014/main" id="{28D83D71-D39F-EDB2-8A73-42F8BB443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3889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作业</a:t>
            </a:r>
          </a:p>
          <a:p>
            <a:r>
              <a:rPr lang="en-US" altLang="zh-CN"/>
              <a:t>P87     22</a:t>
            </a:r>
            <a:r>
              <a:rPr lang="zh-CN" altLang="en-US"/>
              <a:t>； </a:t>
            </a:r>
            <a:r>
              <a:rPr lang="en-US" altLang="zh-CN"/>
              <a:t>25</a:t>
            </a:r>
          </a:p>
          <a:p>
            <a:r>
              <a:rPr lang="zh-CN" altLang="en-US"/>
              <a:t>思考：</a:t>
            </a:r>
            <a:r>
              <a:rPr lang="en-US" altLang="zh-CN"/>
              <a:t>34</a:t>
            </a:r>
          </a:p>
        </p:txBody>
      </p:sp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3154" name="Object 2">
            <a:extLst>
              <a:ext uri="{FF2B5EF4-FFF2-40B4-BE49-F238E27FC236}">
                <a16:creationId xmlns:a16="http://schemas.microsoft.com/office/drawing/2014/main" id="{BE627734-C126-D84F-6F1D-C0557EF653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25538"/>
          <a:ext cx="60658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215640" progId="Equation.3">
                  <p:embed/>
                </p:oleObj>
              </mc:Choice>
              <mc:Fallback>
                <p:oleObj name="Equation" r:id="rId2" imgW="223488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6065837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5" name="Object 3">
            <a:extLst>
              <a:ext uri="{FF2B5EF4-FFF2-40B4-BE49-F238E27FC236}">
                <a16:creationId xmlns:a16="http://schemas.microsoft.com/office/drawing/2014/main" id="{F78151D9-D04E-04A0-134A-89F111E4B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797425"/>
          <a:ext cx="53276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253800" progId="Equation.DSMT4">
                  <p:embed/>
                </p:oleObj>
              </mc:Choice>
              <mc:Fallback>
                <p:oleObj name="Equation" r:id="rId4" imgW="2184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97425"/>
                        <a:ext cx="532765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3156" name="Object 4">
            <a:extLst>
              <a:ext uri="{FF2B5EF4-FFF2-40B4-BE49-F238E27FC236}">
                <a16:creationId xmlns:a16="http://schemas.microsoft.com/office/drawing/2014/main" id="{9631773E-40AD-94B1-9A24-B7C90863D5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1962150"/>
          <a:ext cx="6334125" cy="227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6" imgW="3858164" imgH="1343212" progId="MSPhotoEd.3">
                  <p:embed/>
                </p:oleObj>
              </mc:Choice>
              <mc:Fallback>
                <p:oleObj name="Photo Editor 照片" r:id="rId6" imgW="3858164" imgH="1343212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962150"/>
                        <a:ext cx="6334125" cy="227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57" name="Rectangle 5">
            <a:extLst>
              <a:ext uri="{FF2B5EF4-FFF2-40B4-BE49-F238E27FC236}">
                <a16:creationId xmlns:a16="http://schemas.microsoft.com/office/drawing/2014/main" id="{73B442E4-AAC1-7C50-C161-812349CE8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33158" name="Object 6">
            <a:extLst>
              <a:ext uri="{FF2B5EF4-FFF2-40B4-BE49-F238E27FC236}">
                <a16:creationId xmlns:a16="http://schemas.microsoft.com/office/drawing/2014/main" id="{AC325F8A-D7F8-351C-F664-10B2E58335F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42988" y="5445125"/>
          <a:ext cx="53276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253800" progId="Equation.DSMT4">
                  <p:embed/>
                </p:oleObj>
              </mc:Choice>
              <mc:Fallback>
                <p:oleObj name="Equation" r:id="rId8" imgW="213336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53276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3159" name="Group 7">
            <a:extLst>
              <a:ext uri="{FF2B5EF4-FFF2-40B4-BE49-F238E27FC236}">
                <a16:creationId xmlns:a16="http://schemas.microsoft.com/office/drawing/2014/main" id="{E1B5C513-61FB-8A58-50DF-274A27EEB1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76600" y="404813"/>
            <a:ext cx="2414588" cy="579437"/>
            <a:chOff x="2381" y="255"/>
            <a:chExt cx="429" cy="365"/>
          </a:xfrm>
        </p:grpSpPr>
        <p:sp>
          <p:nvSpPr>
            <p:cNvPr id="433160" name="AutoShape 8">
              <a:extLst>
                <a:ext uri="{FF2B5EF4-FFF2-40B4-BE49-F238E27FC236}">
                  <a16:creationId xmlns:a16="http://schemas.microsoft.com/office/drawing/2014/main" id="{64DE0CEB-68DF-658D-0666-8E653BF303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81" y="255"/>
              <a:ext cx="4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161" name="Rectangle 9">
              <a:extLst>
                <a:ext uri="{FF2B5EF4-FFF2-40B4-BE49-F238E27FC236}">
                  <a16:creationId xmlns:a16="http://schemas.microsoft.com/office/drawing/2014/main" id="{C258C73B-E00B-2C5A-F21A-EF68DA34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85"/>
              <a:ext cx="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zh-CN"/>
            </a:p>
          </p:txBody>
        </p:sp>
        <p:sp>
          <p:nvSpPr>
            <p:cNvPr id="433162" name="Rectangle 10">
              <a:extLst>
                <a:ext uri="{FF2B5EF4-FFF2-40B4-BE49-F238E27FC236}">
                  <a16:creationId xmlns:a16="http://schemas.microsoft.com/office/drawing/2014/main" id="{4A6D52AD-3A0D-7A5E-2F1C-7CC6B849B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94"/>
              <a:ext cx="307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3400">
                  <a:solidFill>
                    <a:srgbClr val="0000FF"/>
                  </a:solidFill>
                  <a:latin typeface="宋体" panose="02010600030101010101" pitchFamily="2" charset="-122"/>
                </a:rPr>
                <a:t>课堂练习</a:t>
              </a:r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33163" name="Rectangle 11">
            <a:extLst>
              <a:ext uri="{FF2B5EF4-FFF2-40B4-BE49-F238E27FC236}">
                <a16:creationId xmlns:a16="http://schemas.microsoft.com/office/drawing/2014/main" id="{3F04043A-9267-4C2D-5436-18B88EFC963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endParaRPr lang="zh-CN" altLang="zh-CN" sz="32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1D860B3-A06B-98B5-CDBD-097CC7E3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49275"/>
            <a:ext cx="6681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二维离散型随机变量的分布律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8F00A265-8A8B-7BA6-059A-D168D16364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62500"/>
          <a:ext cx="46275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60640" imgH="990360" progId="Equation.3">
                  <p:embed/>
                </p:oleObj>
              </mc:Choice>
              <mc:Fallback>
                <p:oleObj name="Equation" r:id="rId2" imgW="386064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62500"/>
                        <a:ext cx="46275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>
            <a:extLst>
              <a:ext uri="{FF2B5EF4-FFF2-40B4-BE49-F238E27FC236}">
                <a16:creationId xmlns:a16="http://schemas.microsoft.com/office/drawing/2014/main" id="{30F8B371-C8C2-B36B-CE34-16EFCA6D7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484313"/>
          <a:ext cx="8796337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60960" imgH="2717640" progId="Equation.3">
                  <p:embed/>
                </p:oleObj>
              </mc:Choice>
              <mc:Fallback>
                <p:oleObj name="Equation" r:id="rId4" imgW="786096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796337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>
            <a:extLst>
              <a:ext uri="{FF2B5EF4-FFF2-40B4-BE49-F238E27FC236}">
                <a16:creationId xmlns:a16="http://schemas.microsoft.com/office/drawing/2014/main" id="{2983F635-CD0B-3EF5-1D39-041B645F2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0350"/>
            <a:ext cx="7577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</a:rPr>
              <a:t>二维随机变量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的分布律也可表示为</a:t>
            </a:r>
          </a:p>
        </p:txBody>
      </p:sp>
      <p:sp>
        <p:nvSpPr>
          <p:cNvPr id="67610" name="Line 26">
            <a:extLst>
              <a:ext uri="{FF2B5EF4-FFF2-40B4-BE49-F238E27FC236}">
                <a16:creationId xmlns:a16="http://schemas.microsoft.com/office/drawing/2014/main" id="{8DBBADBC-2742-E96F-7AFE-2E825E4B4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429000"/>
            <a:ext cx="3429000" cy="11113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1" name="Line 27">
            <a:extLst>
              <a:ext uri="{FF2B5EF4-FFF2-40B4-BE49-F238E27FC236}">
                <a16:creationId xmlns:a16="http://schemas.microsoft.com/office/drawing/2014/main" id="{DB486B8F-4889-0389-5856-0DE289ED98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341438"/>
            <a:ext cx="11112" cy="241300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3" name="Line 29">
            <a:extLst>
              <a:ext uri="{FF2B5EF4-FFF2-40B4-BE49-F238E27FC236}">
                <a16:creationId xmlns:a16="http://schemas.microsoft.com/office/drawing/2014/main" id="{68B4E476-159E-4622-5936-B1B7C9A11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652963"/>
            <a:ext cx="5029200" cy="0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4" name="Line 30">
            <a:extLst>
              <a:ext uri="{FF2B5EF4-FFF2-40B4-BE49-F238E27FC236}">
                <a16:creationId xmlns:a16="http://schemas.microsoft.com/office/drawing/2014/main" id="{5AFF21A9-5339-C72C-5ED9-59EC7A874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888" y="1341438"/>
            <a:ext cx="11112" cy="3763962"/>
          </a:xfrm>
          <a:prstGeom prst="line">
            <a:avLst/>
          </a:prstGeom>
          <a:noFill/>
          <a:ln w="508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52CF53AB-6307-C8F5-14AC-CCEBDD7FF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982663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0E4AAB6-B5E9-7E2A-AD14-BE4B31958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2090738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18049EDB-EE93-D996-2B94-00FA4AC6C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634038"/>
            <a:ext cx="6477000" cy="269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11A92BED-1215-45F8-F466-0909E2521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982663"/>
            <a:ext cx="0" cy="4678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3D8ECA54-1AD7-9B8E-0683-34B355326B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2117725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3AFFB7E-2DF7-BB56-67D3-C11F746EA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982663"/>
            <a:ext cx="1143000" cy="11080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CB9D043C-53A6-AE58-71C2-1C77FED45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1093788"/>
          <a:ext cx="3683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1093788"/>
                        <a:ext cx="3683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61E9BCED-6477-88CB-6CDF-1F2D9F37E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1950" y="1536700"/>
          <a:ext cx="2905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536700"/>
                        <a:ext cx="2905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167ABE9B-C5CB-5206-7AA5-6806D787DA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1268413"/>
          <a:ext cx="41386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20960" imgH="431640" progId="Equation.3">
                  <p:embed/>
                </p:oleObj>
              </mc:Choice>
              <mc:Fallback>
                <p:oleObj name="Equation" r:id="rId6" imgW="372096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268413"/>
                        <a:ext cx="41386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CEE00B9B-06A2-81B0-8144-EA543056B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7050" y="2292350"/>
          <a:ext cx="379413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552400" progId="Equation.3">
                  <p:embed/>
                </p:oleObj>
              </mc:Choice>
              <mc:Fallback>
                <p:oleObj name="Equation" r:id="rId8" imgW="380880" imgH="255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2292350"/>
                        <a:ext cx="379413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DD20140C-3A73-B739-50CA-1F6EC16D0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3075" y="2205038"/>
          <a:ext cx="4248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19440" imgH="431640" progId="Equation.3">
                  <p:embed/>
                </p:oleObj>
              </mc:Choice>
              <mc:Fallback>
                <p:oleObj name="Equation" r:id="rId10" imgW="361944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2205038"/>
                        <a:ext cx="4248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0A17C84D-9207-2CC8-145E-73C9F00CB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989263"/>
          <a:ext cx="42799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44640" imgH="431640" progId="Equation.3">
                  <p:embed/>
                </p:oleObj>
              </mc:Choice>
              <mc:Fallback>
                <p:oleObj name="Equation" r:id="rId12" imgW="364464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989263"/>
                        <a:ext cx="42799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4483D2E3-68A3-0CCC-2B7A-25A9DB240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9788" y="3676650"/>
          <a:ext cx="28717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57120" imgH="419040" progId="Equation.3">
                  <p:embed/>
                </p:oleObj>
              </mc:Choice>
              <mc:Fallback>
                <p:oleObj name="Equation" r:id="rId14" imgW="1257120" imgH="41904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3676650"/>
                        <a:ext cx="28717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18B56648-0930-AA1D-E1B7-BFEA0AE57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3" y="4221163"/>
          <a:ext cx="42338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06480" imgH="469800" progId="Equation.3">
                  <p:embed/>
                </p:oleObj>
              </mc:Choice>
              <mc:Fallback>
                <p:oleObj name="Equation" r:id="rId16" imgW="3606480" imgH="469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4221163"/>
                        <a:ext cx="423386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FED165B8-2BA7-DAC3-0308-4D60AB359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4968875"/>
          <a:ext cx="29733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57120" imgH="419040" progId="Equation.3">
                  <p:embed/>
                </p:oleObj>
              </mc:Choice>
              <mc:Fallback>
                <p:oleObj name="Equation" r:id="rId18" imgW="125712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968875"/>
                        <a:ext cx="29733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6" name="Line 32">
            <a:extLst>
              <a:ext uri="{FF2B5EF4-FFF2-40B4-BE49-F238E27FC236}">
                <a16:creationId xmlns:a16="http://schemas.microsoft.com/office/drawing/2014/main" id="{8E425C70-33F3-6C56-9325-043EB0FA8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982663"/>
            <a:ext cx="0" cy="4651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7" name="Line 33">
            <a:extLst>
              <a:ext uri="{FF2B5EF4-FFF2-40B4-BE49-F238E27FC236}">
                <a16:creationId xmlns:a16="http://schemas.microsoft.com/office/drawing/2014/main" id="{98BB7C9D-95CA-508D-7099-090CCE49A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350" y="982663"/>
            <a:ext cx="0" cy="46513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Text Box 2">
            <a:extLst>
              <a:ext uri="{FF2B5EF4-FFF2-40B4-BE49-F238E27FC236}">
                <a16:creationId xmlns:a16="http://schemas.microsoft.com/office/drawing/2014/main" id="{159B3728-D2E2-433B-0C1E-E749BBCC4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58825"/>
            <a:ext cx="78390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　把一枚均匀硬币抛掷三次，设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为三次抛掷中正面出现的次数 ，而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为反面出现的次数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求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71D6FC24-5D0D-9973-BD9D-5BFF3EC9D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21000"/>
            <a:ext cx="2344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=0,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=3}</a:t>
            </a:r>
          </a:p>
        </p:txBody>
      </p:sp>
      <p:sp>
        <p:nvSpPr>
          <p:cNvPr id="418821" name="Rectangle 5">
            <a:extLst>
              <a:ext uri="{FF2B5EF4-FFF2-40B4-BE49-F238E27FC236}">
                <a16:creationId xmlns:a16="http://schemas.microsoft.com/office/drawing/2014/main" id="{5EA7F6F6-E2F0-489B-109A-F1DF5B2A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6188"/>
            <a:ext cx="2305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=1,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=2}</a:t>
            </a:r>
            <a:r>
              <a:rPr kumimoji="1" lang="en-US" altLang="zh-CN" sz="3200" b="1">
                <a:solidFill>
                  <a:srgbClr val="FFFF99"/>
                </a:solidFill>
                <a:latin typeface="Times New Roman" panose="02020603050405020304" pitchFamily="18" charset="0"/>
              </a:rPr>
              <a:t>               </a:t>
            </a:r>
          </a:p>
        </p:txBody>
      </p:sp>
      <p:sp>
        <p:nvSpPr>
          <p:cNvPr id="418822" name="Rectangle 6">
            <a:extLst>
              <a:ext uri="{FF2B5EF4-FFF2-40B4-BE49-F238E27FC236}">
                <a16:creationId xmlns:a16="http://schemas.microsoft.com/office/drawing/2014/main" id="{9F8393A5-9738-B25E-AA24-058C2F3B5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16475"/>
            <a:ext cx="2303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=2,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=1}</a:t>
            </a:r>
          </a:p>
        </p:txBody>
      </p:sp>
      <p:sp>
        <p:nvSpPr>
          <p:cNvPr id="418823" name="Rectangle 7">
            <a:extLst>
              <a:ext uri="{FF2B5EF4-FFF2-40B4-BE49-F238E27FC236}">
                <a16:creationId xmlns:a16="http://schemas.microsoft.com/office/drawing/2014/main" id="{636DFEE4-311F-4079-0E4E-E2B7B413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802313"/>
            <a:ext cx="234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=3,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=0}</a:t>
            </a:r>
          </a:p>
        </p:txBody>
      </p:sp>
      <p:graphicFrame>
        <p:nvGraphicFramePr>
          <p:cNvPr id="418838" name="Object 22">
            <a:extLst>
              <a:ext uri="{FF2B5EF4-FFF2-40B4-BE49-F238E27FC236}">
                <a16:creationId xmlns:a16="http://schemas.microsoft.com/office/drawing/2014/main" id="{D30D6C48-7667-C2A8-2F0C-14364ADAC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573463"/>
          <a:ext cx="205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1028520" progId="Equation.DSMT4">
                  <p:embed/>
                </p:oleObj>
              </mc:Choice>
              <mc:Fallback>
                <p:oleObj name="Equation" r:id="rId2" imgW="2057400" imgH="102852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2057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9" name="Object 23">
            <a:extLst>
              <a:ext uri="{FF2B5EF4-FFF2-40B4-BE49-F238E27FC236}">
                <a16:creationId xmlns:a16="http://schemas.microsoft.com/office/drawing/2014/main" id="{616ACA61-3D53-B088-245B-52874E0170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4594225"/>
          <a:ext cx="2095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1028520" progId="Equation.DSMT4">
                  <p:embed/>
                </p:oleObj>
              </mc:Choice>
              <mc:Fallback>
                <p:oleObj name="Equation" r:id="rId4" imgW="2095200" imgH="10285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594225"/>
                        <a:ext cx="2095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0" name="Object 24">
            <a:extLst>
              <a:ext uri="{FF2B5EF4-FFF2-40B4-BE49-F238E27FC236}">
                <a16:creationId xmlns:a16="http://schemas.microsoft.com/office/drawing/2014/main" id="{132706BA-688F-78F2-0816-84B4BDDD5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5805488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571320" progId="Equation.DSMT4">
                  <p:embed/>
                </p:oleObj>
              </mc:Choice>
              <mc:Fallback>
                <p:oleObj name="Equation" r:id="rId6" imgW="1650960" imgH="5713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5805488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1" name="Object 25">
            <a:extLst>
              <a:ext uri="{FF2B5EF4-FFF2-40B4-BE49-F238E27FC236}">
                <a16:creationId xmlns:a16="http://schemas.microsoft.com/office/drawing/2014/main" id="{D98A5D93-C28B-9E13-9F14-EAB8AEEFE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876925"/>
          <a:ext cx="889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419040" progId="Equation.DSMT4">
                  <p:embed/>
                </p:oleObj>
              </mc:Choice>
              <mc:Fallback>
                <p:oleObj name="Equation" r:id="rId8" imgW="888840" imgH="4190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876925"/>
                        <a:ext cx="889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2" name="Rectangle 26">
            <a:extLst>
              <a:ext uri="{FF2B5EF4-FFF2-40B4-BE49-F238E27FC236}">
                <a16:creationId xmlns:a16="http://schemas.microsoft.com/office/drawing/2014/main" id="{35EFE90D-58C4-873E-9863-B9F81E22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7893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=3/8</a:t>
            </a:r>
          </a:p>
        </p:txBody>
      </p:sp>
      <p:sp>
        <p:nvSpPr>
          <p:cNvPr id="418843" name="Rectangle 27">
            <a:extLst>
              <a:ext uri="{FF2B5EF4-FFF2-40B4-BE49-F238E27FC236}">
                <a16:creationId xmlns:a16="http://schemas.microsoft.com/office/drawing/2014/main" id="{2C3B4EF3-124F-F177-EDD3-A4B51B53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97425"/>
            <a:ext cx="9350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=3/8</a:t>
            </a:r>
          </a:p>
        </p:txBody>
      </p:sp>
      <p:graphicFrame>
        <p:nvGraphicFramePr>
          <p:cNvPr id="418844" name="Object 28">
            <a:extLst>
              <a:ext uri="{FF2B5EF4-FFF2-40B4-BE49-F238E27FC236}">
                <a16:creationId xmlns:a16="http://schemas.microsoft.com/office/drawing/2014/main" id="{818F94F4-FCB0-12A6-1993-6035E1D50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24175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960" imgH="571320" progId="Equation.DSMT4">
                  <p:embed/>
                </p:oleObj>
              </mc:Choice>
              <mc:Fallback>
                <p:oleObj name="Equation" r:id="rId10" imgW="1650960" imgH="57132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24175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5" name="Object 29">
            <a:extLst>
              <a:ext uri="{FF2B5EF4-FFF2-40B4-BE49-F238E27FC236}">
                <a16:creationId xmlns:a16="http://schemas.microsoft.com/office/drawing/2014/main" id="{752CDBEC-BF84-E610-A6AA-174F3FBFC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068638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419040" progId="Equation.DSMT4">
                  <p:embed/>
                </p:oleObj>
              </mc:Choice>
              <mc:Fallback>
                <p:oleObj name="Equation" r:id="rId12" imgW="787320" imgH="4190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68638"/>
                        <a:ext cx="78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utoUpdateAnimBg="0"/>
      <p:bldP spid="418821" grpId="0" autoUpdateAnimBg="0"/>
      <p:bldP spid="418822" grpId="0" autoUpdateAnimBg="0"/>
      <p:bldP spid="418823" grpId="0" autoUpdateAnimBg="0"/>
      <p:bldP spid="418842" grpId="0" autoUpdateAnimBg="0"/>
      <p:bldP spid="4188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7233805E-0BB1-9915-01C1-929BEE7B18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4425" y="854075"/>
            <a:ext cx="6594475" cy="838200"/>
          </a:xfrm>
          <a:noFill/>
          <a:ln w="38100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zh-CN" altLang="en-US" sz="37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确定联合分布律的方法</a:t>
            </a:r>
          </a:p>
        </p:txBody>
      </p:sp>
      <p:sp>
        <p:nvSpPr>
          <p:cNvPr id="211971" name="Text Box 3">
            <a:extLst>
              <a:ext uri="{FF2B5EF4-FFF2-40B4-BE49-F238E27FC236}">
                <a16:creationId xmlns:a16="http://schemas.microsoft.com/office/drawing/2014/main" id="{1E0E60E2-C204-71B0-2BF4-2D4D8B39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86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800">
                <a:ea typeface="楷体_GB2312" pitchFamily="49" charset="-122"/>
              </a:rPr>
              <a:t>(1)   </a:t>
            </a:r>
            <a:r>
              <a:rPr lang="zh-CN" altLang="en-US" sz="2800">
                <a:ea typeface="楷体_GB2312" pitchFamily="49" charset="-122"/>
              </a:rPr>
              <a:t>确定随机变量 </a:t>
            </a:r>
            <a:r>
              <a:rPr lang="en-US" altLang="zh-CN" sz="2800">
                <a:ea typeface="楷体_GB2312" pitchFamily="49" charset="-122"/>
              </a:rPr>
              <a:t>(</a:t>
            </a:r>
            <a:r>
              <a:rPr lang="en-US" altLang="zh-CN" sz="2800" i="1">
                <a:ea typeface="楷体_GB2312" pitchFamily="49" charset="-122"/>
              </a:rPr>
              <a:t>X</a:t>
            </a:r>
            <a:r>
              <a:rPr lang="en-US" altLang="zh-CN" sz="2800">
                <a:ea typeface="楷体_GB2312" pitchFamily="49" charset="-122"/>
              </a:rPr>
              <a:t>, </a:t>
            </a:r>
            <a:r>
              <a:rPr lang="en-US" altLang="zh-CN" sz="2800" i="1">
                <a:ea typeface="楷体_GB2312" pitchFamily="49" charset="-122"/>
              </a:rPr>
              <a:t>Y</a:t>
            </a:r>
            <a:r>
              <a:rPr lang="en-US" altLang="zh-CN" sz="2800">
                <a:ea typeface="楷体_GB2312" pitchFamily="49" charset="-122"/>
              </a:rPr>
              <a:t>) </a:t>
            </a:r>
            <a:r>
              <a:rPr lang="zh-CN" altLang="en-US" sz="2800">
                <a:ea typeface="楷体_GB2312" pitchFamily="49" charset="-122"/>
              </a:rPr>
              <a:t>的所有取值数对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DB9BF642-8C0B-E501-4031-2E7AD5A4D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533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(2)   </a:t>
            </a:r>
            <a:r>
              <a:rPr lang="zh-CN" altLang="en-US" sz="2800">
                <a:ea typeface="楷体_GB2312" pitchFamily="49" charset="-122"/>
              </a:rPr>
              <a:t>计算取每个数值对的概率</a:t>
            </a:r>
            <a:r>
              <a:rPr lang="en-US" altLang="zh-CN" sz="2800"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  <p:bldP spid="211972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>
            <a:extLst>
              <a:ext uri="{FF2B5EF4-FFF2-40B4-BE49-F238E27FC236}">
                <a16:creationId xmlns:a16="http://schemas.microsoft.com/office/drawing/2014/main" id="{D01CB665-200C-5DAC-A303-64FB3C2AC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762000"/>
          <a:ext cx="88534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96080" imgH="1523880" progId="Equation.3">
                  <p:embed/>
                </p:oleObj>
              </mc:Choice>
              <mc:Fallback>
                <p:oleObj name="Equation" r:id="rId2" imgW="7696080" imgH="1523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762000"/>
                        <a:ext cx="88534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>
            <a:extLst>
              <a:ext uri="{FF2B5EF4-FFF2-40B4-BE49-F238E27FC236}">
                <a16:creationId xmlns:a16="http://schemas.microsoft.com/office/drawing/2014/main" id="{501D5DFE-48B6-ED15-F630-A20F7384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0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F254E617-5EE3-DD8E-B484-4E1B13A35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924175"/>
          <a:ext cx="46577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68600" imgH="431640" progId="Equation.3">
                  <p:embed/>
                </p:oleObj>
              </mc:Choice>
              <mc:Fallback>
                <p:oleObj name="Equation" r:id="rId4" imgW="4368600" imgH="43164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924175"/>
                        <a:ext cx="46577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09269BAC-38E9-6D7D-CC02-22F8B3B89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2952750"/>
          <a:ext cx="1574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368280" progId="Equation.3">
                  <p:embed/>
                </p:oleObj>
              </mc:Choice>
              <mc:Fallback>
                <p:oleObj name="Equation" r:id="rId6" imgW="1574640" imgH="36828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952750"/>
                        <a:ext cx="1574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1C29FAD7-4ED5-CB94-55B4-61E455C9B9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16338"/>
          <a:ext cx="34988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760" imgH="431640" progId="Equation.3">
                  <p:embed/>
                </p:oleObj>
              </mc:Choice>
              <mc:Fallback>
                <p:oleObj name="Equation" r:id="rId8" imgW="3263760" imgH="4316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34988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>
            <a:extLst>
              <a:ext uri="{FF2B5EF4-FFF2-40B4-BE49-F238E27FC236}">
                <a16:creationId xmlns:a16="http://schemas.microsoft.com/office/drawing/2014/main" id="{D911FBC3-50C0-9A9A-2490-1947E9B5C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3644900"/>
            <a:ext cx="33242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且由乘法公式得</a:t>
            </a:r>
          </a:p>
        </p:txBody>
      </p:sp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71BAC0DC-F074-13EA-AF04-61F243A5F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797425"/>
          <a:ext cx="2500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73040" imgH="393480" progId="Equation.3">
                  <p:embed/>
                </p:oleObj>
              </mc:Choice>
              <mc:Fallback>
                <p:oleObj name="Equation" r:id="rId10" imgW="22730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97425"/>
                        <a:ext cx="25003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80097BF1-9CA3-581B-C7F8-0B7CB1DE5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754563"/>
          <a:ext cx="3924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68680" imgH="431640" progId="Equation.3">
                  <p:embed/>
                </p:oleObj>
              </mc:Choice>
              <mc:Fallback>
                <p:oleObj name="Equation" r:id="rId12" imgW="35686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54563"/>
                        <a:ext cx="39243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91B1FA12-F561-698A-F163-557F8E65E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9138" y="4508500"/>
          <a:ext cx="11033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838080" progId="Equation.3">
                  <p:embed/>
                </p:oleObj>
              </mc:Choice>
              <mc:Fallback>
                <p:oleObj name="Equation" r:id="rId14" imgW="10029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4508500"/>
                        <a:ext cx="11033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6087FFE8-11C6-44EE-D6EB-A6A4DF9C7C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2388" y="5699125"/>
          <a:ext cx="17319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74640" imgH="368280" progId="Equation.3">
                  <p:embed/>
                </p:oleObj>
              </mc:Choice>
              <mc:Fallback>
                <p:oleObj name="Equation" r:id="rId16" imgW="157464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388" y="5699125"/>
                        <a:ext cx="173196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CFF987E0-0F3C-48B3-1157-AA73B1A02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37388" y="5699125"/>
          <a:ext cx="850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74360" imgH="393480" progId="Equation.3">
                  <p:embed/>
                </p:oleObj>
              </mc:Choice>
              <mc:Fallback>
                <p:oleObj name="Equation" r:id="rId18" imgW="77436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5699125"/>
                        <a:ext cx="8509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8" name="Rectangle 14">
            <a:extLst>
              <a:ext uri="{FF2B5EF4-FFF2-40B4-BE49-F238E27FC236}">
                <a16:creationId xmlns:a16="http://schemas.microsoft.com/office/drawing/2014/main" id="{34359C46-DC50-8884-EC62-6E72225F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60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Line 4">
            <a:extLst>
              <a:ext uri="{FF2B5EF4-FFF2-40B4-BE49-F238E27FC236}">
                <a16:creationId xmlns:a16="http://schemas.microsoft.com/office/drawing/2014/main" id="{8ECB9C3A-F2EC-279D-1BAE-2AD2F6196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150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B712D31C-297A-59E0-43BC-8BA4506F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235075"/>
            <a:ext cx="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18390315-C6A4-A73B-60B8-77C417DC8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016125"/>
            <a:ext cx="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84CD2B0-2D0B-32BC-B7AC-33961DB43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35075"/>
            <a:ext cx="1158875" cy="781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38" name="Object 10">
            <a:extLst>
              <a:ext uri="{FF2B5EF4-FFF2-40B4-BE49-F238E27FC236}">
                <a16:creationId xmlns:a16="http://schemas.microsoft.com/office/drawing/2014/main" id="{8957473F-FCBA-0542-056A-3CEB23B39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371600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136C6D07-B9EC-CDBC-6103-5345D1A26C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90" name="Group 62">
            <a:extLst>
              <a:ext uri="{FF2B5EF4-FFF2-40B4-BE49-F238E27FC236}">
                <a16:creationId xmlns:a16="http://schemas.microsoft.com/office/drawing/2014/main" id="{5BF259B1-927B-078A-5E4A-514BE6443FED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1450975"/>
            <a:ext cx="3390900" cy="317500"/>
            <a:chOff x="2296" y="914"/>
            <a:chExt cx="2136" cy="200"/>
          </a:xfrm>
        </p:grpSpPr>
        <p:graphicFrame>
          <p:nvGraphicFramePr>
            <p:cNvPr id="73748" name="Object 20">
              <a:extLst>
                <a:ext uri="{FF2B5EF4-FFF2-40B4-BE49-F238E27FC236}">
                  <a16:creationId xmlns:a16="http://schemas.microsoft.com/office/drawing/2014/main" id="{C2AED008-4E15-67B9-7EC9-25E2DF829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92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304560" progId="Equation.3">
                    <p:embed/>
                  </p:oleObj>
                </mc:Choice>
                <mc:Fallback>
                  <p:oleObj name="Equation" r:id="rId6" imgW="177480" imgH="3045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922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9" name="Object 21">
              <a:extLst>
                <a:ext uri="{FF2B5EF4-FFF2-40B4-BE49-F238E27FC236}">
                  <a16:creationId xmlns:a16="http://schemas.microsoft.com/office/drawing/2014/main" id="{07264C2C-53E5-271A-785D-AE033F0C53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2" y="92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304560" progId="Equation.3">
                    <p:embed/>
                  </p:oleObj>
                </mc:Choice>
                <mc:Fallback>
                  <p:oleObj name="Equation" r:id="rId8" imgW="215640" imgH="3045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92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0" name="Object 22">
              <a:extLst>
                <a:ext uri="{FF2B5EF4-FFF2-40B4-BE49-F238E27FC236}">
                  <a16:creationId xmlns:a16="http://schemas.microsoft.com/office/drawing/2014/main" id="{7AFD7BD3-9B62-C63D-0D50-00C3C85A5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4" y="91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317160" progId="Equation.3">
                    <p:embed/>
                  </p:oleObj>
                </mc:Choice>
                <mc:Fallback>
                  <p:oleObj name="Equation" r:id="rId10" imgW="21564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91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1" name="Object 23">
              <a:extLst>
                <a:ext uri="{FF2B5EF4-FFF2-40B4-BE49-F238E27FC236}">
                  <a16:creationId xmlns:a16="http://schemas.microsoft.com/office/drawing/2014/main" id="{068D6CEF-9E3F-B22C-86C7-42A6E6B86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4" y="9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304560" progId="Equation.3">
                    <p:embed/>
                  </p:oleObj>
                </mc:Choice>
                <mc:Fallback>
                  <p:oleObj name="Equation" r:id="rId12" imgW="203040" imgH="3045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9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91" name="Group 63">
            <a:extLst>
              <a:ext uri="{FF2B5EF4-FFF2-40B4-BE49-F238E27FC236}">
                <a16:creationId xmlns:a16="http://schemas.microsoft.com/office/drawing/2014/main" id="{4900DBA2-A0DB-8D92-7E45-FC3ACD211404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2454275"/>
            <a:ext cx="260350" cy="3124200"/>
            <a:chOff x="1364" y="1546"/>
            <a:chExt cx="164" cy="1968"/>
          </a:xfrm>
        </p:grpSpPr>
        <p:graphicFrame>
          <p:nvGraphicFramePr>
            <p:cNvPr id="73752" name="Object 24">
              <a:extLst>
                <a:ext uri="{FF2B5EF4-FFF2-40B4-BE49-F238E27FC236}">
                  <a16:creationId xmlns:a16="http://schemas.microsoft.com/office/drawing/2014/main" id="{F1FBA36A-8B33-3B12-2056-6EDF5EC58E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54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304560" progId="Equation.3">
                    <p:embed/>
                  </p:oleObj>
                </mc:Choice>
                <mc:Fallback>
                  <p:oleObj name="Equation" r:id="rId14" imgW="177480" imgH="3045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4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3" name="Object 25">
              <a:extLst>
                <a:ext uri="{FF2B5EF4-FFF2-40B4-BE49-F238E27FC236}">
                  <a16:creationId xmlns:a16="http://schemas.microsoft.com/office/drawing/2014/main" id="{ED3B1A45-231D-E1C1-BB49-3B5512EF96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19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304560" progId="Equation.3">
                    <p:embed/>
                  </p:oleObj>
                </mc:Choice>
                <mc:Fallback>
                  <p:oleObj name="Equation" r:id="rId15" imgW="215640" imgH="3045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9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4" name="Object 26">
              <a:extLst>
                <a:ext uri="{FF2B5EF4-FFF2-40B4-BE49-F238E27FC236}">
                  <a16:creationId xmlns:a16="http://schemas.microsoft.com/office/drawing/2014/main" id="{3C709645-5AC9-6DFB-3A65-C029F50B90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2" y="274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640" imgH="317160" progId="Equation.3">
                    <p:embed/>
                  </p:oleObj>
                </mc:Choice>
                <mc:Fallback>
                  <p:oleObj name="Equation" r:id="rId17" imgW="215640" imgH="3171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74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5" name="Object 27">
              <a:extLst>
                <a:ext uri="{FF2B5EF4-FFF2-40B4-BE49-F238E27FC236}">
                  <a16:creationId xmlns:a16="http://schemas.microsoft.com/office/drawing/2014/main" id="{03DFDDC2-9557-B525-6238-3542C0209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33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304560" progId="Equation.3">
                    <p:embed/>
                  </p:oleObj>
                </mc:Choice>
                <mc:Fallback>
                  <p:oleObj name="Equation" r:id="rId18" imgW="203040" imgH="30456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3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56" name="Object 28">
            <a:extLst>
              <a:ext uri="{FF2B5EF4-FFF2-40B4-BE49-F238E27FC236}">
                <a16:creationId xmlns:a16="http://schemas.microsoft.com/office/drawing/2014/main" id="{9837CE94-AE00-47E0-2F50-B45226DD0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117725"/>
          <a:ext cx="22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825480" progId="Equation.3">
                  <p:embed/>
                </p:oleObj>
              </mc:Choice>
              <mc:Fallback>
                <p:oleObj name="Equation" r:id="rId19" imgW="228600" imgH="825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117725"/>
                        <a:ext cx="22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29">
            <a:extLst>
              <a:ext uri="{FF2B5EF4-FFF2-40B4-BE49-F238E27FC236}">
                <a16:creationId xmlns:a16="http://schemas.microsoft.com/office/drawing/2014/main" id="{DEA0F3BB-7F66-3AA2-ABA3-F684B33EF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2073275"/>
          <a:ext cx="22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8600" imgH="838080" progId="Equation.3">
                  <p:embed/>
                </p:oleObj>
              </mc:Choice>
              <mc:Fallback>
                <p:oleObj name="Equation" r:id="rId21" imgW="228600" imgH="8380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073275"/>
                        <a:ext cx="22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92" name="Group 64">
            <a:extLst>
              <a:ext uri="{FF2B5EF4-FFF2-40B4-BE49-F238E27FC236}">
                <a16:creationId xmlns:a16="http://schemas.microsoft.com/office/drawing/2014/main" id="{7C6497DC-7D06-8BB2-4A66-D598D72907B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11375"/>
            <a:ext cx="1231900" cy="838200"/>
            <a:chOff x="3696" y="1330"/>
            <a:chExt cx="776" cy="528"/>
          </a:xfrm>
        </p:grpSpPr>
        <p:graphicFrame>
          <p:nvGraphicFramePr>
            <p:cNvPr id="73758" name="Object 30">
              <a:extLst>
                <a:ext uri="{FF2B5EF4-FFF2-40B4-BE49-F238E27FC236}">
                  <a16:creationId xmlns:a16="http://schemas.microsoft.com/office/drawing/2014/main" id="{303124A6-39F5-7610-3091-9E3D808B5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3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93480" imgH="825480" progId="Equation.3">
                    <p:embed/>
                  </p:oleObj>
                </mc:Choice>
                <mc:Fallback>
                  <p:oleObj name="Equation" r:id="rId23" imgW="393480" imgH="825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9" name="Object 31">
              <a:extLst>
                <a:ext uri="{FF2B5EF4-FFF2-40B4-BE49-F238E27FC236}">
                  <a16:creationId xmlns:a16="http://schemas.microsoft.com/office/drawing/2014/main" id="{CFD8B5C4-464A-8992-E1C5-E51DFF910F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480" imgH="838080" progId="Equation.3">
                    <p:embed/>
                  </p:oleObj>
                </mc:Choice>
                <mc:Fallback>
                  <p:oleObj name="Equation" r:id="rId25" imgW="393480" imgH="838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93" name="Group 65">
            <a:extLst>
              <a:ext uri="{FF2B5EF4-FFF2-40B4-BE49-F238E27FC236}">
                <a16:creationId xmlns:a16="http://schemas.microsoft.com/office/drawing/2014/main" id="{9A2A4B6A-D1AD-B213-B251-5810AF7D921B}"/>
              </a:ext>
            </a:extLst>
          </p:cNvPr>
          <p:cNvGrpSpPr>
            <a:grpSpLocks/>
          </p:cNvGrpSpPr>
          <p:nvPr/>
        </p:nvGrpSpPr>
        <p:grpSpPr bwMode="auto">
          <a:xfrm>
            <a:off x="3613150" y="3048000"/>
            <a:ext cx="3509963" cy="2701925"/>
            <a:chOff x="2276" y="1920"/>
            <a:chExt cx="2211" cy="1702"/>
          </a:xfrm>
        </p:grpSpPr>
        <p:graphicFrame>
          <p:nvGraphicFramePr>
            <p:cNvPr id="73760" name="Object 32">
              <a:extLst>
                <a:ext uri="{FF2B5EF4-FFF2-40B4-BE49-F238E27FC236}">
                  <a16:creationId xmlns:a16="http://schemas.microsoft.com/office/drawing/2014/main" id="{B0B1A3EC-9939-9E58-1F25-4099F2195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1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040" imgH="317160" progId="Equation.3">
                    <p:embed/>
                  </p:oleObj>
                </mc:Choice>
                <mc:Fallback>
                  <p:oleObj name="Equation" r:id="rId27" imgW="20304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1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1" name="Object 33">
              <a:extLst>
                <a:ext uri="{FF2B5EF4-FFF2-40B4-BE49-F238E27FC236}">
                  <a16:creationId xmlns:a16="http://schemas.microsoft.com/office/drawing/2014/main" id="{F140FEF6-3569-96A4-AECD-CDBFB8CC87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54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838080" progId="Equation.3">
                    <p:embed/>
                  </p:oleObj>
                </mc:Choice>
                <mc:Fallback>
                  <p:oleObj name="Equation" r:id="rId29" imgW="228600" imgH="8380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54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2" name="Object 34">
              <a:extLst>
                <a:ext uri="{FF2B5EF4-FFF2-40B4-BE49-F238E27FC236}">
                  <a16:creationId xmlns:a16="http://schemas.microsoft.com/office/drawing/2014/main" id="{813B20C0-D323-336E-16E0-D0D1DAD2BA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920"/>
            <a:ext cx="26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480" imgH="825480" progId="Equation.3">
                    <p:embed/>
                  </p:oleObj>
                </mc:Choice>
                <mc:Fallback>
                  <p:oleObj name="Equation" r:id="rId30" imgW="393480" imgH="82548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20"/>
                          <a:ext cx="261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3" name="Object 35">
              <a:extLst>
                <a:ext uri="{FF2B5EF4-FFF2-40B4-BE49-F238E27FC236}">
                  <a16:creationId xmlns:a16="http://schemas.microsoft.com/office/drawing/2014/main" id="{8C935701-0E48-61BE-5CD5-EFF6A9A2A9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9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93480" imgH="838080" progId="Equation.3">
                    <p:embed/>
                  </p:oleObj>
                </mc:Choice>
                <mc:Fallback>
                  <p:oleObj name="Equation" r:id="rId31" imgW="393480" imgH="838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4" name="Object 36">
              <a:extLst>
                <a:ext uri="{FF2B5EF4-FFF2-40B4-BE49-F238E27FC236}">
                  <a16:creationId xmlns:a16="http://schemas.microsoft.com/office/drawing/2014/main" id="{9588FC2F-7BBC-AD15-DD90-E7BE91AAD8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317160" progId="Equation.3">
                    <p:embed/>
                  </p:oleObj>
                </mc:Choice>
                <mc:Fallback>
                  <p:oleObj name="Equation" r:id="rId33" imgW="203040" imgH="3171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5" name="Object 37">
              <a:extLst>
                <a:ext uri="{FF2B5EF4-FFF2-40B4-BE49-F238E27FC236}">
                  <a16:creationId xmlns:a16="http://schemas.microsoft.com/office/drawing/2014/main" id="{35811580-709C-3780-73E4-B159CA3D76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03040" imgH="317160" progId="Equation.3">
                    <p:embed/>
                  </p:oleObj>
                </mc:Choice>
                <mc:Fallback>
                  <p:oleObj name="Equation" r:id="rId35" imgW="203040" imgH="3171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6" name="Object 38">
              <a:extLst>
                <a:ext uri="{FF2B5EF4-FFF2-40B4-BE49-F238E27FC236}">
                  <a16:creationId xmlns:a16="http://schemas.microsoft.com/office/drawing/2014/main" id="{A461D47E-A587-282D-152B-176B4DA448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5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93480" imgH="825480" progId="Equation.3">
                    <p:embed/>
                  </p:oleObj>
                </mc:Choice>
                <mc:Fallback>
                  <p:oleObj name="Equation" r:id="rId36" imgW="393480" imgH="82548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7" name="Object 39">
              <a:extLst>
                <a:ext uri="{FF2B5EF4-FFF2-40B4-BE49-F238E27FC236}">
                  <a16:creationId xmlns:a16="http://schemas.microsoft.com/office/drawing/2014/main" id="{BA32FA68-B510-F033-3F85-8035366A39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530"/>
            <a:ext cx="2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93480" imgH="838080" progId="Equation.3">
                    <p:embed/>
                  </p:oleObj>
                </mc:Choice>
                <mc:Fallback>
                  <p:oleObj name="Equation" r:id="rId38" imgW="393480" imgH="8380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30"/>
                          <a:ext cx="2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8" name="Object 40">
              <a:extLst>
                <a:ext uri="{FF2B5EF4-FFF2-40B4-BE49-F238E27FC236}">
                  <a16:creationId xmlns:a16="http://schemas.microsoft.com/office/drawing/2014/main" id="{4831CB0D-12A8-3B83-E3D5-BBA396AAB9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03040" imgH="317160" progId="Equation.3">
                    <p:embed/>
                  </p:oleObj>
                </mc:Choice>
                <mc:Fallback>
                  <p:oleObj name="Equation" r:id="rId39" imgW="20304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9" name="Object 41">
              <a:extLst>
                <a:ext uri="{FF2B5EF4-FFF2-40B4-BE49-F238E27FC236}">
                  <a16:creationId xmlns:a16="http://schemas.microsoft.com/office/drawing/2014/main" id="{3C88B529-5E00-5C47-ED51-882CB4E81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4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17160" progId="Equation.3">
                    <p:embed/>
                  </p:oleObj>
                </mc:Choice>
                <mc:Fallback>
                  <p:oleObj name="Equation" r:id="rId40" imgW="203040" imgH="3171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70" name="Object 42">
              <a:extLst>
                <a:ext uri="{FF2B5EF4-FFF2-40B4-BE49-F238E27FC236}">
                  <a16:creationId xmlns:a16="http://schemas.microsoft.com/office/drawing/2014/main" id="{0D0C610C-8DC7-1C64-C297-229E438E4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203040" imgH="317160" progId="Equation.3">
                    <p:embed/>
                  </p:oleObj>
                </mc:Choice>
                <mc:Fallback>
                  <p:oleObj name="Equation" r:id="rId41" imgW="203040" imgH="3171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71" name="Object 43">
              <a:extLst>
                <a:ext uri="{FF2B5EF4-FFF2-40B4-BE49-F238E27FC236}">
                  <a16:creationId xmlns:a16="http://schemas.microsoft.com/office/drawing/2014/main" id="{148E404D-30B0-7E68-F286-91B7A96031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082"/>
            <a:ext cx="26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93480" imgH="838080" progId="Equation.3">
                    <p:embed/>
                  </p:oleObj>
                </mc:Choice>
                <mc:Fallback>
                  <p:oleObj name="Equation" r:id="rId42" imgW="393480" imgH="83808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82"/>
                          <a:ext cx="26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77" name="Group 49">
            <a:extLst>
              <a:ext uri="{FF2B5EF4-FFF2-40B4-BE49-F238E27FC236}">
                <a16:creationId xmlns:a16="http://schemas.microsoft.com/office/drawing/2014/main" id="{CF55FD7D-8601-50D3-F1E0-91D28F8D92C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63675"/>
            <a:ext cx="2971800" cy="1600200"/>
            <a:chOff x="576" y="1824"/>
            <a:chExt cx="2160" cy="1248"/>
          </a:xfrm>
        </p:grpSpPr>
        <p:sp>
          <p:nvSpPr>
            <p:cNvPr id="73778" name="Line 50">
              <a:extLst>
                <a:ext uri="{FF2B5EF4-FFF2-40B4-BE49-F238E27FC236}">
                  <a16:creationId xmlns:a16="http://schemas.microsoft.com/office/drawing/2014/main" id="{4F440FAD-C45E-C5CF-7100-48E01C7E7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Line 51">
              <a:extLst>
                <a:ext uri="{FF2B5EF4-FFF2-40B4-BE49-F238E27FC236}">
                  <a16:creationId xmlns:a16="http://schemas.microsoft.com/office/drawing/2014/main" id="{B22762F1-2027-66BA-C638-DA7263D53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780" name="Group 52">
            <a:extLst>
              <a:ext uri="{FF2B5EF4-FFF2-40B4-BE49-F238E27FC236}">
                <a16:creationId xmlns:a16="http://schemas.microsoft.com/office/drawing/2014/main" id="{8483C323-9292-266D-718E-9E622DCD5C6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463675"/>
            <a:ext cx="2971800" cy="1600200"/>
            <a:chOff x="576" y="1824"/>
            <a:chExt cx="2160" cy="1248"/>
          </a:xfrm>
        </p:grpSpPr>
        <p:sp>
          <p:nvSpPr>
            <p:cNvPr id="73781" name="Line 53">
              <a:extLst>
                <a:ext uri="{FF2B5EF4-FFF2-40B4-BE49-F238E27FC236}">
                  <a16:creationId xmlns:a16="http://schemas.microsoft.com/office/drawing/2014/main" id="{5480D483-E678-E075-1C76-8F21774D0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2" name="Line 54">
              <a:extLst>
                <a:ext uri="{FF2B5EF4-FFF2-40B4-BE49-F238E27FC236}">
                  <a16:creationId xmlns:a16="http://schemas.microsoft.com/office/drawing/2014/main" id="{640223E7-60BB-5AB8-AF8C-A6022C149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88" name="Line 60">
            <a:extLst>
              <a:ext uri="{FF2B5EF4-FFF2-40B4-BE49-F238E27FC236}">
                <a16:creationId xmlns:a16="http://schemas.microsoft.com/office/drawing/2014/main" id="{881776B7-8B3A-586E-250F-BD5BB2F63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192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89" name="Line 61">
            <a:extLst>
              <a:ext uri="{FF2B5EF4-FFF2-40B4-BE49-F238E27FC236}">
                <a16:creationId xmlns:a16="http://schemas.microsoft.com/office/drawing/2014/main" id="{010D7171-1E7B-EE49-DDFB-91C25B400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3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7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3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7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Line 2">
            <a:extLst>
              <a:ext uri="{FF2B5EF4-FFF2-40B4-BE49-F238E27FC236}">
                <a16:creationId xmlns:a16="http://schemas.microsoft.com/office/drawing/2014/main" id="{395109D7-A2B6-4F2B-D4B4-6D2CA69E96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7150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7" name="Line 3">
            <a:extLst>
              <a:ext uri="{FF2B5EF4-FFF2-40B4-BE49-F238E27FC236}">
                <a16:creationId xmlns:a16="http://schemas.microsoft.com/office/drawing/2014/main" id="{12292C52-8822-004D-7564-475A3148D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235075"/>
            <a:ext cx="0" cy="449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8" name="Line 4">
            <a:extLst>
              <a:ext uri="{FF2B5EF4-FFF2-40B4-BE49-F238E27FC236}">
                <a16:creationId xmlns:a16="http://schemas.microsoft.com/office/drawing/2014/main" id="{D8C0E0BD-3A36-D01B-BCAB-CB8809E4E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7675" y="2016125"/>
            <a:ext cx="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Line 5">
            <a:extLst>
              <a:ext uri="{FF2B5EF4-FFF2-40B4-BE49-F238E27FC236}">
                <a16:creationId xmlns:a16="http://schemas.microsoft.com/office/drawing/2014/main" id="{F55F9136-36F2-399D-649B-5FD657499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35075"/>
            <a:ext cx="1158875" cy="7810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830" name="Object 6">
            <a:extLst>
              <a:ext uri="{FF2B5EF4-FFF2-40B4-BE49-F238E27FC236}">
                <a16:creationId xmlns:a16="http://schemas.microsoft.com/office/drawing/2014/main" id="{42C50767-5799-191E-A77E-9F587BE7A0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371600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371600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>
            <a:extLst>
              <a:ext uri="{FF2B5EF4-FFF2-40B4-BE49-F238E27FC236}">
                <a16:creationId xmlns:a16="http://schemas.microsoft.com/office/drawing/2014/main" id="{3F4720EF-0A06-E4CE-F5DD-AE3C06B2C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676400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76400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32" name="Group 8">
            <a:extLst>
              <a:ext uri="{FF2B5EF4-FFF2-40B4-BE49-F238E27FC236}">
                <a16:creationId xmlns:a16="http://schemas.microsoft.com/office/drawing/2014/main" id="{77F463CE-E561-C4C1-BFA6-8920907EC970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1450975"/>
            <a:ext cx="3390900" cy="317500"/>
            <a:chOff x="2296" y="914"/>
            <a:chExt cx="2136" cy="200"/>
          </a:xfrm>
        </p:grpSpPr>
        <p:graphicFrame>
          <p:nvGraphicFramePr>
            <p:cNvPr id="205833" name="Object 9">
              <a:extLst>
                <a:ext uri="{FF2B5EF4-FFF2-40B4-BE49-F238E27FC236}">
                  <a16:creationId xmlns:a16="http://schemas.microsoft.com/office/drawing/2014/main" id="{879ECA78-198D-5AAE-8E57-90709AB16E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922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304560" progId="Equation.3">
                    <p:embed/>
                  </p:oleObj>
                </mc:Choice>
                <mc:Fallback>
                  <p:oleObj name="Equation" r:id="rId6" imgW="177480" imgH="3045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922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4" name="Object 10">
              <a:extLst>
                <a:ext uri="{FF2B5EF4-FFF2-40B4-BE49-F238E27FC236}">
                  <a16:creationId xmlns:a16="http://schemas.microsoft.com/office/drawing/2014/main" id="{FC6EB388-BF15-B878-313B-7C493E7C5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2" y="92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304560" progId="Equation.3">
                    <p:embed/>
                  </p:oleObj>
                </mc:Choice>
                <mc:Fallback>
                  <p:oleObj name="Equation" r:id="rId8" imgW="215640" imgH="3045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" y="92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5" name="Object 11">
              <a:extLst>
                <a:ext uri="{FF2B5EF4-FFF2-40B4-BE49-F238E27FC236}">
                  <a16:creationId xmlns:a16="http://schemas.microsoft.com/office/drawing/2014/main" id="{08A5A7C9-4509-3190-6043-FB5F03DA9C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4" y="91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317160" progId="Equation.3">
                    <p:embed/>
                  </p:oleObj>
                </mc:Choice>
                <mc:Fallback>
                  <p:oleObj name="Equation" r:id="rId10" imgW="215640" imgH="3171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91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6" name="Object 12">
              <a:extLst>
                <a:ext uri="{FF2B5EF4-FFF2-40B4-BE49-F238E27FC236}">
                  <a16:creationId xmlns:a16="http://schemas.microsoft.com/office/drawing/2014/main" id="{6C374DDB-705A-98A9-C7F9-527CD5B38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04" y="9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304560" progId="Equation.3">
                    <p:embed/>
                  </p:oleObj>
                </mc:Choice>
                <mc:Fallback>
                  <p:oleObj name="Equation" r:id="rId12" imgW="203040" imgH="3045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4" y="9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37" name="Group 13">
            <a:extLst>
              <a:ext uri="{FF2B5EF4-FFF2-40B4-BE49-F238E27FC236}">
                <a16:creationId xmlns:a16="http://schemas.microsoft.com/office/drawing/2014/main" id="{02CDA766-4162-04D4-E013-7814036EB355}"/>
              </a:ext>
            </a:extLst>
          </p:cNvPr>
          <p:cNvGrpSpPr>
            <a:grpSpLocks/>
          </p:cNvGrpSpPr>
          <p:nvPr/>
        </p:nvGrpSpPr>
        <p:grpSpPr bwMode="auto">
          <a:xfrm>
            <a:off x="2165350" y="2454275"/>
            <a:ext cx="260350" cy="3124200"/>
            <a:chOff x="1364" y="1546"/>
            <a:chExt cx="164" cy="1968"/>
          </a:xfrm>
        </p:grpSpPr>
        <p:graphicFrame>
          <p:nvGraphicFramePr>
            <p:cNvPr id="205838" name="Object 14">
              <a:extLst>
                <a:ext uri="{FF2B5EF4-FFF2-40B4-BE49-F238E27FC236}">
                  <a16:creationId xmlns:a16="http://schemas.microsoft.com/office/drawing/2014/main" id="{04F280B5-2003-B5ED-83EB-F9A1AFB576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54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304560" progId="Equation.3">
                    <p:embed/>
                  </p:oleObj>
                </mc:Choice>
                <mc:Fallback>
                  <p:oleObj name="Equation" r:id="rId14" imgW="177480" imgH="3045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54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39" name="Object 15">
              <a:extLst>
                <a:ext uri="{FF2B5EF4-FFF2-40B4-BE49-F238E27FC236}">
                  <a16:creationId xmlns:a16="http://schemas.microsoft.com/office/drawing/2014/main" id="{F957A32F-E3D4-C004-14E4-725D299C1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194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304560" progId="Equation.3">
                    <p:embed/>
                  </p:oleObj>
                </mc:Choice>
                <mc:Fallback>
                  <p:oleObj name="Equation" r:id="rId15" imgW="215640" imgH="3045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194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0" name="Object 16">
              <a:extLst>
                <a:ext uri="{FF2B5EF4-FFF2-40B4-BE49-F238E27FC236}">
                  <a16:creationId xmlns:a16="http://schemas.microsoft.com/office/drawing/2014/main" id="{2AC811E1-2038-2CA3-C92C-4CE5F700E8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2" y="274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5640" imgH="317160" progId="Equation.3">
                    <p:embed/>
                  </p:oleObj>
                </mc:Choice>
                <mc:Fallback>
                  <p:oleObj name="Equation" r:id="rId17" imgW="215640" imgH="3171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2" y="274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1" name="Object 17">
              <a:extLst>
                <a:ext uri="{FF2B5EF4-FFF2-40B4-BE49-F238E27FC236}">
                  <a16:creationId xmlns:a16="http://schemas.microsoft.com/office/drawing/2014/main" id="{3E1FE86E-DDF4-D9B3-DECA-CF5A309C78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4" y="3322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304560" progId="Equation.3">
                    <p:embed/>
                  </p:oleObj>
                </mc:Choice>
                <mc:Fallback>
                  <p:oleObj name="Equation" r:id="rId18" imgW="203040" imgH="30456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4" y="3322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842" name="Object 18">
            <a:extLst>
              <a:ext uri="{FF2B5EF4-FFF2-40B4-BE49-F238E27FC236}">
                <a16:creationId xmlns:a16="http://schemas.microsoft.com/office/drawing/2014/main" id="{AD43A855-EE54-796A-62D2-5DF5BAF4B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9500" y="2117725"/>
          <a:ext cx="22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825480" progId="Equation.3">
                  <p:embed/>
                </p:oleObj>
              </mc:Choice>
              <mc:Fallback>
                <p:oleObj name="Equation" r:id="rId19" imgW="22860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117725"/>
                        <a:ext cx="22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43" name="Object 19">
            <a:extLst>
              <a:ext uri="{FF2B5EF4-FFF2-40B4-BE49-F238E27FC236}">
                <a16:creationId xmlns:a16="http://schemas.microsoft.com/office/drawing/2014/main" id="{E0259B61-1E5B-3FCF-6ED7-3EA8D5640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2073275"/>
          <a:ext cx="22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8600" imgH="838080" progId="Equation.3">
                  <p:embed/>
                </p:oleObj>
              </mc:Choice>
              <mc:Fallback>
                <p:oleObj name="Equation" r:id="rId21" imgW="228600" imgH="8380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073275"/>
                        <a:ext cx="22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844" name="Group 20">
            <a:extLst>
              <a:ext uri="{FF2B5EF4-FFF2-40B4-BE49-F238E27FC236}">
                <a16:creationId xmlns:a16="http://schemas.microsoft.com/office/drawing/2014/main" id="{4D16BC3F-242E-B5D1-2B53-E602D054C5B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111375"/>
            <a:ext cx="1231900" cy="838200"/>
            <a:chOff x="3696" y="1330"/>
            <a:chExt cx="776" cy="528"/>
          </a:xfrm>
        </p:grpSpPr>
        <p:graphicFrame>
          <p:nvGraphicFramePr>
            <p:cNvPr id="205845" name="Object 21">
              <a:extLst>
                <a:ext uri="{FF2B5EF4-FFF2-40B4-BE49-F238E27FC236}">
                  <a16:creationId xmlns:a16="http://schemas.microsoft.com/office/drawing/2014/main" id="{97AE3907-BDC0-6816-9E4C-6D74F9C93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3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93480" imgH="825480" progId="Equation.3">
                    <p:embed/>
                  </p:oleObj>
                </mc:Choice>
                <mc:Fallback>
                  <p:oleObj name="Equation" r:id="rId23" imgW="393480" imgH="825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3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6" name="Object 22">
              <a:extLst>
                <a:ext uri="{FF2B5EF4-FFF2-40B4-BE49-F238E27FC236}">
                  <a16:creationId xmlns:a16="http://schemas.microsoft.com/office/drawing/2014/main" id="{B04C14DF-FFF2-E841-5C90-3C7517E67D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3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93480" imgH="838080" progId="Equation.3">
                    <p:embed/>
                  </p:oleObj>
                </mc:Choice>
                <mc:Fallback>
                  <p:oleObj name="Equation" r:id="rId25" imgW="393480" imgH="838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3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847" name="Group 23">
            <a:extLst>
              <a:ext uri="{FF2B5EF4-FFF2-40B4-BE49-F238E27FC236}">
                <a16:creationId xmlns:a16="http://schemas.microsoft.com/office/drawing/2014/main" id="{5DD748B9-B34A-02DD-1815-6BD27B000A7B}"/>
              </a:ext>
            </a:extLst>
          </p:cNvPr>
          <p:cNvGrpSpPr>
            <a:grpSpLocks/>
          </p:cNvGrpSpPr>
          <p:nvPr/>
        </p:nvGrpSpPr>
        <p:grpSpPr bwMode="auto">
          <a:xfrm>
            <a:off x="3613150" y="3048000"/>
            <a:ext cx="3509963" cy="2701925"/>
            <a:chOff x="2276" y="1920"/>
            <a:chExt cx="2211" cy="1702"/>
          </a:xfrm>
        </p:grpSpPr>
        <p:graphicFrame>
          <p:nvGraphicFramePr>
            <p:cNvPr id="205848" name="Object 24">
              <a:extLst>
                <a:ext uri="{FF2B5EF4-FFF2-40B4-BE49-F238E27FC236}">
                  <a16:creationId xmlns:a16="http://schemas.microsoft.com/office/drawing/2014/main" id="{3F98AA52-9CAB-CD05-E84F-AB0A0D19EB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1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3040" imgH="317160" progId="Equation.3">
                    <p:embed/>
                  </p:oleObj>
                </mc:Choice>
                <mc:Fallback>
                  <p:oleObj name="Equation" r:id="rId27" imgW="203040" imgH="3171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1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9" name="Object 25">
              <a:extLst>
                <a:ext uri="{FF2B5EF4-FFF2-40B4-BE49-F238E27FC236}">
                  <a16:creationId xmlns:a16="http://schemas.microsoft.com/office/drawing/2014/main" id="{0D399CB6-EBD6-2001-0F6D-818C929985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54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28600" imgH="838080" progId="Equation.3">
                    <p:embed/>
                  </p:oleObj>
                </mc:Choice>
                <mc:Fallback>
                  <p:oleObj name="Equation" r:id="rId29" imgW="228600" imgH="838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54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0" name="Object 26">
              <a:extLst>
                <a:ext uri="{FF2B5EF4-FFF2-40B4-BE49-F238E27FC236}">
                  <a16:creationId xmlns:a16="http://schemas.microsoft.com/office/drawing/2014/main" id="{2F060A25-0506-AC21-028C-B4B0DAEE7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920"/>
            <a:ext cx="261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93480" imgH="825480" progId="Equation.3">
                    <p:embed/>
                  </p:oleObj>
                </mc:Choice>
                <mc:Fallback>
                  <p:oleObj name="Equation" r:id="rId30" imgW="393480" imgH="8254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920"/>
                          <a:ext cx="261" cy="5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1" name="Object 27">
              <a:extLst>
                <a:ext uri="{FF2B5EF4-FFF2-40B4-BE49-F238E27FC236}">
                  <a16:creationId xmlns:a16="http://schemas.microsoft.com/office/drawing/2014/main" id="{F2EEE251-5D43-E0A2-3495-F7BE118A4C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930"/>
            <a:ext cx="2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393480" imgH="838080" progId="Equation.3">
                    <p:embed/>
                  </p:oleObj>
                </mc:Choice>
                <mc:Fallback>
                  <p:oleObj name="Equation" r:id="rId31" imgW="393480" imgH="8380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930"/>
                          <a:ext cx="2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2" name="Object 28">
              <a:extLst>
                <a:ext uri="{FF2B5EF4-FFF2-40B4-BE49-F238E27FC236}">
                  <a16:creationId xmlns:a16="http://schemas.microsoft.com/office/drawing/2014/main" id="{C8866A04-D808-3268-5BBA-2AA8452E7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8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317160" progId="Equation.3">
                    <p:embed/>
                  </p:oleObj>
                </mc:Choice>
                <mc:Fallback>
                  <p:oleObj name="Equation" r:id="rId33" imgW="203040" imgH="3171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3" name="Object 29">
              <a:extLst>
                <a:ext uri="{FF2B5EF4-FFF2-40B4-BE49-F238E27FC236}">
                  <a16:creationId xmlns:a16="http://schemas.microsoft.com/office/drawing/2014/main" id="{CA99257E-B686-AEC8-8A02-B70C0D62B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79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03040" imgH="317160" progId="Equation.3">
                    <p:embed/>
                  </p:oleObj>
                </mc:Choice>
                <mc:Fallback>
                  <p:oleObj name="Equation" r:id="rId35" imgW="203040" imgH="31716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79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4" name="Object 30">
              <a:extLst>
                <a:ext uri="{FF2B5EF4-FFF2-40B4-BE49-F238E27FC236}">
                  <a16:creationId xmlns:a16="http://schemas.microsoft.com/office/drawing/2014/main" id="{B3966A17-CB8D-F05C-33AC-A20F22AEFC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2534"/>
            <a:ext cx="24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393480" imgH="825480" progId="Equation.3">
                    <p:embed/>
                  </p:oleObj>
                </mc:Choice>
                <mc:Fallback>
                  <p:oleObj name="Equation" r:id="rId36" imgW="393480" imgH="825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34"/>
                          <a:ext cx="24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5" name="Object 31">
              <a:extLst>
                <a:ext uri="{FF2B5EF4-FFF2-40B4-BE49-F238E27FC236}">
                  <a16:creationId xmlns:a16="http://schemas.microsoft.com/office/drawing/2014/main" id="{6672DE11-8A19-530F-E3DB-54E683DD6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530"/>
            <a:ext cx="2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93480" imgH="838080" progId="Equation.3">
                    <p:embed/>
                  </p:oleObj>
                </mc:Choice>
                <mc:Fallback>
                  <p:oleObj name="Equation" r:id="rId38" imgW="393480" imgH="8380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530"/>
                          <a:ext cx="2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6" name="Object 32">
              <a:extLst>
                <a:ext uri="{FF2B5EF4-FFF2-40B4-BE49-F238E27FC236}">
                  <a16:creationId xmlns:a16="http://schemas.microsoft.com/office/drawing/2014/main" id="{6FE6D92B-5F81-E043-83C1-7C78890943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7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03040" imgH="317160" progId="Equation.3">
                    <p:embed/>
                  </p:oleObj>
                </mc:Choice>
                <mc:Fallback>
                  <p:oleObj name="Equation" r:id="rId39" imgW="203040" imgH="31716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7" name="Object 33">
              <a:extLst>
                <a:ext uri="{FF2B5EF4-FFF2-40B4-BE49-F238E27FC236}">
                  <a16:creationId xmlns:a16="http://schemas.microsoft.com/office/drawing/2014/main" id="{C47E0A70-852A-DFE4-6664-3698DC87BD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4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03040" imgH="317160" progId="Equation.3">
                    <p:embed/>
                  </p:oleObj>
                </mc:Choice>
                <mc:Fallback>
                  <p:oleObj name="Equation" r:id="rId40" imgW="203040" imgH="3171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8" name="Object 34">
              <a:extLst>
                <a:ext uri="{FF2B5EF4-FFF2-40B4-BE49-F238E27FC236}">
                  <a16:creationId xmlns:a16="http://schemas.microsoft.com/office/drawing/2014/main" id="{D8F708AA-FF8B-9915-652C-94C33E579B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6" y="332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203040" imgH="317160" progId="Equation.3">
                    <p:embed/>
                  </p:oleObj>
                </mc:Choice>
                <mc:Fallback>
                  <p:oleObj name="Equation" r:id="rId41" imgW="203040" imgH="3171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6" y="332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59" name="Object 35">
              <a:extLst>
                <a:ext uri="{FF2B5EF4-FFF2-40B4-BE49-F238E27FC236}">
                  <a16:creationId xmlns:a16="http://schemas.microsoft.com/office/drawing/2014/main" id="{1CB1A4FD-8096-4269-9F4D-8F0A0EEF1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3082"/>
            <a:ext cx="263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393480" imgH="838080" progId="Equation.3">
                    <p:embed/>
                  </p:oleObj>
                </mc:Choice>
                <mc:Fallback>
                  <p:oleObj name="Equation" r:id="rId42" imgW="393480" imgH="83808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82"/>
                          <a:ext cx="263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66" name="Line 42">
            <a:extLst>
              <a:ext uri="{FF2B5EF4-FFF2-40B4-BE49-F238E27FC236}">
                <a16:creationId xmlns:a16="http://schemas.microsoft.com/office/drawing/2014/main" id="{3B41FF9F-2C18-8814-D6C2-33AF0E30C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2192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67" name="Line 43">
            <a:extLst>
              <a:ext uri="{FF2B5EF4-FFF2-40B4-BE49-F238E27FC236}">
                <a16:creationId xmlns:a16="http://schemas.microsoft.com/office/drawing/2014/main" id="{8411217E-347E-7477-E721-90597BB78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057400"/>
            <a:ext cx="5867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868" name="Object 44">
            <a:extLst>
              <a:ext uri="{FF2B5EF4-FFF2-40B4-BE49-F238E27FC236}">
                <a16:creationId xmlns:a16="http://schemas.microsoft.com/office/drawing/2014/main" id="{669A81DE-7B66-6F4A-C475-D7B0918C78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6048375"/>
          <a:ext cx="2089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3" imgW="1447560" imgH="419040" progId="Equation.3">
                  <p:embed/>
                </p:oleObj>
              </mc:Choice>
              <mc:Fallback>
                <p:oleObj name="公式" r:id="rId43" imgW="144756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48375"/>
                        <a:ext cx="20891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64279F1F-CE18-6683-4AF5-6210354D0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908050"/>
          <a:ext cx="34353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825480" progId="Equation.3">
                  <p:embed/>
                </p:oleObj>
              </mc:Choice>
              <mc:Fallback>
                <p:oleObj name="Equation" r:id="rId2" imgW="312408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908050"/>
                        <a:ext cx="34353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5" name="Rectangle 5">
            <a:extLst>
              <a:ext uri="{FF2B5EF4-FFF2-40B4-BE49-F238E27FC236}">
                <a16:creationId xmlns:a16="http://schemas.microsoft.com/office/drawing/2014/main" id="{A7548FAD-77CB-3AC1-AF95-D2154831B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8913"/>
            <a:ext cx="864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</a:rPr>
              <a:t>离散型随机变量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 ,Y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)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的分布函数归纳为</a:t>
            </a:r>
          </a:p>
        </p:txBody>
      </p: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BED170FB-657C-F221-6DE5-4A18CF034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44675"/>
          <a:ext cx="82677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518240" imgH="482400" progId="Equation.3">
                  <p:embed/>
                </p:oleObj>
              </mc:Choice>
              <mc:Fallback>
                <p:oleObj name="公式" r:id="rId4" imgW="751824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44675"/>
                        <a:ext cx="82677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0DE10EE6-39AB-13AA-9178-C5280840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7487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anose="02020603050405020304" pitchFamily="18" charset="0"/>
              </a:rPr>
              <a:t>  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有些随机现象只用一个随机变量来描述是不够的，需要用几个随机变量来同时描述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2582" name="Rectangle 6">
            <a:extLst>
              <a:ext uri="{FF2B5EF4-FFF2-40B4-BE49-F238E27FC236}">
                <a16:creationId xmlns:a16="http://schemas.microsoft.com/office/drawing/2014/main" id="{C2D78D25-A048-9395-61AF-947ABA99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349500"/>
            <a:ext cx="7632700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炮弹的弹着点的位置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就是一个二维随机变量</a:t>
            </a:r>
            <a:r>
              <a:rPr kumimoji="1" lang="en-US" altLang="zh-CN" sz="3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2583" name="Rectangle 7">
            <a:extLst>
              <a:ext uri="{FF2B5EF4-FFF2-40B4-BE49-F238E27FC236}">
                <a16:creationId xmlns:a16="http://schemas.microsoft.com/office/drawing/2014/main" id="{8DE020F9-D557-0A65-8E78-52B97686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48150"/>
            <a:ext cx="82819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10000"/>
              </a:spcBef>
            </a:pPr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考查某一地 区学龄前儿童的发育情况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则儿童的身高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3200" b="1"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和体重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W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就构成二维随机变量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H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W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 autoUpdateAnimBg="0"/>
      <p:bldP spid="15258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31EA3F74-3A5E-927A-C301-D2CC0759F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58CAA8D7-8D62-BCAC-05AB-E727F1D6E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55332" name="Picture 4">
            <a:extLst>
              <a:ext uri="{FF2B5EF4-FFF2-40B4-BE49-F238E27FC236}">
                <a16:creationId xmlns:a16="http://schemas.microsoft.com/office/drawing/2014/main" id="{A5402BDA-3947-10F1-DE68-F279CC8D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48291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333" name="Picture 5">
            <a:extLst>
              <a:ext uri="{FF2B5EF4-FFF2-40B4-BE49-F238E27FC236}">
                <a16:creationId xmlns:a16="http://schemas.microsoft.com/office/drawing/2014/main" id="{A749FE83-7C34-706B-823A-45D66EFD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352">
            <a:off x="4572000" y="2708275"/>
            <a:ext cx="48196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C397FB08-457D-281B-FAC7-2B3146FBD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F6F503F1-9607-F3C7-9890-BAD17D759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endParaRPr lang="zh-CN" altLang="zh-CN"/>
          </a:p>
        </p:txBody>
      </p:sp>
      <p:pic>
        <p:nvPicPr>
          <p:cNvPr id="419844" name="Picture 4">
            <a:extLst>
              <a:ext uri="{FF2B5EF4-FFF2-40B4-BE49-F238E27FC236}">
                <a16:creationId xmlns:a16="http://schemas.microsoft.com/office/drawing/2014/main" id="{E61809AC-C003-78B0-56FF-D3C3964DC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4829175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45" name="Line 5">
            <a:extLst>
              <a:ext uri="{FF2B5EF4-FFF2-40B4-BE49-F238E27FC236}">
                <a16:creationId xmlns:a16="http://schemas.microsoft.com/office/drawing/2014/main" id="{834D2DBE-15D7-4A50-758C-FC7F6256D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313" y="5084763"/>
            <a:ext cx="1511300" cy="5762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46" name="Line 6">
            <a:extLst>
              <a:ext uri="{FF2B5EF4-FFF2-40B4-BE49-F238E27FC236}">
                <a16:creationId xmlns:a16="http://schemas.microsoft.com/office/drawing/2014/main" id="{A151566A-852F-5FB1-FC0B-1B1F0646B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5157788"/>
            <a:ext cx="935038" cy="7921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847" name="Picture 7">
            <a:extLst>
              <a:ext uri="{FF2B5EF4-FFF2-40B4-BE49-F238E27FC236}">
                <a16:creationId xmlns:a16="http://schemas.microsoft.com/office/drawing/2014/main" id="{360AD8C7-6BEF-214C-879A-89AB98C8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7" t="38341" r="56866" b="5751"/>
          <a:stretch>
            <a:fillRect/>
          </a:stretch>
        </p:blipFill>
        <p:spPr bwMode="auto">
          <a:xfrm>
            <a:off x="4932363" y="2060575"/>
            <a:ext cx="3706812" cy="367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48" name="Line 8">
            <a:extLst>
              <a:ext uri="{FF2B5EF4-FFF2-40B4-BE49-F238E27FC236}">
                <a16:creationId xmlns:a16="http://schemas.microsoft.com/office/drawing/2014/main" id="{B4868426-0460-0F62-D705-1ACE9EEB1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2852738"/>
            <a:ext cx="144462" cy="3603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49" name="Freeform 9">
            <a:extLst>
              <a:ext uri="{FF2B5EF4-FFF2-40B4-BE49-F238E27FC236}">
                <a16:creationId xmlns:a16="http://schemas.microsoft.com/office/drawing/2014/main" id="{73CB6F1D-90B6-4951-0359-E2CA845116A9}"/>
              </a:ext>
            </a:extLst>
          </p:cNvPr>
          <p:cNvSpPr>
            <a:spLocks/>
          </p:cNvSpPr>
          <p:nvPr/>
        </p:nvSpPr>
        <p:spPr bwMode="auto">
          <a:xfrm>
            <a:off x="6072188" y="2711450"/>
            <a:ext cx="1423987" cy="2509838"/>
          </a:xfrm>
          <a:custGeom>
            <a:avLst/>
            <a:gdLst>
              <a:gd name="T0" fmla="*/ 13 w 897"/>
              <a:gd name="T1" fmla="*/ 1527 h 1581"/>
              <a:gd name="T2" fmla="*/ 6 w 897"/>
              <a:gd name="T3" fmla="*/ 1246 h 1581"/>
              <a:gd name="T4" fmla="*/ 60 w 897"/>
              <a:gd name="T5" fmla="*/ 1152 h 1581"/>
              <a:gd name="T6" fmla="*/ 133 w 897"/>
              <a:gd name="T7" fmla="*/ 1112 h 1581"/>
              <a:gd name="T8" fmla="*/ 227 w 897"/>
              <a:gd name="T9" fmla="*/ 1025 h 1581"/>
              <a:gd name="T10" fmla="*/ 281 w 897"/>
              <a:gd name="T11" fmla="*/ 857 h 1581"/>
              <a:gd name="T12" fmla="*/ 314 w 897"/>
              <a:gd name="T13" fmla="*/ 643 h 1581"/>
              <a:gd name="T14" fmla="*/ 354 w 897"/>
              <a:gd name="T15" fmla="*/ 522 h 1581"/>
              <a:gd name="T16" fmla="*/ 395 w 897"/>
              <a:gd name="T17" fmla="*/ 53 h 1581"/>
              <a:gd name="T18" fmla="*/ 428 w 897"/>
              <a:gd name="T19" fmla="*/ 0 h 1581"/>
              <a:gd name="T20" fmla="*/ 502 w 897"/>
              <a:gd name="T21" fmla="*/ 67 h 1581"/>
              <a:gd name="T22" fmla="*/ 528 w 897"/>
              <a:gd name="T23" fmla="*/ 288 h 1581"/>
              <a:gd name="T24" fmla="*/ 569 w 897"/>
              <a:gd name="T25" fmla="*/ 542 h 1581"/>
              <a:gd name="T26" fmla="*/ 616 w 897"/>
              <a:gd name="T27" fmla="*/ 797 h 1581"/>
              <a:gd name="T28" fmla="*/ 642 w 897"/>
              <a:gd name="T29" fmla="*/ 877 h 1581"/>
              <a:gd name="T30" fmla="*/ 656 w 897"/>
              <a:gd name="T31" fmla="*/ 917 h 1581"/>
              <a:gd name="T32" fmla="*/ 750 w 897"/>
              <a:gd name="T33" fmla="*/ 1266 h 1581"/>
              <a:gd name="T34" fmla="*/ 783 w 897"/>
              <a:gd name="T35" fmla="*/ 1313 h 1581"/>
              <a:gd name="T36" fmla="*/ 877 w 897"/>
              <a:gd name="T37" fmla="*/ 1393 h 1581"/>
              <a:gd name="T38" fmla="*/ 897 w 897"/>
              <a:gd name="T39" fmla="*/ 1581 h 1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97" h="1581">
                <a:moveTo>
                  <a:pt x="13" y="1527"/>
                </a:moveTo>
                <a:cubicBezTo>
                  <a:pt x="21" y="1433"/>
                  <a:pt x="38" y="1338"/>
                  <a:pt x="6" y="1246"/>
                </a:cubicBezTo>
                <a:cubicBezTo>
                  <a:pt x="13" y="1172"/>
                  <a:pt x="0" y="1168"/>
                  <a:pt x="60" y="1152"/>
                </a:cubicBezTo>
                <a:cubicBezTo>
                  <a:pt x="80" y="1139"/>
                  <a:pt x="112" y="1118"/>
                  <a:pt x="133" y="1112"/>
                </a:cubicBezTo>
                <a:cubicBezTo>
                  <a:pt x="166" y="1089"/>
                  <a:pt x="208" y="1062"/>
                  <a:pt x="227" y="1025"/>
                </a:cubicBezTo>
                <a:cubicBezTo>
                  <a:pt x="254" y="972"/>
                  <a:pt x="246" y="907"/>
                  <a:pt x="281" y="857"/>
                </a:cubicBezTo>
                <a:cubicBezTo>
                  <a:pt x="302" y="787"/>
                  <a:pt x="303" y="715"/>
                  <a:pt x="314" y="643"/>
                </a:cubicBezTo>
                <a:cubicBezTo>
                  <a:pt x="320" y="602"/>
                  <a:pt x="342" y="562"/>
                  <a:pt x="354" y="522"/>
                </a:cubicBezTo>
                <a:cubicBezTo>
                  <a:pt x="358" y="316"/>
                  <a:pt x="301" y="193"/>
                  <a:pt x="395" y="53"/>
                </a:cubicBezTo>
                <a:cubicBezTo>
                  <a:pt x="403" y="26"/>
                  <a:pt x="403" y="16"/>
                  <a:pt x="428" y="0"/>
                </a:cubicBezTo>
                <a:cubicBezTo>
                  <a:pt x="493" y="11"/>
                  <a:pt x="489" y="2"/>
                  <a:pt x="502" y="67"/>
                </a:cubicBezTo>
                <a:cubicBezTo>
                  <a:pt x="506" y="161"/>
                  <a:pt x="504" y="209"/>
                  <a:pt x="528" y="288"/>
                </a:cubicBezTo>
                <a:cubicBezTo>
                  <a:pt x="534" y="377"/>
                  <a:pt x="551" y="456"/>
                  <a:pt x="569" y="542"/>
                </a:cubicBezTo>
                <a:cubicBezTo>
                  <a:pt x="578" y="629"/>
                  <a:pt x="587" y="714"/>
                  <a:pt x="616" y="797"/>
                </a:cubicBezTo>
                <a:cubicBezTo>
                  <a:pt x="625" y="823"/>
                  <a:pt x="633" y="850"/>
                  <a:pt x="642" y="877"/>
                </a:cubicBezTo>
                <a:cubicBezTo>
                  <a:pt x="646" y="890"/>
                  <a:pt x="656" y="917"/>
                  <a:pt x="656" y="917"/>
                </a:cubicBezTo>
                <a:cubicBezTo>
                  <a:pt x="661" y="1026"/>
                  <a:pt x="665" y="1181"/>
                  <a:pt x="750" y="1266"/>
                </a:cubicBezTo>
                <a:cubicBezTo>
                  <a:pt x="757" y="1290"/>
                  <a:pt x="768" y="1294"/>
                  <a:pt x="783" y="1313"/>
                </a:cubicBezTo>
                <a:cubicBezTo>
                  <a:pt x="809" y="1347"/>
                  <a:pt x="835" y="1378"/>
                  <a:pt x="877" y="1393"/>
                </a:cubicBezTo>
                <a:cubicBezTo>
                  <a:pt x="891" y="1456"/>
                  <a:pt x="897" y="1516"/>
                  <a:pt x="897" y="1581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0" name="Freeform 10">
            <a:extLst>
              <a:ext uri="{FF2B5EF4-FFF2-40B4-BE49-F238E27FC236}">
                <a16:creationId xmlns:a16="http://schemas.microsoft.com/office/drawing/2014/main" id="{21FC8F86-6FDE-1CB9-C77D-B9764A89B891}"/>
              </a:ext>
            </a:extLst>
          </p:cNvPr>
          <p:cNvSpPr>
            <a:spLocks/>
          </p:cNvSpPr>
          <p:nvPr/>
        </p:nvSpPr>
        <p:spPr bwMode="auto">
          <a:xfrm>
            <a:off x="5773738" y="3062288"/>
            <a:ext cx="850900" cy="2306637"/>
          </a:xfrm>
          <a:custGeom>
            <a:avLst/>
            <a:gdLst>
              <a:gd name="T0" fmla="*/ 0 w 536"/>
              <a:gd name="T1" fmla="*/ 1453 h 1453"/>
              <a:gd name="T2" fmla="*/ 87 w 536"/>
              <a:gd name="T3" fmla="*/ 1427 h 1453"/>
              <a:gd name="T4" fmla="*/ 120 w 536"/>
              <a:gd name="T5" fmla="*/ 1406 h 1453"/>
              <a:gd name="T6" fmla="*/ 167 w 536"/>
              <a:gd name="T7" fmla="*/ 1366 h 1453"/>
              <a:gd name="T8" fmla="*/ 201 w 536"/>
              <a:gd name="T9" fmla="*/ 1259 h 1453"/>
              <a:gd name="T10" fmla="*/ 234 w 536"/>
              <a:gd name="T11" fmla="*/ 1172 h 1453"/>
              <a:gd name="T12" fmla="*/ 228 w 536"/>
              <a:gd name="T13" fmla="*/ 1085 h 1453"/>
              <a:gd name="T14" fmla="*/ 214 w 536"/>
              <a:gd name="T15" fmla="*/ 1045 h 1453"/>
              <a:gd name="T16" fmla="*/ 228 w 536"/>
              <a:gd name="T17" fmla="*/ 944 h 1453"/>
              <a:gd name="T18" fmla="*/ 295 w 536"/>
              <a:gd name="T19" fmla="*/ 877 h 1453"/>
              <a:gd name="T20" fmla="*/ 335 w 536"/>
              <a:gd name="T21" fmla="*/ 824 h 1453"/>
              <a:gd name="T22" fmla="*/ 382 w 536"/>
              <a:gd name="T23" fmla="*/ 757 h 1453"/>
              <a:gd name="T24" fmla="*/ 402 w 536"/>
              <a:gd name="T25" fmla="*/ 696 h 1453"/>
              <a:gd name="T26" fmla="*/ 428 w 536"/>
              <a:gd name="T27" fmla="*/ 656 h 1453"/>
              <a:gd name="T28" fmla="*/ 495 w 536"/>
              <a:gd name="T29" fmla="*/ 442 h 1453"/>
              <a:gd name="T30" fmla="*/ 529 w 536"/>
              <a:gd name="T31" fmla="*/ 114 h 1453"/>
              <a:gd name="T32" fmla="*/ 536 w 536"/>
              <a:gd name="T33" fmla="*/ 0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1453">
                <a:moveTo>
                  <a:pt x="0" y="1453"/>
                </a:moveTo>
                <a:cubicBezTo>
                  <a:pt x="50" y="1447"/>
                  <a:pt x="47" y="1439"/>
                  <a:pt x="87" y="1427"/>
                </a:cubicBezTo>
                <a:cubicBezTo>
                  <a:pt x="116" y="1396"/>
                  <a:pt x="81" y="1429"/>
                  <a:pt x="120" y="1406"/>
                </a:cubicBezTo>
                <a:cubicBezTo>
                  <a:pt x="144" y="1392"/>
                  <a:pt x="136" y="1377"/>
                  <a:pt x="167" y="1366"/>
                </a:cubicBezTo>
                <a:cubicBezTo>
                  <a:pt x="177" y="1337"/>
                  <a:pt x="185" y="1284"/>
                  <a:pt x="201" y="1259"/>
                </a:cubicBezTo>
                <a:cubicBezTo>
                  <a:pt x="219" y="1232"/>
                  <a:pt x="227" y="1203"/>
                  <a:pt x="234" y="1172"/>
                </a:cubicBezTo>
                <a:cubicBezTo>
                  <a:pt x="232" y="1143"/>
                  <a:pt x="233" y="1114"/>
                  <a:pt x="228" y="1085"/>
                </a:cubicBezTo>
                <a:cubicBezTo>
                  <a:pt x="226" y="1071"/>
                  <a:pt x="214" y="1045"/>
                  <a:pt x="214" y="1045"/>
                </a:cubicBezTo>
                <a:cubicBezTo>
                  <a:pt x="216" y="1020"/>
                  <a:pt x="213" y="973"/>
                  <a:pt x="228" y="944"/>
                </a:cubicBezTo>
                <a:cubicBezTo>
                  <a:pt x="244" y="912"/>
                  <a:pt x="275" y="903"/>
                  <a:pt x="295" y="877"/>
                </a:cubicBezTo>
                <a:cubicBezTo>
                  <a:pt x="338" y="819"/>
                  <a:pt x="304" y="853"/>
                  <a:pt x="335" y="824"/>
                </a:cubicBezTo>
                <a:cubicBezTo>
                  <a:pt x="344" y="795"/>
                  <a:pt x="360" y="777"/>
                  <a:pt x="382" y="757"/>
                </a:cubicBezTo>
                <a:cubicBezTo>
                  <a:pt x="386" y="743"/>
                  <a:pt x="398" y="702"/>
                  <a:pt x="402" y="696"/>
                </a:cubicBezTo>
                <a:cubicBezTo>
                  <a:pt x="411" y="683"/>
                  <a:pt x="423" y="671"/>
                  <a:pt x="428" y="656"/>
                </a:cubicBezTo>
                <a:cubicBezTo>
                  <a:pt x="452" y="586"/>
                  <a:pt x="474" y="513"/>
                  <a:pt x="495" y="442"/>
                </a:cubicBezTo>
                <a:cubicBezTo>
                  <a:pt x="504" y="331"/>
                  <a:pt x="506" y="222"/>
                  <a:pt x="529" y="114"/>
                </a:cubicBezTo>
                <a:cubicBezTo>
                  <a:pt x="536" y="13"/>
                  <a:pt x="536" y="51"/>
                  <a:pt x="536" y="0"/>
                </a:cubicBez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51" name="Freeform 11">
            <a:extLst>
              <a:ext uri="{FF2B5EF4-FFF2-40B4-BE49-F238E27FC236}">
                <a16:creationId xmlns:a16="http://schemas.microsoft.com/office/drawing/2014/main" id="{C9E81321-54BA-ED10-FA88-BE7530FB1FCE}"/>
              </a:ext>
            </a:extLst>
          </p:cNvPr>
          <p:cNvSpPr>
            <a:spLocks/>
          </p:cNvSpPr>
          <p:nvPr/>
        </p:nvSpPr>
        <p:spPr bwMode="auto">
          <a:xfrm>
            <a:off x="6084888" y="2708275"/>
            <a:ext cx="1331912" cy="2663825"/>
          </a:xfrm>
          <a:custGeom>
            <a:avLst/>
            <a:gdLst>
              <a:gd name="T0" fmla="*/ 3 w 839"/>
              <a:gd name="T1" fmla="*/ 1583 h 1678"/>
              <a:gd name="T2" fmla="*/ 36 w 839"/>
              <a:gd name="T3" fmla="*/ 1257 h 1678"/>
              <a:gd name="T4" fmla="*/ 54 w 839"/>
              <a:gd name="T5" fmla="*/ 1250 h 1678"/>
              <a:gd name="T6" fmla="*/ 69 w 839"/>
              <a:gd name="T7" fmla="*/ 1153 h 1678"/>
              <a:gd name="T8" fmla="*/ 86 w 839"/>
              <a:gd name="T9" fmla="*/ 1097 h 1678"/>
              <a:gd name="T10" fmla="*/ 175 w 839"/>
              <a:gd name="T11" fmla="*/ 967 h 1678"/>
              <a:gd name="T12" fmla="*/ 192 w 839"/>
              <a:gd name="T13" fmla="*/ 935 h 1678"/>
              <a:gd name="T14" fmla="*/ 222 w 839"/>
              <a:gd name="T15" fmla="*/ 836 h 1678"/>
              <a:gd name="T16" fmla="*/ 255 w 839"/>
              <a:gd name="T17" fmla="*/ 821 h 1678"/>
              <a:gd name="T18" fmla="*/ 279 w 839"/>
              <a:gd name="T19" fmla="*/ 536 h 1678"/>
              <a:gd name="T20" fmla="*/ 331 w 839"/>
              <a:gd name="T21" fmla="*/ 265 h 1678"/>
              <a:gd name="T22" fmla="*/ 355 w 839"/>
              <a:gd name="T23" fmla="*/ 187 h 1678"/>
              <a:gd name="T24" fmla="*/ 379 w 839"/>
              <a:gd name="T25" fmla="*/ 8 h 1678"/>
              <a:gd name="T26" fmla="*/ 467 w 839"/>
              <a:gd name="T27" fmla="*/ 30 h 1678"/>
              <a:gd name="T28" fmla="*/ 496 w 839"/>
              <a:gd name="T29" fmla="*/ 93 h 1678"/>
              <a:gd name="T30" fmla="*/ 526 w 839"/>
              <a:gd name="T31" fmla="*/ 422 h 1678"/>
              <a:gd name="T32" fmla="*/ 544 w 839"/>
              <a:gd name="T33" fmla="*/ 708 h 1678"/>
              <a:gd name="T34" fmla="*/ 591 w 839"/>
              <a:gd name="T35" fmla="*/ 1079 h 1678"/>
              <a:gd name="T36" fmla="*/ 609 w 839"/>
              <a:gd name="T37" fmla="*/ 1121 h 1678"/>
              <a:gd name="T38" fmla="*/ 633 w 839"/>
              <a:gd name="T39" fmla="*/ 1192 h 1678"/>
              <a:gd name="T40" fmla="*/ 673 w 839"/>
              <a:gd name="T41" fmla="*/ 1278 h 1678"/>
              <a:gd name="T42" fmla="*/ 715 w 839"/>
              <a:gd name="T43" fmla="*/ 1378 h 1678"/>
              <a:gd name="T44" fmla="*/ 739 w 839"/>
              <a:gd name="T45" fmla="*/ 1463 h 1678"/>
              <a:gd name="T46" fmla="*/ 774 w 839"/>
              <a:gd name="T47" fmla="*/ 1499 h 1678"/>
              <a:gd name="T48" fmla="*/ 780 w 839"/>
              <a:gd name="T49" fmla="*/ 1522 h 1678"/>
              <a:gd name="T50" fmla="*/ 798 w 839"/>
              <a:gd name="T51" fmla="*/ 1528 h 1678"/>
              <a:gd name="T52" fmla="*/ 804 w 839"/>
              <a:gd name="T53" fmla="*/ 1557 h 1678"/>
              <a:gd name="T54" fmla="*/ 815 w 839"/>
              <a:gd name="T55" fmla="*/ 1578 h 1678"/>
              <a:gd name="T56" fmla="*/ 828 w 839"/>
              <a:gd name="T57" fmla="*/ 1621 h 1678"/>
              <a:gd name="T58" fmla="*/ 833 w 839"/>
              <a:gd name="T59" fmla="*/ 1657 h 1678"/>
              <a:gd name="T60" fmla="*/ 839 w 839"/>
              <a:gd name="T61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39" h="1678">
                <a:moveTo>
                  <a:pt x="3" y="1583"/>
                </a:moveTo>
                <a:cubicBezTo>
                  <a:pt x="0" y="1489"/>
                  <a:pt x="23" y="1354"/>
                  <a:pt x="36" y="1257"/>
                </a:cubicBezTo>
                <a:cubicBezTo>
                  <a:pt x="37" y="1250"/>
                  <a:pt x="49" y="1252"/>
                  <a:pt x="54" y="1250"/>
                </a:cubicBezTo>
                <a:cubicBezTo>
                  <a:pt x="78" y="1235"/>
                  <a:pt x="43" y="1163"/>
                  <a:pt x="69" y="1153"/>
                </a:cubicBezTo>
                <a:cubicBezTo>
                  <a:pt x="76" y="1125"/>
                  <a:pt x="66" y="1113"/>
                  <a:pt x="86" y="1097"/>
                </a:cubicBezTo>
                <a:cubicBezTo>
                  <a:pt x="99" y="1073"/>
                  <a:pt x="155" y="981"/>
                  <a:pt x="175" y="967"/>
                </a:cubicBezTo>
                <a:cubicBezTo>
                  <a:pt x="182" y="921"/>
                  <a:pt x="184" y="982"/>
                  <a:pt x="192" y="935"/>
                </a:cubicBezTo>
                <a:cubicBezTo>
                  <a:pt x="205" y="915"/>
                  <a:pt x="212" y="856"/>
                  <a:pt x="222" y="836"/>
                </a:cubicBezTo>
                <a:cubicBezTo>
                  <a:pt x="233" y="817"/>
                  <a:pt x="245" y="871"/>
                  <a:pt x="255" y="821"/>
                </a:cubicBezTo>
                <a:cubicBezTo>
                  <a:pt x="259" y="725"/>
                  <a:pt x="258" y="630"/>
                  <a:pt x="279" y="536"/>
                </a:cubicBezTo>
                <a:cubicBezTo>
                  <a:pt x="288" y="444"/>
                  <a:pt x="312" y="355"/>
                  <a:pt x="331" y="265"/>
                </a:cubicBezTo>
                <a:cubicBezTo>
                  <a:pt x="338" y="232"/>
                  <a:pt x="339" y="215"/>
                  <a:pt x="355" y="187"/>
                </a:cubicBezTo>
                <a:cubicBezTo>
                  <a:pt x="369" y="128"/>
                  <a:pt x="362" y="68"/>
                  <a:pt x="379" y="8"/>
                </a:cubicBezTo>
                <a:cubicBezTo>
                  <a:pt x="399" y="11"/>
                  <a:pt x="448" y="0"/>
                  <a:pt x="467" y="30"/>
                </a:cubicBezTo>
                <a:cubicBezTo>
                  <a:pt x="479" y="49"/>
                  <a:pt x="496" y="93"/>
                  <a:pt x="496" y="93"/>
                </a:cubicBezTo>
                <a:cubicBezTo>
                  <a:pt x="507" y="191"/>
                  <a:pt x="500" y="330"/>
                  <a:pt x="526" y="422"/>
                </a:cubicBezTo>
                <a:cubicBezTo>
                  <a:pt x="533" y="520"/>
                  <a:pt x="541" y="606"/>
                  <a:pt x="544" y="708"/>
                </a:cubicBezTo>
                <a:cubicBezTo>
                  <a:pt x="546" y="752"/>
                  <a:pt x="526" y="1005"/>
                  <a:pt x="591" y="1079"/>
                </a:cubicBezTo>
                <a:cubicBezTo>
                  <a:pt x="605" y="1153"/>
                  <a:pt x="586" y="1073"/>
                  <a:pt x="609" y="1121"/>
                </a:cubicBezTo>
                <a:cubicBezTo>
                  <a:pt x="621" y="1146"/>
                  <a:pt x="613" y="1171"/>
                  <a:pt x="633" y="1192"/>
                </a:cubicBezTo>
                <a:cubicBezTo>
                  <a:pt x="641" y="1224"/>
                  <a:pt x="654" y="1255"/>
                  <a:pt x="673" y="1278"/>
                </a:cubicBezTo>
                <a:cubicBezTo>
                  <a:pt x="680" y="1313"/>
                  <a:pt x="694" y="1352"/>
                  <a:pt x="715" y="1378"/>
                </a:cubicBezTo>
                <a:cubicBezTo>
                  <a:pt x="718" y="1391"/>
                  <a:pt x="730" y="1451"/>
                  <a:pt x="739" y="1463"/>
                </a:cubicBezTo>
                <a:cubicBezTo>
                  <a:pt x="748" y="1477"/>
                  <a:pt x="763" y="1487"/>
                  <a:pt x="774" y="1499"/>
                </a:cubicBezTo>
                <a:cubicBezTo>
                  <a:pt x="776" y="1507"/>
                  <a:pt x="776" y="1516"/>
                  <a:pt x="780" y="1522"/>
                </a:cubicBezTo>
                <a:cubicBezTo>
                  <a:pt x="784" y="1526"/>
                  <a:pt x="794" y="1523"/>
                  <a:pt x="798" y="1528"/>
                </a:cubicBezTo>
                <a:cubicBezTo>
                  <a:pt x="803" y="1536"/>
                  <a:pt x="800" y="1547"/>
                  <a:pt x="804" y="1557"/>
                </a:cubicBezTo>
                <a:cubicBezTo>
                  <a:pt x="806" y="1564"/>
                  <a:pt x="813" y="1571"/>
                  <a:pt x="815" y="1578"/>
                </a:cubicBezTo>
                <a:cubicBezTo>
                  <a:pt x="820" y="1592"/>
                  <a:pt x="823" y="1607"/>
                  <a:pt x="828" y="1621"/>
                </a:cubicBezTo>
                <a:cubicBezTo>
                  <a:pt x="831" y="1632"/>
                  <a:pt x="830" y="1645"/>
                  <a:pt x="833" y="1657"/>
                </a:cubicBezTo>
                <a:cubicBezTo>
                  <a:pt x="835" y="1664"/>
                  <a:pt x="839" y="1678"/>
                  <a:pt x="839" y="1678"/>
                </a:cubicBezTo>
              </a:path>
            </a:pathLst>
          </a:custGeom>
          <a:solidFill>
            <a:srgbClr val="0000FF">
              <a:alpha val="27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7" name="Object 9">
            <a:extLst>
              <a:ext uri="{FF2B5EF4-FFF2-40B4-BE49-F238E27FC236}">
                <a16:creationId xmlns:a16="http://schemas.microsoft.com/office/drawing/2014/main" id="{F7DF2FBD-0684-1CBF-C7CC-011EBF049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133600"/>
          <a:ext cx="8569325" cy="370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75360" imgH="3695400" progId="Equation.DSMT4">
                  <p:embed/>
                </p:oleObj>
              </mc:Choice>
              <mc:Fallback>
                <p:oleObj name="Equation" r:id="rId2" imgW="8775360" imgH="3695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133600"/>
                        <a:ext cx="8569325" cy="370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Rectangle 27">
            <a:extLst>
              <a:ext uri="{FF2B5EF4-FFF2-40B4-BE49-F238E27FC236}">
                <a16:creationId xmlns:a16="http://schemas.microsoft.com/office/drawing/2014/main" id="{422D4722-670A-D538-A4CA-49E7F2FA5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268413"/>
            <a:ext cx="2578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  </a:t>
            </a:r>
          </a:p>
        </p:txBody>
      </p:sp>
      <p:sp>
        <p:nvSpPr>
          <p:cNvPr id="17437" name="Rectangle 29">
            <a:extLst>
              <a:ext uri="{FF2B5EF4-FFF2-40B4-BE49-F238E27FC236}">
                <a16:creationId xmlns:a16="http://schemas.microsoft.com/office/drawing/2014/main" id="{A6A6CE9C-BCD6-1F0E-D595-D905EBD889B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27088" y="290513"/>
            <a:ext cx="5400675" cy="739775"/>
          </a:xfr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</a:rPr>
              <a:t>二维连续型随机变量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>
            <a:extLst>
              <a:ext uri="{FF2B5EF4-FFF2-40B4-BE49-F238E27FC236}">
                <a16:creationId xmlns:a16="http://schemas.microsoft.com/office/drawing/2014/main" id="{5BA55E7E-EEE5-0DD6-2736-D0DC92E21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773238"/>
          <a:ext cx="6254750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0960" imgH="698400" progId="Equation.3">
                  <p:embed/>
                </p:oleObj>
              </mc:Choice>
              <mc:Fallback>
                <p:oleObj name="Equation" r:id="rId2" imgW="5790960" imgH="698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73238"/>
                        <a:ext cx="6254750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>
            <a:extLst>
              <a:ext uri="{FF2B5EF4-FFF2-40B4-BE49-F238E27FC236}">
                <a16:creationId xmlns:a16="http://schemas.microsoft.com/office/drawing/2014/main" id="{DFDADD10-9525-40DC-63D9-0F8AC079AA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93788"/>
          <a:ext cx="2794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680" imgH="393480" progId="Equation.3">
                  <p:embed/>
                </p:oleObj>
              </mc:Choice>
              <mc:Fallback>
                <p:oleObj name="Equation" r:id="rId4" imgW="220968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3788"/>
                        <a:ext cx="2794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>
            <a:extLst>
              <a:ext uri="{FF2B5EF4-FFF2-40B4-BE49-F238E27FC236}">
                <a16:creationId xmlns:a16="http://schemas.microsoft.com/office/drawing/2014/main" id="{07AA9144-1263-7ECE-64B9-01ED7676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0350"/>
            <a:ext cx="1646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  <p:pic>
        <p:nvPicPr>
          <p:cNvPr id="69648" name="Picture 16">
            <a:extLst>
              <a:ext uri="{FF2B5EF4-FFF2-40B4-BE49-F238E27FC236}">
                <a16:creationId xmlns:a16="http://schemas.microsoft.com/office/drawing/2014/main" id="{69E64877-B1FE-1904-4279-AF8BBF70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4" t="43459" r="38734" b="13084"/>
          <a:stretch>
            <a:fillRect/>
          </a:stretch>
        </p:blipFill>
        <p:spPr bwMode="auto">
          <a:xfrm>
            <a:off x="4048125" y="2636838"/>
            <a:ext cx="4556125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1" name="Object 3">
            <a:extLst>
              <a:ext uri="{FF2B5EF4-FFF2-40B4-BE49-F238E27FC236}">
                <a16:creationId xmlns:a16="http://schemas.microsoft.com/office/drawing/2014/main" id="{F5B78AEB-1ACD-19FA-F33D-BB0FBF2A9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052513"/>
          <a:ext cx="55435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812520" progId="Equation.3">
                  <p:embed/>
                </p:oleObj>
              </mc:Choice>
              <mc:Fallback>
                <p:oleObj name="Equation" r:id="rId2" imgW="502920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52513"/>
                        <a:ext cx="55435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>
            <a:extLst>
              <a:ext uri="{FF2B5EF4-FFF2-40B4-BE49-F238E27FC236}">
                <a16:creationId xmlns:a16="http://schemas.microsoft.com/office/drawing/2014/main" id="{EBC99FA7-B513-B682-155C-5B7C4FF2A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506413"/>
          <a:ext cx="8713787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69000" imgH="977760" progId="Equation.3">
                  <p:embed/>
                </p:oleObj>
              </mc:Choice>
              <mc:Fallback>
                <p:oleObj name="Equation" r:id="rId4" imgW="7569000" imgH="977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06413"/>
                        <a:ext cx="8713787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5896" name="Picture 8">
            <a:extLst>
              <a:ext uri="{FF2B5EF4-FFF2-40B4-BE49-F238E27FC236}">
                <a16:creationId xmlns:a16="http://schemas.microsoft.com/office/drawing/2014/main" id="{029716D5-E550-2ECF-6290-78DD591C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17" t="52905" r="18510" b="8315"/>
          <a:stretch>
            <a:fillRect/>
          </a:stretch>
        </p:blipFill>
        <p:spPr bwMode="auto">
          <a:xfrm>
            <a:off x="2339975" y="2205038"/>
            <a:ext cx="6804025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8" name="Group 8">
            <a:extLst>
              <a:ext uri="{FF2B5EF4-FFF2-40B4-BE49-F238E27FC236}">
                <a16:creationId xmlns:a16="http://schemas.microsoft.com/office/drawing/2014/main" id="{6B4F97F5-2828-3F64-FDCD-BDEBBC37F24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36763"/>
            <a:ext cx="5256213" cy="744537"/>
            <a:chOff x="633" y="3130"/>
            <a:chExt cx="2759" cy="333"/>
          </a:xfrm>
        </p:grpSpPr>
        <p:sp>
          <p:nvSpPr>
            <p:cNvPr id="168969" name="Rectangle 9">
              <a:extLst>
                <a:ext uri="{FF2B5EF4-FFF2-40B4-BE49-F238E27FC236}">
                  <a16:creationId xmlns:a16="http://schemas.microsoft.com/office/drawing/2014/main" id="{EF43366F-996F-95AD-8CEB-2E2BF1D71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3130"/>
              <a:ext cx="275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故当     充分小时，有</a:t>
              </a:r>
            </a:p>
          </p:txBody>
        </p:sp>
        <p:graphicFrame>
          <p:nvGraphicFramePr>
            <p:cNvPr id="168970" name="Object 10">
              <a:extLst>
                <a:ext uri="{FF2B5EF4-FFF2-40B4-BE49-F238E27FC236}">
                  <a16:creationId xmlns:a16="http://schemas.microsoft.com/office/drawing/2014/main" id="{1E28394A-4C29-1C36-C2E4-E09BB7E6B3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3" y="3188"/>
            <a:ext cx="53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0120" imgH="177480" progId="Equation.DSMT4">
                    <p:embed/>
                  </p:oleObj>
                </mc:Choice>
                <mc:Fallback>
                  <p:oleObj name="Equation" r:id="rId2" imgW="330120" imgH="177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188"/>
                          <a:ext cx="53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71" name="Object 11">
            <a:extLst>
              <a:ext uri="{FF2B5EF4-FFF2-40B4-BE49-F238E27FC236}">
                <a16:creationId xmlns:a16="http://schemas.microsoft.com/office/drawing/2014/main" id="{1F3DCB6C-ABDF-542E-B1D1-3DB066176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3014663"/>
          <a:ext cx="88931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720" imgH="190440" progId="Equation.DSMT4">
                  <p:embed/>
                </p:oleObj>
              </mc:Choice>
              <mc:Fallback>
                <p:oleObj name="Equation" r:id="rId4" imgW="2628720" imgH="1904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014663"/>
                        <a:ext cx="88931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>
            <a:extLst>
              <a:ext uri="{FF2B5EF4-FFF2-40B4-BE49-F238E27FC236}">
                <a16:creationId xmlns:a16="http://schemas.microsoft.com/office/drawing/2014/main" id="{C02F8036-EDF0-EBD8-43B1-FCCBDE84A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728663"/>
          <a:ext cx="86407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88040" imgH="965160" progId="Equation.3">
                  <p:embed/>
                </p:oleObj>
              </mc:Choice>
              <mc:Fallback>
                <p:oleObj name="Equation" r:id="rId6" imgW="7988040" imgH="965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28663"/>
                        <a:ext cx="864076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98" name="Object 2">
            <a:extLst>
              <a:ext uri="{FF2B5EF4-FFF2-40B4-BE49-F238E27FC236}">
                <a16:creationId xmlns:a16="http://schemas.microsoft.com/office/drawing/2014/main" id="{61BABC11-DF1A-C137-B45D-2633299D5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765175"/>
          <a:ext cx="67691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952200" progId="Equation.DSMT4">
                  <p:embed/>
                </p:oleObj>
              </mc:Choice>
              <mc:Fallback>
                <p:oleObj name="Equation" r:id="rId2" imgW="2869920" imgH="952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67691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Rectangle 3">
            <a:extLst>
              <a:ext uri="{FF2B5EF4-FFF2-40B4-BE49-F238E27FC236}">
                <a16:creationId xmlns:a16="http://schemas.microsoft.com/office/drawing/2014/main" id="{44010679-D264-799B-1CC0-D0039955F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92150"/>
            <a:ext cx="59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zh-CN" altLang="en-US" sz="32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F67BFB5B-E1B9-080F-E848-7CA9F3ECF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6250"/>
          <a:ext cx="7632700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70600" imgH="2133360" progId="Equation.3">
                  <p:embed/>
                </p:oleObj>
              </mc:Choice>
              <mc:Fallback>
                <p:oleObj name="公式" r:id="rId2" imgW="6870600" imgH="2133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6250"/>
                        <a:ext cx="7632700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1" name="Rectangle 23">
            <a:extLst>
              <a:ext uri="{FF2B5EF4-FFF2-40B4-BE49-F238E27FC236}">
                <a16:creationId xmlns:a16="http://schemas.microsoft.com/office/drawing/2014/main" id="{75F8A2D5-9033-005D-51FA-F7133CD24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6" name="Text Box 4">
            <a:extLst>
              <a:ext uri="{FF2B5EF4-FFF2-40B4-BE49-F238E27FC236}">
                <a16:creationId xmlns:a16="http://schemas.microsoft.com/office/drawing/2014/main" id="{1F0F405D-7246-7C81-9CEE-25AF8269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71525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8BD86738-CBEA-4B28-738B-8B8BF6753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620713"/>
          <a:ext cx="549433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14720" imgH="698400" progId="Equation.3">
                  <p:embed/>
                </p:oleObj>
              </mc:Choice>
              <mc:Fallback>
                <p:oleObj name="Equation" r:id="rId2" imgW="4914720" imgH="69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620713"/>
                        <a:ext cx="549433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9830A34A-5B66-5E58-7DCD-CF58CC87C4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4025" y="1700213"/>
          <a:ext cx="5826125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1160" imgH="1257120" progId="Equation.3">
                  <p:embed/>
                </p:oleObj>
              </mc:Choice>
              <mc:Fallback>
                <p:oleObj name="Equation" r:id="rId4" imgW="5321160" imgH="1257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1700213"/>
                        <a:ext cx="5826125" cy="150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93E93035-CC32-1074-0D6A-3BDA2BACF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71875"/>
          <a:ext cx="7326312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048440" imgH="1028520" progId="Equation.3">
                  <p:embed/>
                </p:oleObj>
              </mc:Choice>
              <mc:Fallback>
                <p:oleObj name="Equation" r:id="rId6" imgW="7048440" imgH="1028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71875"/>
                        <a:ext cx="7326312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80" name="Object 24">
            <a:extLst>
              <a:ext uri="{FF2B5EF4-FFF2-40B4-BE49-F238E27FC236}">
                <a16:creationId xmlns:a16="http://schemas.microsoft.com/office/drawing/2014/main" id="{7CA1A51C-ABCE-537E-F132-9FDF9FF45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341438"/>
          <a:ext cx="38957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760" imgH="393480" progId="Equation.3">
                  <p:embed/>
                </p:oleObj>
              </mc:Choice>
              <mc:Fallback>
                <p:oleObj name="Equation" r:id="rId2" imgW="347976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41438"/>
                        <a:ext cx="38957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>
            <a:extLst>
              <a:ext uri="{FF2B5EF4-FFF2-40B4-BE49-F238E27FC236}">
                <a16:creationId xmlns:a16="http://schemas.microsoft.com/office/drawing/2014/main" id="{A9F9576D-B3E1-0960-196B-5936FC0FE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060575"/>
          <a:ext cx="4759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400" imgH="393480" progId="Equation.3">
                  <p:embed/>
                </p:oleObj>
              </mc:Choice>
              <mc:Fallback>
                <p:oleObj name="Equation" r:id="rId4" imgW="39114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060575"/>
                        <a:ext cx="47593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9" name="Rectangle 23">
            <a:extLst>
              <a:ext uri="{FF2B5EF4-FFF2-40B4-BE49-F238E27FC236}">
                <a16:creationId xmlns:a16="http://schemas.microsoft.com/office/drawing/2014/main" id="{AF3676B7-FB3C-A675-57C9-7AB060DE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744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(2)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将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看作是平面上随机点的坐标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9486" name="Rectangle 30">
            <a:extLst>
              <a:ext uri="{FF2B5EF4-FFF2-40B4-BE49-F238E27FC236}">
                <a16:creationId xmlns:a16="http://schemas.microsoft.com/office/drawing/2014/main" id="{028B1030-11C1-66E9-4B12-263BAC3C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1000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</a:rPr>
              <a:t>即有</a:t>
            </a:r>
          </a:p>
        </p:txBody>
      </p:sp>
      <p:grpSp>
        <p:nvGrpSpPr>
          <p:cNvPr id="19506" name="Group 50">
            <a:extLst>
              <a:ext uri="{FF2B5EF4-FFF2-40B4-BE49-F238E27FC236}">
                <a16:creationId xmlns:a16="http://schemas.microsoft.com/office/drawing/2014/main" id="{2E6DA0FB-4FDB-EE59-9BA0-1B21747BEA6A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565400"/>
            <a:ext cx="3124200" cy="2895600"/>
            <a:chOff x="3312" y="1776"/>
            <a:chExt cx="1968" cy="1824"/>
          </a:xfrm>
        </p:grpSpPr>
        <p:sp>
          <p:nvSpPr>
            <p:cNvPr id="19490" name="AutoShape 34">
              <a:extLst>
                <a:ext uri="{FF2B5EF4-FFF2-40B4-BE49-F238E27FC236}">
                  <a16:creationId xmlns:a16="http://schemas.microsoft.com/office/drawing/2014/main" id="{62AF6173-2F48-A0E1-920B-5297B1EADD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2064"/>
              <a:ext cx="960" cy="768"/>
            </a:xfrm>
            <a:prstGeom prst="rtTriangle">
              <a:avLst/>
            </a:prstGeom>
            <a:pattFill prst="trellis">
              <a:fgClr>
                <a:srgbClr val="FF33CC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491" name="Group 35">
              <a:extLst>
                <a:ext uri="{FF2B5EF4-FFF2-40B4-BE49-F238E27FC236}">
                  <a16:creationId xmlns:a16="http://schemas.microsoft.com/office/drawing/2014/main" id="{BE44B4D8-2D60-0C87-8A61-DDB434741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1968" cy="1824"/>
              <a:chOff x="3504" y="768"/>
              <a:chExt cx="1968" cy="1632"/>
            </a:xfrm>
          </p:grpSpPr>
          <p:sp>
            <p:nvSpPr>
              <p:cNvPr id="19492" name="Line 36">
                <a:extLst>
                  <a:ext uri="{FF2B5EF4-FFF2-40B4-BE49-F238E27FC236}">
                    <a16:creationId xmlns:a16="http://schemas.microsoft.com/office/drawing/2014/main" id="{A857F222-D80F-A62A-ACE5-046AFA566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72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3" name="Line 37">
                <a:extLst>
                  <a:ext uri="{FF2B5EF4-FFF2-40B4-BE49-F238E27FC236}">
                    <a16:creationId xmlns:a16="http://schemas.microsoft.com/office/drawing/2014/main" id="{2F2FCC69-0893-E5C7-AF5C-785925B4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768"/>
                <a:ext cx="0" cy="16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94" name="Line 38">
              <a:extLst>
                <a:ext uri="{FF2B5EF4-FFF2-40B4-BE49-F238E27FC236}">
                  <a16:creationId xmlns:a16="http://schemas.microsoft.com/office/drawing/2014/main" id="{4A3B137B-7883-F8FE-99C7-A8A47F149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064"/>
              <a:ext cx="168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95" name="Object 39">
              <a:extLst>
                <a:ext uri="{FF2B5EF4-FFF2-40B4-BE49-F238E27FC236}">
                  <a16:creationId xmlns:a16="http://schemas.microsoft.com/office/drawing/2014/main" id="{680556D2-41FA-BE11-0FE9-772211FC8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46" y="1973"/>
            <a:ext cx="241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040" imgH="190440" progId="Equation.DSMT4">
                    <p:embed/>
                  </p:oleObj>
                </mc:Choice>
                <mc:Fallback>
                  <p:oleObj name="Equation" r:id="rId6" imgW="419040" imgH="1904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6" y="1973"/>
                          <a:ext cx="241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6" name="Object 40">
              <a:extLst>
                <a:ext uri="{FF2B5EF4-FFF2-40B4-BE49-F238E27FC236}">
                  <a16:creationId xmlns:a16="http://schemas.microsoft.com/office/drawing/2014/main" id="{CDECF8C9-CE33-715D-C724-DAE6A2C83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544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317160" progId="Equation.3">
                    <p:embed/>
                  </p:oleObj>
                </mc:Choice>
                <mc:Fallback>
                  <p:oleObj name="Equation" r:id="rId8" imgW="291960" imgH="31716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8" name="Object 42">
              <a:extLst>
                <a:ext uri="{FF2B5EF4-FFF2-40B4-BE49-F238E27FC236}">
                  <a16:creationId xmlns:a16="http://schemas.microsoft.com/office/drawing/2014/main" id="{55F200D8-2B1D-6361-C7AF-DF7EDC661D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2" y="293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3800" imgH="241200" progId="Equation.3">
                    <p:embed/>
                  </p:oleObj>
                </mc:Choice>
                <mc:Fallback>
                  <p:oleObj name="Equation" r:id="rId10" imgW="253800" imgH="241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2" y="293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99" name="Object 43">
              <a:extLst>
                <a:ext uri="{FF2B5EF4-FFF2-40B4-BE49-F238E27FC236}">
                  <a16:creationId xmlns:a16="http://schemas.microsoft.com/office/drawing/2014/main" id="{813AAF1C-0233-DA98-113D-EF8B2AB16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6" y="182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317160" progId="Equation.3">
                    <p:embed/>
                  </p:oleObj>
                </mc:Choice>
                <mc:Fallback>
                  <p:oleObj name="Equation" r:id="rId12" imgW="253800" imgH="3171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6" y="182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44">
              <a:extLst>
                <a:ext uri="{FF2B5EF4-FFF2-40B4-BE49-F238E27FC236}">
                  <a16:creationId xmlns:a16="http://schemas.microsoft.com/office/drawing/2014/main" id="{27FD5CB9-03B7-0B60-7D8B-FE8858404C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832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17160" imgH="330120" progId="Equation.3">
                    <p:embed/>
                  </p:oleObj>
                </mc:Choice>
                <mc:Fallback>
                  <p:oleObj name="Equation" r:id="rId14" imgW="317160" imgH="33012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832"/>
                          <a:ext cx="13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01" name="Object 45">
            <a:extLst>
              <a:ext uri="{FF2B5EF4-FFF2-40B4-BE49-F238E27FC236}">
                <a16:creationId xmlns:a16="http://schemas.microsoft.com/office/drawing/2014/main" id="{AFCA45C3-8C1E-FDFC-1F35-CBF35E24D9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852738"/>
          <a:ext cx="31750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43200" imgH="812520" progId="Equation.3">
                  <p:embed/>
                </p:oleObj>
              </mc:Choice>
              <mc:Fallback>
                <p:oleObj name="Equation" r:id="rId16" imgW="2743200" imgH="8125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31750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2" name="Object 46">
            <a:extLst>
              <a:ext uri="{FF2B5EF4-FFF2-40B4-BE49-F238E27FC236}">
                <a16:creationId xmlns:a16="http://schemas.microsoft.com/office/drawing/2014/main" id="{EB5BC7F4-7692-C21F-8DE8-900D95723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746500"/>
          <a:ext cx="4583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43120" imgH="736560" progId="Equation.3">
                  <p:embed/>
                </p:oleObj>
              </mc:Choice>
              <mc:Fallback>
                <p:oleObj name="Equation" r:id="rId18" imgW="3543120" imgH="7365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46500"/>
                        <a:ext cx="45831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>
            <a:extLst>
              <a:ext uri="{FF2B5EF4-FFF2-40B4-BE49-F238E27FC236}">
                <a16:creationId xmlns:a16="http://schemas.microsoft.com/office/drawing/2014/main" id="{5D13A8A0-4F32-9D06-516E-BA19A775C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883150"/>
          <a:ext cx="862013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34680" imgH="838080" progId="Equation.3">
                  <p:embed/>
                </p:oleObj>
              </mc:Choice>
              <mc:Fallback>
                <p:oleObj name="Equation" r:id="rId20" imgW="634680" imgH="8380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83150"/>
                        <a:ext cx="862013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7" name="AutoShape 51">
            <a:extLst>
              <a:ext uri="{FF2B5EF4-FFF2-40B4-BE49-F238E27FC236}">
                <a16:creationId xmlns:a16="http://schemas.microsoft.com/office/drawing/2014/main" id="{8CB481E3-B1F4-06EF-D3E8-2718E771423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51500" y="3068638"/>
            <a:ext cx="2592388" cy="2160587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9E34D9C6-9C19-E550-6F16-126788390A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56138"/>
          <a:ext cx="4492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2720" imgH="215640" progId="Equation.3">
                  <p:embed/>
                </p:oleObj>
              </mc:Choice>
              <mc:Fallback>
                <p:oleObj name="公式" r:id="rId2" imgW="3427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56138"/>
                        <a:ext cx="44926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7" name="Group 59">
            <a:extLst>
              <a:ext uri="{FF2B5EF4-FFF2-40B4-BE49-F238E27FC236}">
                <a16:creationId xmlns:a16="http://schemas.microsoft.com/office/drawing/2014/main" id="{57669F8A-C780-0F59-A2D5-FD5B75027B3A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5141913"/>
            <a:ext cx="2071687" cy="1527175"/>
            <a:chOff x="3888" y="3264"/>
            <a:chExt cx="768" cy="576"/>
          </a:xfrm>
        </p:grpSpPr>
        <p:sp>
          <p:nvSpPr>
            <p:cNvPr id="2064" name="Oval 16">
              <a:extLst>
                <a:ext uri="{FF2B5EF4-FFF2-40B4-BE49-F238E27FC236}">
                  <a16:creationId xmlns:a16="http://schemas.microsoft.com/office/drawing/2014/main" id="{F5018D49-EA03-A029-9FBD-2807E4E0C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264"/>
              <a:ext cx="768" cy="57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5" name="Object 17">
              <a:extLst>
                <a:ext uri="{FF2B5EF4-FFF2-40B4-BE49-F238E27FC236}">
                  <a16:creationId xmlns:a16="http://schemas.microsoft.com/office/drawing/2014/main" id="{8A963C91-C61E-4FE2-1C3D-5F7F55B1F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411"/>
            <a:ext cx="42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14400" imgH="393480" progId="Equation.3">
                    <p:embed/>
                  </p:oleObj>
                </mc:Choice>
                <mc:Fallback>
                  <p:oleObj name="Equation" r:id="rId4" imgW="914400" imgH="3934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411"/>
                          <a:ext cx="421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72" name="Line 24">
            <a:extLst>
              <a:ext uri="{FF2B5EF4-FFF2-40B4-BE49-F238E27FC236}">
                <a16:creationId xmlns:a16="http://schemas.microsoft.com/office/drawing/2014/main" id="{63CD72F5-5942-B519-8181-79FACF1DD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91000"/>
            <a:ext cx="28194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3" name="Line 25">
            <a:extLst>
              <a:ext uri="{FF2B5EF4-FFF2-40B4-BE49-F238E27FC236}">
                <a16:creationId xmlns:a16="http://schemas.microsoft.com/office/drawing/2014/main" id="{9BCA1C20-03D0-D0FF-0E2D-E1D185482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868863"/>
            <a:ext cx="2808288" cy="865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2" name="Freeform 34">
            <a:extLst>
              <a:ext uri="{FF2B5EF4-FFF2-40B4-BE49-F238E27FC236}">
                <a16:creationId xmlns:a16="http://schemas.microsoft.com/office/drawing/2014/main" id="{EB18635D-8BE2-77BF-455B-3AD7EE6DB31F}"/>
              </a:ext>
            </a:extLst>
          </p:cNvPr>
          <p:cNvSpPr>
            <a:spLocks/>
          </p:cNvSpPr>
          <p:nvPr/>
        </p:nvSpPr>
        <p:spPr bwMode="auto">
          <a:xfrm>
            <a:off x="2555875" y="4149725"/>
            <a:ext cx="1447800" cy="1447800"/>
          </a:xfrm>
          <a:custGeom>
            <a:avLst/>
            <a:gdLst>
              <a:gd name="T0" fmla="*/ 72 w 992"/>
              <a:gd name="T1" fmla="*/ 376 h 1152"/>
              <a:gd name="T2" fmla="*/ 216 w 992"/>
              <a:gd name="T3" fmla="*/ 40 h 1152"/>
              <a:gd name="T4" fmla="*/ 840 w 992"/>
              <a:gd name="T5" fmla="*/ 136 h 1152"/>
              <a:gd name="T6" fmla="*/ 984 w 992"/>
              <a:gd name="T7" fmla="*/ 664 h 1152"/>
              <a:gd name="T8" fmla="*/ 792 w 992"/>
              <a:gd name="T9" fmla="*/ 1048 h 1152"/>
              <a:gd name="T10" fmla="*/ 216 w 992"/>
              <a:gd name="T11" fmla="*/ 1096 h 1152"/>
              <a:gd name="T12" fmla="*/ 24 w 992"/>
              <a:gd name="T13" fmla="*/ 712 h 1152"/>
              <a:gd name="T14" fmla="*/ 72 w 992"/>
              <a:gd name="T15" fmla="*/ 376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2" h="1152">
                <a:moveTo>
                  <a:pt x="72" y="376"/>
                </a:moveTo>
                <a:cubicBezTo>
                  <a:pt x="104" y="264"/>
                  <a:pt x="88" y="80"/>
                  <a:pt x="216" y="40"/>
                </a:cubicBezTo>
                <a:cubicBezTo>
                  <a:pt x="344" y="0"/>
                  <a:pt x="712" y="32"/>
                  <a:pt x="840" y="136"/>
                </a:cubicBezTo>
                <a:cubicBezTo>
                  <a:pt x="968" y="240"/>
                  <a:pt x="992" y="512"/>
                  <a:pt x="984" y="664"/>
                </a:cubicBezTo>
                <a:cubicBezTo>
                  <a:pt x="976" y="816"/>
                  <a:pt x="920" y="976"/>
                  <a:pt x="792" y="1048"/>
                </a:cubicBezTo>
                <a:cubicBezTo>
                  <a:pt x="664" y="1120"/>
                  <a:pt x="344" y="1152"/>
                  <a:pt x="216" y="1096"/>
                </a:cubicBezTo>
                <a:cubicBezTo>
                  <a:pt x="88" y="1040"/>
                  <a:pt x="48" y="832"/>
                  <a:pt x="24" y="712"/>
                </a:cubicBezTo>
                <a:cubicBezTo>
                  <a:pt x="0" y="592"/>
                  <a:pt x="40" y="488"/>
                  <a:pt x="72" y="376"/>
                </a:cubicBezTo>
                <a:close/>
              </a:path>
            </a:pathLst>
          </a:custGeom>
          <a:noFill/>
          <a:ln w="28575" cap="flat" cmpd="sng">
            <a:solidFill>
              <a:srgbClr val="008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83" name="Object 35">
            <a:extLst>
              <a:ext uri="{FF2B5EF4-FFF2-40B4-BE49-F238E27FC236}">
                <a16:creationId xmlns:a16="http://schemas.microsoft.com/office/drawing/2014/main" id="{4E427C03-4028-EEAF-DFA7-FAD134A36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029200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17160" progId="Equation.3">
                  <p:embed/>
                </p:oleObj>
              </mc:Choice>
              <mc:Fallback>
                <p:oleObj name="Equation" r:id="rId6" imgW="279360" imgH="3171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6" name="Group 58">
            <a:extLst>
              <a:ext uri="{FF2B5EF4-FFF2-40B4-BE49-F238E27FC236}">
                <a16:creationId xmlns:a16="http://schemas.microsoft.com/office/drawing/2014/main" id="{B8669271-E012-5AFC-3932-0A2608555153}"/>
              </a:ext>
            </a:extLst>
          </p:cNvPr>
          <p:cNvGrpSpPr>
            <a:grpSpLocks/>
          </p:cNvGrpSpPr>
          <p:nvPr/>
        </p:nvGrpSpPr>
        <p:grpSpPr bwMode="auto">
          <a:xfrm>
            <a:off x="5732463" y="3436938"/>
            <a:ext cx="2224087" cy="1576387"/>
            <a:chOff x="3792" y="2256"/>
            <a:chExt cx="1056" cy="752"/>
          </a:xfrm>
        </p:grpSpPr>
        <p:graphicFrame>
          <p:nvGraphicFramePr>
            <p:cNvPr id="2062" name="Object 14">
              <a:extLst>
                <a:ext uri="{FF2B5EF4-FFF2-40B4-BE49-F238E27FC236}">
                  <a16:creationId xmlns:a16="http://schemas.microsoft.com/office/drawing/2014/main" id="{74F3E5E6-91DD-6290-F50C-9A3CFBF4A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544"/>
            <a:ext cx="52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90360" imgH="393480" progId="Equation.3">
                    <p:embed/>
                  </p:oleObj>
                </mc:Choice>
                <mc:Fallback>
                  <p:oleObj name="Equation" r:id="rId8" imgW="99036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52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1" name="Freeform 43">
              <a:extLst>
                <a:ext uri="{FF2B5EF4-FFF2-40B4-BE49-F238E27FC236}">
                  <a16:creationId xmlns:a16="http://schemas.microsoft.com/office/drawing/2014/main" id="{3C03273D-E6F2-E327-C6F8-54538FAC1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2256"/>
              <a:ext cx="1056" cy="752"/>
            </a:xfrm>
            <a:custGeom>
              <a:avLst/>
              <a:gdLst>
                <a:gd name="T0" fmla="*/ 176 w 1152"/>
                <a:gd name="T1" fmla="*/ 448 h 944"/>
                <a:gd name="T2" fmla="*/ 512 w 1152"/>
                <a:gd name="T3" fmla="*/ 16 h 944"/>
                <a:gd name="T4" fmla="*/ 1088 w 1152"/>
                <a:gd name="T5" fmla="*/ 352 h 944"/>
                <a:gd name="T6" fmla="*/ 896 w 1152"/>
                <a:gd name="T7" fmla="*/ 832 h 944"/>
                <a:gd name="T8" fmla="*/ 368 w 1152"/>
                <a:gd name="T9" fmla="*/ 928 h 944"/>
                <a:gd name="T10" fmla="*/ 32 w 1152"/>
                <a:gd name="T11" fmla="*/ 736 h 944"/>
                <a:gd name="T12" fmla="*/ 176 w 1152"/>
                <a:gd name="T13" fmla="*/ 448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2" h="944">
                  <a:moveTo>
                    <a:pt x="176" y="448"/>
                  </a:moveTo>
                  <a:cubicBezTo>
                    <a:pt x="256" y="328"/>
                    <a:pt x="360" y="32"/>
                    <a:pt x="512" y="16"/>
                  </a:cubicBezTo>
                  <a:cubicBezTo>
                    <a:pt x="664" y="0"/>
                    <a:pt x="1024" y="216"/>
                    <a:pt x="1088" y="352"/>
                  </a:cubicBezTo>
                  <a:cubicBezTo>
                    <a:pt x="1152" y="488"/>
                    <a:pt x="1016" y="736"/>
                    <a:pt x="896" y="832"/>
                  </a:cubicBezTo>
                  <a:cubicBezTo>
                    <a:pt x="776" y="928"/>
                    <a:pt x="512" y="944"/>
                    <a:pt x="368" y="928"/>
                  </a:cubicBezTo>
                  <a:cubicBezTo>
                    <a:pt x="224" y="912"/>
                    <a:pt x="64" y="816"/>
                    <a:pt x="32" y="736"/>
                  </a:cubicBezTo>
                  <a:cubicBezTo>
                    <a:pt x="0" y="656"/>
                    <a:pt x="96" y="568"/>
                    <a:pt x="176" y="448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96" name="Object 48">
            <a:extLst>
              <a:ext uri="{FF2B5EF4-FFF2-40B4-BE49-F238E27FC236}">
                <a16:creationId xmlns:a16="http://schemas.microsoft.com/office/drawing/2014/main" id="{FD0D2CF7-34C0-955D-20FC-9850A6134A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" y="1268413"/>
          <a:ext cx="878998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15120" imgH="2070000" progId="Equation.3">
                  <p:embed/>
                </p:oleObj>
              </mc:Choice>
              <mc:Fallback>
                <p:oleObj name="Equation" r:id="rId10" imgW="8115120" imgH="20700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268413"/>
                        <a:ext cx="8789988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8" name="Text Box 60">
            <a:extLst>
              <a:ext uri="{FF2B5EF4-FFF2-40B4-BE49-F238E27FC236}">
                <a16:creationId xmlns:a16="http://schemas.microsoft.com/office/drawing/2014/main" id="{2293D79E-F10E-28DD-03AB-316E3667F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33375"/>
            <a:ext cx="4757738" cy="617538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二维随机变量定义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>
            <a:extLst>
              <a:ext uri="{FF2B5EF4-FFF2-40B4-BE49-F238E27FC236}">
                <a16:creationId xmlns:a16="http://schemas.microsoft.com/office/drawing/2014/main" id="{09762E99-A2BA-1F3A-9602-E267140AF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n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维随机变量的概念</a:t>
            </a:r>
          </a:p>
        </p:txBody>
      </p:sp>
      <p:graphicFrame>
        <p:nvGraphicFramePr>
          <p:cNvPr id="4133" name="Object 37">
            <a:extLst>
              <a:ext uri="{FF2B5EF4-FFF2-40B4-BE49-F238E27FC236}">
                <a16:creationId xmlns:a16="http://schemas.microsoft.com/office/drawing/2014/main" id="{E57E0C21-8375-AAE1-554F-96E948D1D7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1087438"/>
          <a:ext cx="7780337" cy="277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400" imgH="2628720" progId="Equation.3">
                  <p:embed/>
                </p:oleObj>
              </mc:Choice>
              <mc:Fallback>
                <p:oleObj name="Equation" r:id="rId2" imgW="7340400" imgH="26287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087438"/>
                        <a:ext cx="7780337" cy="277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4" name="Rectangle 38">
            <a:extLst>
              <a:ext uri="{FF2B5EF4-FFF2-40B4-BE49-F238E27FC236}">
                <a16:creationId xmlns:a16="http://schemas.microsoft.com/office/drawing/2014/main" id="{007B1AB0-05B6-6CBD-FB4C-778CEF9A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904875"/>
            <a:ext cx="1089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135" name="Object 39">
            <a:extLst>
              <a:ext uri="{FF2B5EF4-FFF2-40B4-BE49-F238E27FC236}">
                <a16:creationId xmlns:a16="http://schemas.microsoft.com/office/drawing/2014/main" id="{8799A409-167D-EFBB-5624-6467EFC3A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292600"/>
          <a:ext cx="7127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57720" imgH="444240" progId="Equation.3">
                  <p:embed/>
                </p:oleObj>
              </mc:Choice>
              <mc:Fallback>
                <p:oleObj name="Equation" r:id="rId4" imgW="6057720" imgH="4442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92600"/>
                        <a:ext cx="7127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6" name="Object 40">
            <a:extLst>
              <a:ext uri="{FF2B5EF4-FFF2-40B4-BE49-F238E27FC236}">
                <a16:creationId xmlns:a16="http://schemas.microsoft.com/office/drawing/2014/main" id="{76DF808B-B021-CAF8-B99A-1A91A141A4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953000"/>
          <a:ext cx="8208963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89640" imgH="431640" progId="Equation.3">
                  <p:embed/>
                </p:oleObj>
              </mc:Choice>
              <mc:Fallback>
                <p:oleObj name="Equation" r:id="rId6" imgW="7289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953000"/>
                        <a:ext cx="8208963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41">
            <a:extLst>
              <a:ext uri="{FF2B5EF4-FFF2-40B4-BE49-F238E27FC236}">
                <a16:creationId xmlns:a16="http://schemas.microsoft.com/office/drawing/2014/main" id="{24900585-B239-E7DF-6724-A4D2A449C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792788"/>
          <a:ext cx="7802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086600" imgH="444240" progId="Equation.3">
                  <p:embed/>
                </p:oleObj>
              </mc:Choice>
              <mc:Fallback>
                <p:oleObj name="Equation" r:id="rId8" imgW="708660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92788"/>
                        <a:ext cx="78025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0A860056-C274-FF7A-9200-AAB9CE152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205038"/>
            <a:ext cx="662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一、二维随机变量及其分布函数 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B660D373-609F-B709-A10F-D92AEC885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895600"/>
            <a:ext cx="527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二、二维离散型随机变量 </a:t>
            </a:r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45EB9734-A77E-D06B-B96D-05E03A80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0"/>
            <a:ext cx="5276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三、二维连续型随机变量 </a:t>
            </a:r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E4569B64-E474-DDC2-F4A8-CEA6D732F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74763"/>
            <a:ext cx="8229600" cy="641350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sz="3600" b="1">
                <a:latin typeface="黑体" panose="02010609060101010101" pitchFamily="49" charset="-122"/>
              </a:rPr>
              <a:t>第一节   二维随机变量</a:t>
            </a:r>
          </a:p>
        </p:txBody>
      </p:sp>
      <p:sp>
        <p:nvSpPr>
          <p:cNvPr id="349190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BC0C233-9AD2-B321-2EB9-819AF1732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1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76A0EB19-BEDE-1C38-A7D7-DD663A4F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349500"/>
            <a:ext cx="5638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2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16022423-A194-A871-FE95-54154949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0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3" name="Rectangle 9">
            <a:hlinkClick r:id="rId4" action="ppaction://hlinksldjump"/>
            <a:extLst>
              <a:ext uri="{FF2B5EF4-FFF2-40B4-BE49-F238E27FC236}">
                <a16:creationId xmlns:a16="http://schemas.microsoft.com/office/drawing/2014/main" id="{5D6D1C6A-9009-7EEA-73EB-68B408CD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716338"/>
            <a:ext cx="449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9194" name="Rectangle 10">
            <a:extLst>
              <a:ext uri="{FF2B5EF4-FFF2-40B4-BE49-F238E27FC236}">
                <a16:creationId xmlns:a16="http://schemas.microsoft.com/office/drawing/2014/main" id="{E2146F4B-F14A-39BC-8339-3C38D2FD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46100"/>
            <a:ext cx="2735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小结 </a:t>
            </a:r>
          </a:p>
        </p:txBody>
      </p:sp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642B04DC-6BF5-3895-D4C4-EF02681CF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3889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作业</a:t>
            </a:r>
          </a:p>
          <a:p>
            <a:r>
              <a:rPr lang="en-US" altLang="zh-CN"/>
              <a:t>P84      1     3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6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A02E558-97C8-537E-A875-00327323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7927" name="Object 7">
            <a:extLst>
              <a:ext uri="{FF2B5EF4-FFF2-40B4-BE49-F238E27FC236}">
                <a16:creationId xmlns:a16="http://schemas.microsoft.com/office/drawing/2014/main" id="{6B2FA7D3-CCEF-7929-75B3-B0118DE4CC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700213"/>
          <a:ext cx="95742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215640" progId="Equation.DSMT4">
                  <p:embed/>
                </p:oleObj>
              </mc:Choice>
              <mc:Fallback>
                <p:oleObj name="Equation" r:id="rId2" imgW="34160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95742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29" name="Object 9">
            <a:extLst>
              <a:ext uri="{FF2B5EF4-FFF2-40B4-BE49-F238E27FC236}">
                <a16:creationId xmlns:a16="http://schemas.microsoft.com/office/drawing/2014/main" id="{A0A3E70E-B710-DDED-57B8-B541DE93799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0" y="3074988"/>
          <a:ext cx="9144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16040" imgH="215640" progId="Equation.DSMT4">
                  <p:embed/>
                </p:oleObj>
              </mc:Choice>
              <mc:Fallback>
                <p:oleObj name="Equation" r:id="rId4" imgW="341604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74988"/>
                        <a:ext cx="9144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A7D3B364-09A7-246D-D53D-03E8A862B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7563"/>
            <a:ext cx="819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二、离散型随机变量的边缘分布律  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11BC26B-C2A1-E43A-8102-97712825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7850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三、连续型随机变量的边缘概率密度</a:t>
            </a:r>
          </a:p>
        </p:txBody>
      </p:sp>
      <p:sp>
        <p:nvSpPr>
          <p:cNvPr id="252932" name="Rectangle 4">
            <a:extLst>
              <a:ext uri="{FF2B5EF4-FFF2-40B4-BE49-F238E27FC236}">
                <a16:creationId xmlns:a16="http://schemas.microsoft.com/office/drawing/2014/main" id="{6E526519-BCEB-284D-1678-7A1C37EBE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4583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一、边缘分布函数  </a:t>
            </a: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C3FDBD94-F903-0AE6-91A0-8818A0502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38213"/>
            <a:ext cx="8229600" cy="762000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</a:rPr>
              <a:t>第二节  边缘分布</a:t>
            </a:r>
          </a:p>
        </p:txBody>
      </p:sp>
      <p:sp>
        <p:nvSpPr>
          <p:cNvPr id="252934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36CC3622-95E7-611C-07D6-2BAD2BB0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1" grpId="0"/>
      <p:bldP spid="2529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>
            <a:extLst>
              <a:ext uri="{FF2B5EF4-FFF2-40B4-BE49-F238E27FC236}">
                <a16:creationId xmlns:a16="http://schemas.microsoft.com/office/drawing/2014/main" id="{DC6DAF20-7CB6-054D-CDEA-BE31224B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8575" y="1714500"/>
            <a:ext cx="557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二维随机变量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作为一个整体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340995" name="Group 3">
            <a:extLst>
              <a:ext uri="{FF2B5EF4-FFF2-40B4-BE49-F238E27FC236}">
                <a16:creationId xmlns:a16="http://schemas.microsoft.com/office/drawing/2014/main" id="{191B57B5-3364-1BB5-AD4D-C296C303397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00213"/>
            <a:ext cx="8207375" cy="1168400"/>
            <a:chOff x="295" y="1071"/>
            <a:chExt cx="5170" cy="736"/>
          </a:xfrm>
        </p:grpSpPr>
        <p:sp>
          <p:nvSpPr>
            <p:cNvPr id="340996" name="Text Box 4">
              <a:extLst>
                <a:ext uri="{FF2B5EF4-FFF2-40B4-BE49-F238E27FC236}">
                  <a16:creationId xmlns:a16="http://schemas.microsoft.com/office/drawing/2014/main" id="{2B67269A-63D8-4CC9-3815-DDC6D4769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071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具有分布函</a:t>
              </a:r>
            </a:p>
          </p:txBody>
        </p:sp>
        <p:sp>
          <p:nvSpPr>
            <p:cNvPr id="340997" name="Text Box 5">
              <a:extLst>
                <a:ext uri="{FF2B5EF4-FFF2-40B4-BE49-F238E27FC236}">
                  <a16:creationId xmlns:a16="http://schemas.microsoft.com/office/drawing/2014/main" id="{8256F85A-C074-5660-8986-0A88CC703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44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数</a:t>
              </a:r>
            </a:p>
          </p:txBody>
        </p:sp>
        <p:graphicFrame>
          <p:nvGraphicFramePr>
            <p:cNvPr id="340998" name="Object 6">
              <a:extLst>
                <a:ext uri="{FF2B5EF4-FFF2-40B4-BE49-F238E27FC236}">
                  <a16:creationId xmlns:a16="http://schemas.microsoft.com/office/drawing/2014/main" id="{6DA4D0F8-AB4C-B293-3D7E-7DE53FC94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495"/>
            <a:ext cx="8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33440" imgH="495000" progId="Equation.DSMT4">
                    <p:embed/>
                  </p:oleObj>
                </mc:Choice>
                <mc:Fallback>
                  <p:oleObj name="Equation" r:id="rId2" imgW="1333440" imgH="4950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95"/>
                          <a:ext cx="8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0999" name="Group 7">
            <a:extLst>
              <a:ext uri="{FF2B5EF4-FFF2-40B4-BE49-F238E27FC236}">
                <a16:creationId xmlns:a16="http://schemas.microsoft.com/office/drawing/2014/main" id="{FAF30694-AD04-644E-BA73-150F3E49EB5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276475"/>
            <a:ext cx="8470900" cy="1127125"/>
            <a:chOff x="266" y="1454"/>
            <a:chExt cx="5336" cy="710"/>
          </a:xfrm>
        </p:grpSpPr>
        <p:grpSp>
          <p:nvGrpSpPr>
            <p:cNvPr id="341000" name="Group 8">
              <a:extLst>
                <a:ext uri="{FF2B5EF4-FFF2-40B4-BE49-F238E27FC236}">
                  <a16:creationId xmlns:a16="http://schemas.microsoft.com/office/drawing/2014/main" id="{76437EB1-4B74-71FB-9DB3-D3EB99156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489"/>
              <a:ext cx="2540" cy="327"/>
              <a:chOff x="1474" y="1489"/>
              <a:chExt cx="2540" cy="312"/>
            </a:xfrm>
          </p:grpSpPr>
          <p:sp>
            <p:nvSpPr>
              <p:cNvPr id="341001" name="Text Box 9">
                <a:extLst>
                  <a:ext uri="{FF2B5EF4-FFF2-40B4-BE49-F238E27FC236}">
                    <a16:creationId xmlns:a16="http://schemas.microsoft.com/office/drawing/2014/main" id="{43C8CD5E-D549-E338-074B-9A2060395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489"/>
                <a:ext cx="2540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而     和     都是随机变量 </a:t>
                </a:r>
                <a:r>
                  <a:rPr kumimoji="1" lang="en-US" altLang="zh-CN" sz="2800" b="1">
                    <a:latin typeface="Times New Roman" panose="02020603050405020304" pitchFamily="18" charset="0"/>
                  </a:rPr>
                  <a:t>,</a:t>
                </a:r>
              </a:p>
            </p:txBody>
          </p:sp>
          <p:graphicFrame>
            <p:nvGraphicFramePr>
              <p:cNvPr id="341002" name="Object 10">
                <a:extLst>
                  <a:ext uri="{FF2B5EF4-FFF2-40B4-BE49-F238E27FC236}">
                    <a16:creationId xmlns:a16="http://schemas.microsoft.com/office/drawing/2014/main" id="{A7BB0250-AA93-F92A-E531-D752AA1D7F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91" y="1577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55320" imgH="291960" progId="Equation.DSMT4">
                      <p:embed/>
                    </p:oleObj>
                  </mc:Choice>
                  <mc:Fallback>
                    <p:oleObj name="Equation" r:id="rId4" imgW="355320" imgH="29196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1577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1003" name="Object 11">
                <a:extLst>
                  <a:ext uri="{FF2B5EF4-FFF2-40B4-BE49-F238E27FC236}">
                    <a16:creationId xmlns:a16="http://schemas.microsoft.com/office/drawing/2014/main" id="{50280310-77C4-1741-756E-824D635ED2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4" y="1580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79360" imgH="291960" progId="Equation.DSMT4">
                      <p:embed/>
                    </p:oleObj>
                  </mc:Choice>
                  <mc:Fallback>
                    <p:oleObj name="Equation" r:id="rId6" imgW="279360" imgH="29196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4" y="1580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1004" name="Text Box 12">
              <a:extLst>
                <a:ext uri="{FF2B5EF4-FFF2-40B4-BE49-F238E27FC236}">
                  <a16:creationId xmlns:a16="http://schemas.microsoft.com/office/drawing/2014/main" id="{963B598F-5834-A102-8A1C-CF0246A38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454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也有各自的分</a:t>
              </a:r>
            </a:p>
          </p:txBody>
        </p:sp>
        <p:sp>
          <p:nvSpPr>
            <p:cNvPr id="341005" name="Rectangle 13">
              <a:extLst>
                <a:ext uri="{FF2B5EF4-FFF2-40B4-BE49-F238E27FC236}">
                  <a16:creationId xmlns:a16="http://schemas.microsoft.com/office/drawing/2014/main" id="{B1711DAE-33BE-52B4-A863-F6A3BED0E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" y="1837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800" b="1">
                  <a:latin typeface="Times New Roman" panose="02020603050405020304" pitchFamily="18" charset="0"/>
                </a:rPr>
                <a:t>布函数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</p:grpSp>
      <p:grpSp>
        <p:nvGrpSpPr>
          <p:cNvPr id="341006" name="Group 14">
            <a:extLst>
              <a:ext uri="{FF2B5EF4-FFF2-40B4-BE49-F238E27FC236}">
                <a16:creationId xmlns:a16="http://schemas.microsoft.com/office/drawing/2014/main" id="{801849A9-BA9A-A8C2-7C6A-BCCA688B25A5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852738"/>
            <a:ext cx="3889375" cy="592137"/>
            <a:chOff x="1020" y="1823"/>
            <a:chExt cx="2450" cy="373"/>
          </a:xfrm>
        </p:grpSpPr>
        <p:sp>
          <p:nvSpPr>
            <p:cNvPr id="341007" name="Text Box 15">
              <a:extLst>
                <a:ext uri="{FF2B5EF4-FFF2-40B4-BE49-F238E27FC236}">
                  <a16:creationId xmlns:a16="http://schemas.microsoft.com/office/drawing/2014/main" id="{CB35307B-2F47-3E90-5C9B-472A46DF2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823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分别记为</a:t>
              </a:r>
            </a:p>
          </p:txBody>
        </p:sp>
        <p:graphicFrame>
          <p:nvGraphicFramePr>
            <p:cNvPr id="341008" name="Object 16">
              <a:extLst>
                <a:ext uri="{FF2B5EF4-FFF2-40B4-BE49-F238E27FC236}">
                  <a16:creationId xmlns:a16="http://schemas.microsoft.com/office/drawing/2014/main" id="{58E72158-1609-CF5A-D30C-5CBCC3C71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1884"/>
            <a:ext cx="142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60440" imgH="495000" progId="Equation.DSMT4">
                    <p:embed/>
                  </p:oleObj>
                </mc:Choice>
                <mc:Fallback>
                  <p:oleObj name="Equation" r:id="rId8" imgW="2260440" imgH="495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1884"/>
                          <a:ext cx="142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1009" name="Object 17">
            <a:extLst>
              <a:ext uri="{FF2B5EF4-FFF2-40B4-BE49-F238E27FC236}">
                <a16:creationId xmlns:a16="http://schemas.microsoft.com/office/drawing/2014/main" id="{E03219DF-12A7-5198-5462-F12584E19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589463"/>
          <a:ext cx="2908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08080" imgH="495000" progId="Equation.DSMT4">
                  <p:embed/>
                </p:oleObj>
              </mc:Choice>
              <mc:Fallback>
                <p:oleObj name="Equation" r:id="rId10" imgW="2908080" imgH="495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89463"/>
                        <a:ext cx="2908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1010" name="Group 18">
            <a:extLst>
              <a:ext uri="{FF2B5EF4-FFF2-40B4-BE49-F238E27FC236}">
                <a16:creationId xmlns:a16="http://schemas.microsoft.com/office/drawing/2014/main" id="{888FFD0D-C24A-DAFC-98EB-1B05DF0B88B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909888"/>
            <a:ext cx="8208962" cy="1166812"/>
            <a:chOff x="295" y="1833"/>
            <a:chExt cx="5171" cy="735"/>
          </a:xfrm>
        </p:grpSpPr>
        <p:sp>
          <p:nvSpPr>
            <p:cNvPr id="341011" name="Rectangle 19">
              <a:extLst>
                <a:ext uri="{FF2B5EF4-FFF2-40B4-BE49-F238E27FC236}">
                  <a16:creationId xmlns:a16="http://schemas.microsoft.com/office/drawing/2014/main" id="{D87083F0-FA72-CACE-F9E6-8CC3FD7A4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241"/>
              <a:ext cx="50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变量 </a:t>
              </a:r>
              <a:r>
                <a:rPr kumimoji="1" lang="en-US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关于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和 </a:t>
              </a:r>
              <a:r>
                <a:rPr kumimoji="1"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的边缘分布函数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41012" name="Text Box 20">
              <a:extLst>
                <a:ext uri="{FF2B5EF4-FFF2-40B4-BE49-F238E27FC236}">
                  <a16:creationId xmlns:a16="http://schemas.microsoft.com/office/drawing/2014/main" id="{05B5C77A-65B8-4590-8755-3168DEE06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833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依次称为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二维随机</a:t>
              </a:r>
            </a:p>
          </p:txBody>
        </p:sp>
      </p:grpSp>
      <p:graphicFrame>
        <p:nvGraphicFramePr>
          <p:cNvPr id="341013" name="Object 21">
            <a:extLst>
              <a:ext uri="{FF2B5EF4-FFF2-40B4-BE49-F238E27FC236}">
                <a16:creationId xmlns:a16="http://schemas.microsoft.com/office/drawing/2014/main" id="{DB03B58D-861D-0D17-2051-A3BF59068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238750"/>
          <a:ext cx="7632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32360" imgH="495000" progId="Equation.DSMT4">
                  <p:embed/>
                </p:oleObj>
              </mc:Choice>
              <mc:Fallback>
                <p:oleObj name="Equation" r:id="rId12" imgW="7632360" imgH="495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38750"/>
                        <a:ext cx="7632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1014" name="Text Box 22">
            <a:extLst>
              <a:ext uri="{FF2B5EF4-FFF2-40B4-BE49-F238E27FC236}">
                <a16:creationId xmlns:a16="http://schemas.microsoft.com/office/drawing/2014/main" id="{C57B3EA8-C830-808E-8866-D3B416599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36613"/>
            <a:ext cx="3673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一、边缘分布函数</a:t>
            </a:r>
          </a:p>
        </p:txBody>
      </p:sp>
      <p:graphicFrame>
        <p:nvGraphicFramePr>
          <p:cNvPr id="341015" name="Object 23">
            <a:extLst>
              <a:ext uri="{FF2B5EF4-FFF2-40B4-BE49-F238E27FC236}">
                <a16:creationId xmlns:a16="http://schemas.microsoft.com/office/drawing/2014/main" id="{825BF87B-106C-5974-07F4-8ACB6F41B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4581525"/>
          <a:ext cx="302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560" imgH="495000" progId="Equation.DSMT4">
                  <p:embed/>
                </p:oleObj>
              </mc:Choice>
              <mc:Fallback>
                <p:oleObj name="Equation" r:id="rId14" imgW="3022560" imgH="4950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581525"/>
                        <a:ext cx="302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1016" name="Object 24">
            <a:extLst>
              <a:ext uri="{FF2B5EF4-FFF2-40B4-BE49-F238E27FC236}">
                <a16:creationId xmlns:a16="http://schemas.microsoft.com/office/drawing/2014/main" id="{1B866A5E-7802-D220-19C8-58E2ADDCC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88138" y="4581525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52480" imgH="495000" progId="Equation.DSMT4">
                  <p:embed/>
                </p:oleObj>
              </mc:Choice>
              <mc:Fallback>
                <p:oleObj name="Equation" r:id="rId16" imgW="1752480" imgH="4950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138" y="4581525"/>
                        <a:ext cx="1752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62" name="Group 2">
            <a:extLst>
              <a:ext uri="{FF2B5EF4-FFF2-40B4-BE49-F238E27FC236}">
                <a16:creationId xmlns:a16="http://schemas.microsoft.com/office/drawing/2014/main" id="{5D9CA112-8707-1056-2923-10A10E84181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196975"/>
            <a:ext cx="6843713" cy="2857500"/>
            <a:chOff x="1317" y="624"/>
            <a:chExt cx="3579" cy="1379"/>
          </a:xfrm>
        </p:grpSpPr>
        <p:grpSp>
          <p:nvGrpSpPr>
            <p:cNvPr id="245763" name="Group 3">
              <a:extLst>
                <a:ext uri="{FF2B5EF4-FFF2-40B4-BE49-F238E27FC236}">
                  <a16:creationId xmlns:a16="http://schemas.microsoft.com/office/drawing/2014/main" id="{69C5690A-86AA-D7A4-FBC3-9C0B5708A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" y="624"/>
              <a:ext cx="3579" cy="1379"/>
              <a:chOff x="912" y="2688"/>
              <a:chExt cx="3168" cy="1344"/>
            </a:xfrm>
          </p:grpSpPr>
          <p:sp>
            <p:nvSpPr>
              <p:cNvPr id="245764" name="Line 4">
                <a:extLst>
                  <a:ext uri="{FF2B5EF4-FFF2-40B4-BE49-F238E27FC236}">
                    <a16:creationId xmlns:a16="http://schemas.microsoft.com/office/drawing/2014/main" id="{E1F4B67E-1C9A-03FF-6AD8-0864F53B2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765" name="Line 5">
                <a:extLst>
                  <a:ext uri="{FF2B5EF4-FFF2-40B4-BE49-F238E27FC236}">
                    <a16:creationId xmlns:a16="http://schemas.microsoft.com/office/drawing/2014/main" id="{024011D7-3D38-4206-616B-1150FD72F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766" name="Line 6">
                <a:extLst>
                  <a:ext uri="{FF2B5EF4-FFF2-40B4-BE49-F238E27FC236}">
                    <a16:creationId xmlns:a16="http://schemas.microsoft.com/office/drawing/2014/main" id="{084E35AE-7CFC-ABB3-8A1E-919ED7DE2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767" name="Line 7">
                <a:extLst>
                  <a:ext uri="{FF2B5EF4-FFF2-40B4-BE49-F238E27FC236}">
                    <a16:creationId xmlns:a16="http://schemas.microsoft.com/office/drawing/2014/main" id="{A0737A24-85C6-2506-EC0F-851A5DE6E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768" name="Line 8">
                <a:extLst>
                  <a:ext uri="{FF2B5EF4-FFF2-40B4-BE49-F238E27FC236}">
                    <a16:creationId xmlns:a16="http://schemas.microsoft.com/office/drawing/2014/main" id="{A2E8D2EC-219E-0305-7697-94CEA8AF2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45769" name="Object 9">
              <a:extLst>
                <a:ext uri="{FF2B5EF4-FFF2-40B4-BE49-F238E27FC236}">
                  <a16:creationId xmlns:a16="http://schemas.microsoft.com/office/drawing/2014/main" id="{B768AFC1-8302-D308-560C-CF9ADE72E5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624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24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0" name="Object 10">
              <a:extLst>
                <a:ext uri="{FF2B5EF4-FFF2-40B4-BE49-F238E27FC236}">
                  <a16:creationId xmlns:a16="http://schemas.microsoft.com/office/drawing/2014/main" id="{E3F3B156-17BD-6BB6-810A-2E61E91758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" y="723"/>
            <a:ext cx="20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723"/>
                          <a:ext cx="20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771" name="Object 11">
            <a:extLst>
              <a:ext uri="{FF2B5EF4-FFF2-40B4-BE49-F238E27FC236}">
                <a16:creationId xmlns:a16="http://schemas.microsoft.com/office/drawing/2014/main" id="{6BE415FA-9813-2D6A-CFA0-34C182225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357313"/>
          <a:ext cx="22463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06080" progId="Equation.3">
                  <p:embed/>
                </p:oleObj>
              </mc:Choice>
              <mc:Fallback>
                <p:oleObj name="Equation" r:id="rId6" imgW="1104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57313"/>
                        <a:ext cx="224631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2" name="Object 12">
            <a:extLst>
              <a:ext uri="{FF2B5EF4-FFF2-40B4-BE49-F238E27FC236}">
                <a16:creationId xmlns:a16="http://schemas.microsoft.com/office/drawing/2014/main" id="{09200DA0-478A-4356-6D69-1DD340409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014538"/>
          <a:ext cx="309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53800" imgH="952200" progId="Equation.3">
                  <p:embed/>
                </p:oleObj>
              </mc:Choice>
              <mc:Fallback>
                <p:oleObj name="公式" r:id="rId8" imgW="253800" imgH="952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014538"/>
                        <a:ext cx="309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>
            <a:extLst>
              <a:ext uri="{FF2B5EF4-FFF2-40B4-BE49-F238E27FC236}">
                <a16:creationId xmlns:a16="http://schemas.microsoft.com/office/drawing/2014/main" id="{860A0099-42F0-0D0C-3EA0-594B9B0B3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1995488"/>
          <a:ext cx="3111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3800" imgH="952200" progId="Equation.3">
                  <p:embed/>
                </p:oleObj>
              </mc:Choice>
              <mc:Fallback>
                <p:oleObj name="公式" r:id="rId10" imgW="253800" imgH="952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995488"/>
                        <a:ext cx="3111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4" name="Object 14">
            <a:extLst>
              <a:ext uri="{FF2B5EF4-FFF2-40B4-BE49-F238E27FC236}">
                <a16:creationId xmlns:a16="http://schemas.microsoft.com/office/drawing/2014/main" id="{CA3B5702-96E8-0308-7CE1-0E1CF7E2B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097213"/>
          <a:ext cx="3111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53800" imgH="952200" progId="Equation.3">
                  <p:embed/>
                </p:oleObj>
              </mc:Choice>
              <mc:Fallback>
                <p:oleObj name="公式" r:id="rId12" imgW="253800" imgH="952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097213"/>
                        <a:ext cx="3111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5" name="Object 15">
            <a:extLst>
              <a:ext uri="{FF2B5EF4-FFF2-40B4-BE49-F238E27FC236}">
                <a16:creationId xmlns:a16="http://schemas.microsoft.com/office/drawing/2014/main" id="{EEBEB855-0981-01DE-3036-D640BF81FE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3095625"/>
          <a:ext cx="309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3800" imgH="952200" progId="Equation.3">
                  <p:embed/>
                </p:oleObj>
              </mc:Choice>
              <mc:Fallback>
                <p:oleObj name="公式" r:id="rId14" imgW="253800" imgH="952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95625"/>
                        <a:ext cx="30956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>
            <a:extLst>
              <a:ext uri="{FF2B5EF4-FFF2-40B4-BE49-F238E27FC236}">
                <a16:creationId xmlns:a16="http://schemas.microsoft.com/office/drawing/2014/main" id="{41CDB917-76D8-A535-A3A6-43447981C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05038"/>
          <a:ext cx="1420812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1587240" progId="Equation.3">
                  <p:embed/>
                </p:oleObj>
              </mc:Choice>
              <mc:Fallback>
                <p:oleObj name="Equation" r:id="rId16" imgW="215640" imgH="1587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1420812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77" name="Group 17">
            <a:extLst>
              <a:ext uri="{FF2B5EF4-FFF2-40B4-BE49-F238E27FC236}">
                <a16:creationId xmlns:a16="http://schemas.microsoft.com/office/drawing/2014/main" id="{0A3C53A0-4FC3-CC81-31E5-790D1859CCC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125538"/>
            <a:ext cx="6624638" cy="4081462"/>
            <a:chOff x="1296" y="768"/>
            <a:chExt cx="3648" cy="1934"/>
          </a:xfrm>
        </p:grpSpPr>
        <p:sp>
          <p:nvSpPr>
            <p:cNvPr id="245778" name="Line 18">
              <a:extLst>
                <a:ext uri="{FF2B5EF4-FFF2-40B4-BE49-F238E27FC236}">
                  <a16:creationId xmlns:a16="http://schemas.microsoft.com/office/drawing/2014/main" id="{B9A511ED-19B3-E163-F346-E298A24E3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19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307A350E-97BF-346B-D69E-05B485ED6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88"/>
              <a:ext cx="36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02088B16-7213-CB32-2A15-F5435FB5A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160"/>
              <a:ext cx="0" cy="5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783" name="Group 23">
            <a:extLst>
              <a:ext uri="{FF2B5EF4-FFF2-40B4-BE49-F238E27FC236}">
                <a16:creationId xmlns:a16="http://schemas.microsoft.com/office/drawing/2014/main" id="{B223B317-26BB-0D95-B9B4-B67B8C6F3E44}"/>
              </a:ext>
            </a:extLst>
          </p:cNvPr>
          <p:cNvGrpSpPr>
            <a:grpSpLocks/>
          </p:cNvGrpSpPr>
          <p:nvPr/>
        </p:nvGrpSpPr>
        <p:grpSpPr bwMode="auto">
          <a:xfrm>
            <a:off x="6610350" y="2060575"/>
            <a:ext cx="914400" cy="2232025"/>
            <a:chOff x="4176" y="1152"/>
            <a:chExt cx="576" cy="1152"/>
          </a:xfrm>
        </p:grpSpPr>
        <p:sp>
          <p:nvSpPr>
            <p:cNvPr id="245784" name="Rectangle 24">
              <a:extLst>
                <a:ext uri="{FF2B5EF4-FFF2-40B4-BE49-F238E27FC236}">
                  <a16:creationId xmlns:a16="http://schemas.microsoft.com/office/drawing/2014/main" id="{F86D86EE-D21C-F876-7350-8235E2FA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52"/>
              <a:ext cx="576" cy="1008"/>
            </a:xfrm>
            <a:prstGeom prst="rect">
              <a:avLst/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85" name="AutoShape 25">
              <a:extLst>
                <a:ext uri="{FF2B5EF4-FFF2-40B4-BE49-F238E27FC236}">
                  <a16:creationId xmlns:a16="http://schemas.microsoft.com/office/drawing/2014/main" id="{C3F45A9D-B449-0A40-233B-149E0AB5F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160"/>
              <a:ext cx="192" cy="144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786" name="Object 26">
            <a:extLst>
              <a:ext uri="{FF2B5EF4-FFF2-40B4-BE49-F238E27FC236}">
                <a16:creationId xmlns:a16="http://schemas.microsoft.com/office/drawing/2014/main" id="{9100F9BA-F3D5-BB61-F54A-8413C9439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1916113"/>
          <a:ext cx="3619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53800" imgH="952200" progId="Equation.3">
                  <p:embed/>
                </p:oleObj>
              </mc:Choice>
              <mc:Fallback>
                <p:oleObj name="公式" r:id="rId18" imgW="253800" imgH="952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1916113"/>
                        <a:ext cx="3619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7" name="Object 27">
            <a:extLst>
              <a:ext uri="{FF2B5EF4-FFF2-40B4-BE49-F238E27FC236}">
                <a16:creationId xmlns:a16="http://schemas.microsoft.com/office/drawing/2014/main" id="{2A7223EB-3517-3FD8-7088-734D6B8CC2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3032125"/>
          <a:ext cx="3635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53800" imgH="952200" progId="Equation.3">
                  <p:embed/>
                </p:oleObj>
              </mc:Choice>
              <mc:Fallback>
                <p:oleObj name="公式" r:id="rId20" imgW="253800" imgH="952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032125"/>
                        <a:ext cx="3635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8" name="Object 28">
            <a:extLst>
              <a:ext uri="{FF2B5EF4-FFF2-40B4-BE49-F238E27FC236}">
                <a16:creationId xmlns:a16="http://schemas.microsoft.com/office/drawing/2014/main" id="{DFBBC641-7E64-7A75-D9BD-EB99932F7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449763"/>
          <a:ext cx="3286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304560" progId="Equation.3">
                  <p:embed/>
                </p:oleObj>
              </mc:Choice>
              <mc:Fallback>
                <p:oleObj name="Equation" r:id="rId22" imgW="177480" imgH="304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449763"/>
                        <a:ext cx="3286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89" name="Group 29">
            <a:extLst>
              <a:ext uri="{FF2B5EF4-FFF2-40B4-BE49-F238E27FC236}">
                <a16:creationId xmlns:a16="http://schemas.microsoft.com/office/drawing/2014/main" id="{770FD451-4522-616A-2D3A-63CDE879563C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4322763"/>
            <a:ext cx="3124200" cy="762000"/>
            <a:chOff x="2352" y="2784"/>
            <a:chExt cx="1968" cy="336"/>
          </a:xfrm>
        </p:grpSpPr>
        <p:sp>
          <p:nvSpPr>
            <p:cNvPr id="245790" name="Rectangle 30">
              <a:extLst>
                <a:ext uri="{FF2B5EF4-FFF2-40B4-BE49-F238E27FC236}">
                  <a16:creationId xmlns:a16="http://schemas.microsoft.com/office/drawing/2014/main" id="{4C8B15A0-37BE-23B0-CA10-E30C49201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1680" cy="336"/>
            </a:xfrm>
            <a:prstGeom prst="rect">
              <a:avLst/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791" name="AutoShape 31">
              <a:extLst>
                <a:ext uri="{FF2B5EF4-FFF2-40B4-BE49-F238E27FC236}">
                  <a16:creationId xmlns:a16="http://schemas.microsoft.com/office/drawing/2014/main" id="{7AE38E26-602E-9448-64E7-4B5DA0CD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880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66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792" name="Object 32">
            <a:extLst>
              <a:ext uri="{FF2B5EF4-FFF2-40B4-BE49-F238E27FC236}">
                <a16:creationId xmlns:a16="http://schemas.microsoft.com/office/drawing/2014/main" id="{6C8B7037-F02E-34A3-D335-659A6796AA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54500"/>
          <a:ext cx="361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53800" imgH="952200" progId="Equation.3">
                  <p:embed/>
                </p:oleObj>
              </mc:Choice>
              <mc:Fallback>
                <p:oleObj name="公式" r:id="rId24" imgW="253800" imgH="952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54500"/>
                        <a:ext cx="361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3" name="Object 33">
            <a:extLst>
              <a:ext uri="{FF2B5EF4-FFF2-40B4-BE49-F238E27FC236}">
                <a16:creationId xmlns:a16="http://schemas.microsoft.com/office/drawing/2014/main" id="{86430642-B5F0-6CB9-C3B0-EBA12846EF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4254500"/>
          <a:ext cx="363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53800" imgH="952200" progId="Equation.3">
                  <p:embed/>
                </p:oleObj>
              </mc:Choice>
              <mc:Fallback>
                <p:oleObj name="公式" r:id="rId26" imgW="253800" imgH="952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254500"/>
                        <a:ext cx="363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4" name="Text Box 34">
            <a:extLst>
              <a:ext uri="{FF2B5EF4-FFF2-40B4-BE49-F238E27FC236}">
                <a16:creationId xmlns:a16="http://schemas.microsoft.com/office/drawing/2014/main" id="{21207263-CF48-D896-70F5-59F8FCAF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7777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 b="1">
                <a:latin typeface="Times New Roman" panose="02020603050405020304" pitchFamily="18" charset="0"/>
              </a:rPr>
              <a:t>   已知联合分布律求其边缘分布律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245795" name="Rectangle 35">
            <a:extLst>
              <a:ext uri="{FF2B5EF4-FFF2-40B4-BE49-F238E27FC236}">
                <a16:creationId xmlns:a16="http://schemas.microsoft.com/office/drawing/2014/main" id="{2C2808FE-AB1F-C4CC-F885-5CA3D8C0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125538"/>
            <a:ext cx="2736850" cy="43926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45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>
            <a:extLst>
              <a:ext uri="{FF2B5EF4-FFF2-40B4-BE49-F238E27FC236}">
                <a16:creationId xmlns:a16="http://schemas.microsoft.com/office/drawing/2014/main" id="{C67C0551-59C2-7629-76C2-CA71D48BF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4149725"/>
          <a:ext cx="42211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94160" imgH="990360" progId="Equation.3">
                  <p:embed/>
                </p:oleObj>
              </mc:Choice>
              <mc:Fallback>
                <p:oleObj name="Equation" r:id="rId2" imgW="4394160" imgH="9903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49725"/>
                        <a:ext cx="42211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5" name="Rectangle 3">
            <a:extLst>
              <a:ext uri="{FF2B5EF4-FFF2-40B4-BE49-F238E27FC236}">
                <a16:creationId xmlns:a16="http://schemas.microsoft.com/office/drawing/2014/main" id="{2845A5B3-682F-71BE-4A3F-CC5E653C9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598613"/>
            <a:ext cx="762000" cy="2438400"/>
          </a:xfrm>
          <a:prstGeom prst="rect">
            <a:avLst/>
          </a:prstGeom>
          <a:noFill/>
          <a:ln w="508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CB02138B-1529-BD72-176F-49405B5C1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5083175"/>
          <a:ext cx="38052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000" imgH="952200" progId="Equation.3">
                  <p:embed/>
                </p:oleObj>
              </mc:Choice>
              <mc:Fallback>
                <p:oleObj name="Equation" r:id="rId4" imgW="4356000" imgH="95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5083175"/>
                        <a:ext cx="38052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7" name="Rectangle 5">
            <a:extLst>
              <a:ext uri="{FF2B5EF4-FFF2-40B4-BE49-F238E27FC236}">
                <a16:creationId xmlns:a16="http://schemas.microsoft.com/office/drawing/2014/main" id="{3B8575FC-58E4-4A43-5A91-76D95172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22613"/>
            <a:ext cx="4572000" cy="685800"/>
          </a:xfrm>
          <a:prstGeom prst="rect">
            <a:avLst/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8" name="Line 6">
            <a:extLst>
              <a:ext uri="{FF2B5EF4-FFF2-40B4-BE49-F238E27FC236}">
                <a16:creationId xmlns:a16="http://schemas.microsoft.com/office/drawing/2014/main" id="{CF17B83E-3E77-5CBA-46B6-4AAA233BF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836613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9" name="Line 7">
            <a:extLst>
              <a:ext uri="{FF2B5EF4-FFF2-40B4-BE49-F238E27FC236}">
                <a16:creationId xmlns:a16="http://schemas.microsoft.com/office/drawing/2014/main" id="{4B1F46CA-1FA9-C2BE-4372-D250985D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598613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0" name="Line 8">
            <a:extLst>
              <a:ext uri="{FF2B5EF4-FFF2-40B4-BE49-F238E27FC236}">
                <a16:creationId xmlns:a16="http://schemas.microsoft.com/office/drawing/2014/main" id="{A78544AF-A7B3-A418-747C-CCE81BC40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836613"/>
            <a:ext cx="0" cy="32194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1" name="Line 9">
            <a:extLst>
              <a:ext uri="{FF2B5EF4-FFF2-40B4-BE49-F238E27FC236}">
                <a16:creationId xmlns:a16="http://schemas.microsoft.com/office/drawing/2014/main" id="{D5B1C715-B796-505F-8CCB-356C2FCCB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1617663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2" name="Line 10">
            <a:extLst>
              <a:ext uri="{FF2B5EF4-FFF2-40B4-BE49-F238E27FC236}">
                <a16:creationId xmlns:a16="http://schemas.microsoft.com/office/drawing/2014/main" id="{C3FAF1D1-3AF1-DD23-50DE-D3D034802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836613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8123" name="Object 11">
            <a:extLst>
              <a:ext uri="{FF2B5EF4-FFF2-40B4-BE49-F238E27FC236}">
                <a16:creationId xmlns:a16="http://schemas.microsoft.com/office/drawing/2014/main" id="{EACA85A1-8CBD-54F0-FDA0-A559E0540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912813"/>
          <a:ext cx="3683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317160" progId="Equation.3">
                  <p:embed/>
                </p:oleObj>
              </mc:Choice>
              <mc:Fallback>
                <p:oleObj name="Equation" r:id="rId6" imgW="368280" imgH="317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2813"/>
                        <a:ext cx="3683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4" name="Object 12">
            <a:extLst>
              <a:ext uri="{FF2B5EF4-FFF2-40B4-BE49-F238E27FC236}">
                <a16:creationId xmlns:a16="http://schemas.microsoft.com/office/drawing/2014/main" id="{14AA8FE0-14F0-6420-D4F2-FF4BE9DEF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17613"/>
          <a:ext cx="2905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17160" progId="Equation.3">
                  <p:embed/>
                </p:oleObj>
              </mc:Choice>
              <mc:Fallback>
                <p:oleObj name="Equation" r:id="rId8" imgW="291960" imgH="317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17613"/>
                        <a:ext cx="290513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5" name="Object 13">
            <a:extLst>
              <a:ext uri="{FF2B5EF4-FFF2-40B4-BE49-F238E27FC236}">
                <a16:creationId xmlns:a16="http://schemas.microsoft.com/office/drawing/2014/main" id="{2CFF9CB3-CF54-F46B-5DD2-692487AD8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1350" y="1052513"/>
          <a:ext cx="39243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30520" imgH="431640" progId="Equation.3">
                  <p:embed/>
                </p:oleObj>
              </mc:Choice>
              <mc:Fallback>
                <p:oleObj name="Equation" r:id="rId10" imgW="353052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052513"/>
                        <a:ext cx="39243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6" name="Object 14">
            <a:extLst>
              <a:ext uri="{FF2B5EF4-FFF2-40B4-BE49-F238E27FC236}">
                <a16:creationId xmlns:a16="http://schemas.microsoft.com/office/drawing/2014/main" id="{90CF8DA5-603A-BBEE-88AB-82B742E4AA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658938"/>
          <a:ext cx="40481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2730240" progId="Equation.3">
                  <p:embed/>
                </p:oleObj>
              </mc:Choice>
              <mc:Fallback>
                <p:oleObj name="Equation" r:id="rId12" imgW="406080" imgH="273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58938"/>
                        <a:ext cx="404813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7" name="Object 15">
            <a:extLst>
              <a:ext uri="{FF2B5EF4-FFF2-40B4-BE49-F238E27FC236}">
                <a16:creationId xmlns:a16="http://schemas.microsoft.com/office/drawing/2014/main" id="{4ADC4CCD-7CE8-B8D0-8D5E-677E76DF2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1674813"/>
          <a:ext cx="41148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504960" imgH="457200" progId="Equation.3">
                  <p:embed/>
                </p:oleObj>
              </mc:Choice>
              <mc:Fallback>
                <p:oleObj name="公式" r:id="rId14" imgW="35049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74813"/>
                        <a:ext cx="41148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8" name="Object 16">
            <a:extLst>
              <a:ext uri="{FF2B5EF4-FFF2-40B4-BE49-F238E27FC236}">
                <a16:creationId xmlns:a16="http://schemas.microsoft.com/office/drawing/2014/main" id="{44CE22D7-920A-BD62-3A90-3DA50302C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3713" y="2206625"/>
          <a:ext cx="41449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30520" imgH="457200" progId="Equation.3">
                  <p:embed/>
                </p:oleObj>
              </mc:Choice>
              <mc:Fallback>
                <p:oleObj name="Equation" r:id="rId16" imgW="353052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206625"/>
                        <a:ext cx="41449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9" name="Object 17">
            <a:extLst>
              <a:ext uri="{FF2B5EF4-FFF2-40B4-BE49-F238E27FC236}">
                <a16:creationId xmlns:a16="http://schemas.microsoft.com/office/drawing/2014/main" id="{CBAA298C-8E47-82E2-1168-9AC9285A7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686050"/>
          <a:ext cx="3016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20480" imgH="431640" progId="Equation.3">
                  <p:embed/>
                </p:oleObj>
              </mc:Choice>
              <mc:Fallback>
                <p:oleObj name="Equation" r:id="rId18" imgW="132048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86050"/>
                        <a:ext cx="30162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0" name="Object 18">
            <a:extLst>
              <a:ext uri="{FF2B5EF4-FFF2-40B4-BE49-F238E27FC236}">
                <a16:creationId xmlns:a16="http://schemas.microsoft.com/office/drawing/2014/main" id="{492F2120-0B6C-51BE-2C01-1C9D6135A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165475"/>
          <a:ext cx="411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04960" imgH="495000" progId="Equation.3">
                  <p:embed/>
                </p:oleObj>
              </mc:Choice>
              <mc:Fallback>
                <p:oleObj name="Equation" r:id="rId20" imgW="350496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65475"/>
                        <a:ext cx="411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31" name="Object 19">
            <a:extLst>
              <a:ext uri="{FF2B5EF4-FFF2-40B4-BE49-F238E27FC236}">
                <a16:creationId xmlns:a16="http://schemas.microsoft.com/office/drawing/2014/main" id="{AADEE6A6-41A2-0FE2-EF60-7E14CE8AB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579813"/>
          <a:ext cx="31242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20480" imgH="431640" progId="Equation.3">
                  <p:embed/>
                </p:oleObj>
              </mc:Choice>
              <mc:Fallback>
                <p:oleObj name="Equation" r:id="rId22" imgW="132048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79813"/>
                        <a:ext cx="31242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2" name="Line 20">
            <a:extLst>
              <a:ext uri="{FF2B5EF4-FFF2-40B4-BE49-F238E27FC236}">
                <a16:creationId xmlns:a16="http://schemas.microsoft.com/office/drawing/2014/main" id="{02F966EA-BE97-2F7C-1DAB-12E7F00F9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037013"/>
            <a:ext cx="6477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738" name="Object 2">
            <a:extLst>
              <a:ext uri="{FF2B5EF4-FFF2-40B4-BE49-F238E27FC236}">
                <a16:creationId xmlns:a16="http://schemas.microsoft.com/office/drawing/2014/main" id="{2C96FB92-F419-B4F4-E714-C536610D9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796925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4356000" progId="Equation.3">
                  <p:embed/>
                </p:oleObj>
              </mc:Choice>
              <mc:Fallback>
                <p:oleObj name="Equation" r:id="rId2" imgW="7429320" imgH="435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6925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39" name="Object 3">
            <a:extLst>
              <a:ext uri="{FF2B5EF4-FFF2-40B4-BE49-F238E27FC236}">
                <a16:creationId xmlns:a16="http://schemas.microsoft.com/office/drawing/2014/main" id="{2B70B316-9D21-52F1-3416-7698A4E63B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368425"/>
          <a:ext cx="935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80880" progId="Equation.3">
                  <p:embed/>
                </p:oleObj>
              </mc:Choice>
              <mc:Fallback>
                <p:oleObj name="Equation" r:id="rId4" imgW="7365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68425"/>
                        <a:ext cx="935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0" name="Rectangle 4">
            <a:extLst>
              <a:ext uri="{FF2B5EF4-FFF2-40B4-BE49-F238E27FC236}">
                <a16:creationId xmlns:a16="http://schemas.microsoft.com/office/drawing/2014/main" id="{D41777F1-6C65-E6EA-6A40-E93B3A06469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27088" y="314325"/>
            <a:ext cx="7058025" cy="739775"/>
          </a:xfr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黑体" panose="02010609060101010101" pitchFamily="49" charset="-122"/>
              </a:rPr>
              <a:t>离散型随机变量的边缘分布律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Text Box 2">
            <a:extLst>
              <a:ext uri="{FF2B5EF4-FFF2-40B4-BE49-F238E27FC236}">
                <a16:creationId xmlns:a16="http://schemas.microsoft.com/office/drawing/2014/main" id="{CCC98E0C-E4E8-3910-E4A1-A06F90A3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337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20867" name="Object 3">
            <a:extLst>
              <a:ext uri="{FF2B5EF4-FFF2-40B4-BE49-F238E27FC236}">
                <a16:creationId xmlns:a16="http://schemas.microsoft.com/office/drawing/2014/main" id="{8C9408FF-F267-AFA9-3DB1-3BF60E678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1175" y="3838575"/>
          <a:ext cx="496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65480" imgH="393480" progId="Equation.3">
                  <p:embed/>
                </p:oleObj>
              </mc:Choice>
              <mc:Fallback>
                <p:oleObj name="公式" r:id="rId2" imgW="49654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3838575"/>
                        <a:ext cx="496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E132E785-B1C2-9D52-5B8E-2CD9C27CB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4394200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79360" progId="Equation.3">
                  <p:embed/>
                </p:oleObj>
              </mc:Choice>
              <mc:Fallback>
                <p:oleObj name="Equation" r:id="rId4" imgW="1648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4394200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9" name="Object 5">
            <a:extLst>
              <a:ext uri="{FF2B5EF4-FFF2-40B4-BE49-F238E27FC236}">
                <a16:creationId xmlns:a16="http://schemas.microsoft.com/office/drawing/2014/main" id="{A15B94CB-3CDC-5BA5-3FBF-D9E627BFB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43942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79360" progId="Equation.3">
                  <p:embed/>
                </p:oleObj>
              </mc:Choice>
              <mc:Fallback>
                <p:oleObj name="Equation" r:id="rId6" imgW="20304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43942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0" name="Object 6">
            <a:extLst>
              <a:ext uri="{FF2B5EF4-FFF2-40B4-BE49-F238E27FC236}">
                <a16:creationId xmlns:a16="http://schemas.microsoft.com/office/drawing/2014/main" id="{F1E71F70-7F17-83A7-3DC6-2A5455070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4394200"/>
          <a:ext cx="203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79360" progId="Equation.3">
                  <p:embed/>
                </p:oleObj>
              </mc:Choice>
              <mc:Fallback>
                <p:oleObj name="Equation" r:id="rId8" imgW="20304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4394200"/>
                        <a:ext cx="2032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71" name="Group 7">
            <a:extLst>
              <a:ext uri="{FF2B5EF4-FFF2-40B4-BE49-F238E27FC236}">
                <a16:creationId xmlns:a16="http://schemas.microsoft.com/office/drawing/2014/main" id="{C6994D27-F87C-1E51-6191-3B9F6D48CD11}"/>
              </a:ext>
            </a:extLst>
          </p:cNvPr>
          <p:cNvGrpSpPr>
            <a:grpSpLocks/>
          </p:cNvGrpSpPr>
          <p:nvPr/>
        </p:nvGrpSpPr>
        <p:grpSpPr bwMode="auto">
          <a:xfrm>
            <a:off x="4603750" y="4387850"/>
            <a:ext cx="3351213" cy="292100"/>
            <a:chOff x="2900" y="2764"/>
            <a:chExt cx="2111" cy="184"/>
          </a:xfrm>
        </p:grpSpPr>
        <p:graphicFrame>
          <p:nvGraphicFramePr>
            <p:cNvPr id="420872" name="Object 8">
              <a:extLst>
                <a:ext uri="{FF2B5EF4-FFF2-40B4-BE49-F238E27FC236}">
                  <a16:creationId xmlns:a16="http://schemas.microsoft.com/office/drawing/2014/main" id="{56704750-7BD6-A147-048D-DC79E7A5B2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0" y="2764"/>
            <a:ext cx="1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3040" imgH="291960" progId="Equation.3">
                    <p:embed/>
                  </p:oleObj>
                </mc:Choice>
                <mc:Fallback>
                  <p:oleObj name="Equation" r:id="rId10" imgW="203040" imgH="2919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2764"/>
                          <a:ext cx="1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3" name="Object 9">
              <a:extLst>
                <a:ext uri="{FF2B5EF4-FFF2-40B4-BE49-F238E27FC236}">
                  <a16:creationId xmlns:a16="http://schemas.microsoft.com/office/drawing/2014/main" id="{CB1F6B0D-D874-8560-740A-76A5517A4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6" y="276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3040" imgH="279360" progId="Equation.3">
                    <p:embed/>
                  </p:oleObj>
                </mc:Choice>
                <mc:Fallback>
                  <p:oleObj name="Equation" r:id="rId12" imgW="203040" imgH="279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276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4" name="Object 10">
              <a:extLst>
                <a:ext uri="{FF2B5EF4-FFF2-40B4-BE49-F238E27FC236}">
                  <a16:creationId xmlns:a16="http://schemas.microsoft.com/office/drawing/2014/main" id="{CB154096-3554-23BD-F861-0B70647D2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40" imgH="279360" progId="Equation.3">
                    <p:embed/>
                  </p:oleObj>
                </mc:Choice>
                <mc:Fallback>
                  <p:oleObj name="Equation" r:id="rId13" imgW="190440" imgH="2793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5" name="Object 11">
              <a:extLst>
                <a:ext uri="{FF2B5EF4-FFF2-40B4-BE49-F238E27FC236}">
                  <a16:creationId xmlns:a16="http://schemas.microsoft.com/office/drawing/2014/main" id="{F1111F35-A185-9115-DAB9-AFBB22770B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1" y="276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03040" imgH="279360" progId="Equation.3">
                    <p:embed/>
                  </p:oleObj>
                </mc:Choice>
                <mc:Fallback>
                  <p:oleObj name="Equation" r:id="rId15" imgW="203040" imgH="27936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1" y="276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6" name="Object 12">
              <a:extLst>
                <a:ext uri="{FF2B5EF4-FFF2-40B4-BE49-F238E27FC236}">
                  <a16:creationId xmlns:a16="http://schemas.microsoft.com/office/drawing/2014/main" id="{4BAAEE44-77C3-3A79-182A-2C70CA3650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9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79360" progId="Equation.3">
                    <p:embed/>
                  </p:oleObj>
                </mc:Choice>
                <mc:Fallback>
                  <p:oleObj name="Equation" r:id="rId16" imgW="190440" imgH="2793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9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7" name="Object 13">
              <a:extLst>
                <a:ext uri="{FF2B5EF4-FFF2-40B4-BE49-F238E27FC236}">
                  <a16:creationId xmlns:a16="http://schemas.microsoft.com/office/drawing/2014/main" id="{340BE755-2E7E-C67A-DA74-52000BAA8A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6" y="2764"/>
            <a:ext cx="1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03040" imgH="291960" progId="Equation.3">
                    <p:embed/>
                  </p:oleObj>
                </mc:Choice>
                <mc:Fallback>
                  <p:oleObj name="Equation" r:id="rId18" imgW="203040" imgH="29196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2764"/>
                          <a:ext cx="12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78" name="Object 14">
              <a:extLst>
                <a:ext uri="{FF2B5EF4-FFF2-40B4-BE49-F238E27FC236}">
                  <a16:creationId xmlns:a16="http://schemas.microsoft.com/office/drawing/2014/main" id="{AE15BCCF-A7B5-C4C5-9F13-1B7BE05C4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1" y="276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79360" progId="Equation.3">
                    <p:embed/>
                  </p:oleObj>
                </mc:Choice>
                <mc:Fallback>
                  <p:oleObj name="Equation" r:id="rId20" imgW="190440" imgH="2793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276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0879" name="Object 15">
            <a:extLst>
              <a:ext uri="{FF2B5EF4-FFF2-40B4-BE49-F238E27FC236}">
                <a16:creationId xmlns:a16="http://schemas.microsoft.com/office/drawing/2014/main" id="{E89F4BDD-5E48-34B6-A685-085865FCE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9750" y="4848225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91960" progId="Equation.3">
                  <p:embed/>
                </p:oleObj>
              </mc:Choice>
              <mc:Fallback>
                <p:oleObj name="Equation" r:id="rId21" imgW="190440" imgH="2919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4848225"/>
                        <a:ext cx="19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0" name="Object 16">
            <a:extLst>
              <a:ext uri="{FF2B5EF4-FFF2-40B4-BE49-F238E27FC236}">
                <a16:creationId xmlns:a16="http://schemas.microsoft.com/office/drawing/2014/main" id="{BDC2C360-9CFF-D6B8-3D2A-A34FE0B35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6163" y="485457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4880" imgH="279360" progId="Equation.3">
                  <p:embed/>
                </p:oleObj>
              </mc:Choice>
              <mc:Fallback>
                <p:oleObj name="Equation" r:id="rId23" imgW="164880" imgH="2793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854575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>
            <a:extLst>
              <a:ext uri="{FF2B5EF4-FFF2-40B4-BE49-F238E27FC236}">
                <a16:creationId xmlns:a16="http://schemas.microsoft.com/office/drawing/2014/main" id="{1D8A93AA-205B-CAC0-FAE4-3D124360D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7975" y="4854575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279360" progId="Equation.3">
                  <p:embed/>
                </p:oleObj>
              </mc:Choice>
              <mc:Fallback>
                <p:oleObj name="Equation" r:id="rId25" imgW="16488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854575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82" name="Group 18">
            <a:extLst>
              <a:ext uri="{FF2B5EF4-FFF2-40B4-BE49-F238E27FC236}">
                <a16:creationId xmlns:a16="http://schemas.microsoft.com/office/drawing/2014/main" id="{FD2FD582-2541-C16A-D4CA-8174A98015B5}"/>
              </a:ext>
            </a:extLst>
          </p:cNvPr>
          <p:cNvGrpSpPr>
            <a:grpSpLocks/>
          </p:cNvGrpSpPr>
          <p:nvPr/>
        </p:nvGrpSpPr>
        <p:grpSpPr bwMode="auto">
          <a:xfrm>
            <a:off x="4622800" y="4854575"/>
            <a:ext cx="3338513" cy="279400"/>
            <a:chOff x="2912" y="3058"/>
            <a:chExt cx="2103" cy="176"/>
          </a:xfrm>
        </p:grpSpPr>
        <p:graphicFrame>
          <p:nvGraphicFramePr>
            <p:cNvPr id="420883" name="Object 19">
              <a:extLst>
                <a:ext uri="{FF2B5EF4-FFF2-40B4-BE49-F238E27FC236}">
                  <a16:creationId xmlns:a16="http://schemas.microsoft.com/office/drawing/2014/main" id="{2BFF6C1E-B999-AAEC-FD8A-B816331781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2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64880" imgH="279360" progId="Equation.3">
                    <p:embed/>
                  </p:oleObj>
                </mc:Choice>
                <mc:Fallback>
                  <p:oleObj name="Equation" r:id="rId26" imgW="164880" imgH="279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2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4" name="Object 20">
              <a:extLst>
                <a:ext uri="{FF2B5EF4-FFF2-40B4-BE49-F238E27FC236}">
                  <a16:creationId xmlns:a16="http://schemas.microsoft.com/office/drawing/2014/main" id="{5D20C06D-6501-1A7F-0876-4E71A38E01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38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279360" progId="Equation.3">
                    <p:embed/>
                  </p:oleObj>
                </mc:Choice>
                <mc:Fallback>
                  <p:oleObj name="Equation" r:id="rId27" imgW="164880" imgH="2793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5" name="Object 21">
              <a:extLst>
                <a:ext uri="{FF2B5EF4-FFF2-40B4-BE49-F238E27FC236}">
                  <a16:creationId xmlns:a16="http://schemas.microsoft.com/office/drawing/2014/main" id="{A6378582-3812-3B8B-1A84-CAD83033D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8" y="305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03040" imgH="279360" progId="Equation.3">
                    <p:embed/>
                  </p:oleObj>
                </mc:Choice>
                <mc:Fallback>
                  <p:oleObj name="Equation" r:id="rId28" imgW="203040" imgH="2793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305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6" name="Object 22">
              <a:extLst>
                <a:ext uri="{FF2B5EF4-FFF2-40B4-BE49-F238E27FC236}">
                  <a16:creationId xmlns:a16="http://schemas.microsoft.com/office/drawing/2014/main" id="{2809E3CA-879A-0F6C-7E5D-CFB02BF249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3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64880" imgH="279360" progId="Equation.3">
                    <p:embed/>
                  </p:oleObj>
                </mc:Choice>
                <mc:Fallback>
                  <p:oleObj name="Equation" r:id="rId30" imgW="164880" imgH="2793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7" name="Object 23">
              <a:extLst>
                <a:ext uri="{FF2B5EF4-FFF2-40B4-BE49-F238E27FC236}">
                  <a16:creationId xmlns:a16="http://schemas.microsoft.com/office/drawing/2014/main" id="{AC5AE115-C78C-93CD-3076-31B303761C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7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64880" imgH="279360" progId="Equation.3">
                    <p:embed/>
                  </p:oleObj>
                </mc:Choice>
                <mc:Fallback>
                  <p:oleObj name="Equation" r:id="rId31" imgW="164880" imgH="2793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7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8" name="Object 24">
              <a:extLst>
                <a:ext uri="{FF2B5EF4-FFF2-40B4-BE49-F238E27FC236}">
                  <a16:creationId xmlns:a16="http://schemas.microsoft.com/office/drawing/2014/main" id="{2997E7B4-0C42-8DCC-FDE7-5135D1664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8" y="3058"/>
            <a:ext cx="10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4880" imgH="279360" progId="Equation.3">
                    <p:embed/>
                  </p:oleObj>
                </mc:Choice>
                <mc:Fallback>
                  <p:oleObj name="Equation" r:id="rId32" imgW="164880" imgH="2793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3058"/>
                          <a:ext cx="10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89" name="Object 25">
              <a:extLst>
                <a:ext uri="{FF2B5EF4-FFF2-40B4-BE49-F238E27FC236}">
                  <a16:creationId xmlns:a16="http://schemas.microsoft.com/office/drawing/2014/main" id="{9B703F88-2F4F-2C01-E5AB-A03B8BB7C0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7" y="3058"/>
            <a:ext cx="12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03040" imgH="279360" progId="Equation.3">
                    <p:embed/>
                  </p:oleObj>
                </mc:Choice>
                <mc:Fallback>
                  <p:oleObj name="Equation" r:id="rId33" imgW="203040" imgH="2793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7" y="3058"/>
                          <a:ext cx="12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890" name="Rectangle 26">
            <a:extLst>
              <a:ext uri="{FF2B5EF4-FFF2-40B4-BE49-F238E27FC236}">
                <a16:creationId xmlns:a16="http://schemas.microsoft.com/office/drawing/2014/main" id="{EB6EAB1F-F7F9-1455-0862-30819AB0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60425"/>
            <a:ext cx="120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420891" name="Object 27">
            <a:extLst>
              <a:ext uri="{FF2B5EF4-FFF2-40B4-BE49-F238E27FC236}">
                <a16:creationId xmlns:a16="http://schemas.microsoft.com/office/drawing/2014/main" id="{5A157B6A-EA05-DA97-38F8-094600127A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08050"/>
          <a:ext cx="7886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886520" imgH="2070000" progId="Equation.DSMT4">
                  <p:embed/>
                </p:oleObj>
              </mc:Choice>
              <mc:Fallback>
                <p:oleObj name="Equation" r:id="rId34" imgW="7886520" imgH="2070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7886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2" name="Object 28">
            <a:extLst>
              <a:ext uri="{FF2B5EF4-FFF2-40B4-BE49-F238E27FC236}">
                <a16:creationId xmlns:a16="http://schemas.microsoft.com/office/drawing/2014/main" id="{6D3C55E6-E5B2-FEBC-702E-72604FEFA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5475288"/>
          <a:ext cx="673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6730920" imgH="431640" progId="Equation.3">
                  <p:embed/>
                </p:oleObj>
              </mc:Choice>
              <mc:Fallback>
                <p:oleObj name="公式" r:id="rId36" imgW="6730920" imgH="4316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5475288"/>
                        <a:ext cx="673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93" name="Group 29">
            <a:extLst>
              <a:ext uri="{FF2B5EF4-FFF2-40B4-BE49-F238E27FC236}">
                <a16:creationId xmlns:a16="http://schemas.microsoft.com/office/drawing/2014/main" id="{65AA0ED8-C078-D553-1540-5EBC14F559C1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705225"/>
            <a:ext cx="6757988" cy="1524000"/>
            <a:chOff x="884" y="2334"/>
            <a:chExt cx="4257" cy="960"/>
          </a:xfrm>
        </p:grpSpPr>
        <p:sp>
          <p:nvSpPr>
            <p:cNvPr id="420894" name="Line 30">
              <a:extLst>
                <a:ext uri="{FF2B5EF4-FFF2-40B4-BE49-F238E27FC236}">
                  <a16:creationId xmlns:a16="http://schemas.microsoft.com/office/drawing/2014/main" id="{BA2A48DC-7DEB-8360-16A0-4443C9416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2670"/>
              <a:ext cx="4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95" name="Line 31">
              <a:extLst>
                <a:ext uri="{FF2B5EF4-FFF2-40B4-BE49-F238E27FC236}">
                  <a16:creationId xmlns:a16="http://schemas.microsoft.com/office/drawing/2014/main" id="{B643108A-714D-8C58-5FCF-5AF5E1A49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382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896" name="Text Box 32">
              <a:extLst>
                <a:ext uri="{FF2B5EF4-FFF2-40B4-BE49-F238E27FC236}">
                  <a16:creationId xmlns:a16="http://schemas.microsoft.com/office/drawing/2014/main" id="{34FAC166-E47A-403D-FAA0-70C879C2C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233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样本点</a:t>
              </a:r>
            </a:p>
          </p:txBody>
        </p:sp>
        <p:graphicFrame>
          <p:nvGraphicFramePr>
            <p:cNvPr id="420897" name="Object 33">
              <a:extLst>
                <a:ext uri="{FF2B5EF4-FFF2-40B4-BE49-F238E27FC236}">
                  <a16:creationId xmlns:a16="http://schemas.microsoft.com/office/drawing/2014/main" id="{B4449644-1DF0-8E06-B24F-4872213E2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2766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304560" imgH="279360" progId="Equation.3">
                    <p:embed/>
                  </p:oleObj>
                </mc:Choice>
                <mc:Fallback>
                  <p:oleObj name="Equation" r:id="rId38" imgW="304560" imgH="27936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766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898" name="Object 34">
              <a:extLst>
                <a:ext uri="{FF2B5EF4-FFF2-40B4-BE49-F238E27FC236}">
                  <a16:creationId xmlns:a16="http://schemas.microsoft.com/office/drawing/2014/main" id="{BD57DC5E-AD8F-A74E-88F3-8346D6F9D7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3054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04560" imgH="279360" progId="Equation.3">
                    <p:embed/>
                  </p:oleObj>
                </mc:Choice>
                <mc:Fallback>
                  <p:oleObj name="Equation" r:id="rId40" imgW="304560" imgH="2793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054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899" name="Line 35">
              <a:extLst>
                <a:ext uri="{FF2B5EF4-FFF2-40B4-BE49-F238E27FC236}">
                  <a16:creationId xmlns:a16="http://schemas.microsoft.com/office/drawing/2014/main" id="{22E3C943-295F-E80F-A3A8-9BCF882C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2" y="3019"/>
              <a:ext cx="4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2BC3089-8D85-E3BC-4289-D255F47C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04813"/>
            <a:ext cx="5319713" cy="61753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二维随机变量的分布函数</a:t>
            </a:r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2A2B8D4-DAF3-64A3-A93D-E92DF1E2C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分布函数的定义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</a:p>
        </p:txBody>
      </p:sp>
      <p:graphicFrame>
        <p:nvGraphicFramePr>
          <p:cNvPr id="71713" name="Object 33">
            <a:extLst>
              <a:ext uri="{FF2B5EF4-FFF2-40B4-BE49-F238E27FC236}">
                <a16:creationId xmlns:a16="http://schemas.microsoft.com/office/drawing/2014/main" id="{3A81D55D-9109-8D7B-B00B-706F5DC59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36513" y="2143125"/>
          <a:ext cx="9180513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08680" imgH="2590560" progId="Equation.3">
                  <p:embed/>
                </p:oleObj>
              </mc:Choice>
              <mc:Fallback>
                <p:oleObj name="Equation" r:id="rId2" imgW="7708680" imgH="259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3" y="2143125"/>
                        <a:ext cx="9180513" cy="307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02" name="Group 2">
            <a:extLst>
              <a:ext uri="{FF2B5EF4-FFF2-40B4-BE49-F238E27FC236}">
                <a16:creationId xmlns:a16="http://schemas.microsoft.com/office/drawing/2014/main" id="{CE9994F3-C3E1-18F4-5CCB-9A77607E9A08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343400"/>
            <a:ext cx="3454400" cy="1143000"/>
            <a:chOff x="1248" y="2304"/>
            <a:chExt cx="2176" cy="720"/>
          </a:xfrm>
        </p:grpSpPr>
        <p:sp>
          <p:nvSpPr>
            <p:cNvPr id="358403" name="Line 3">
              <a:extLst>
                <a:ext uri="{FF2B5EF4-FFF2-40B4-BE49-F238E27FC236}">
                  <a16:creationId xmlns:a16="http://schemas.microsoft.com/office/drawing/2014/main" id="{AC687357-4592-1718-48C7-2A2C50550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640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04" name="Line 4">
              <a:extLst>
                <a:ext uri="{FF2B5EF4-FFF2-40B4-BE49-F238E27FC236}">
                  <a16:creationId xmlns:a16="http://schemas.microsoft.com/office/drawing/2014/main" id="{688AAB17-3C91-4CB8-1ACD-30D761507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04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405" name="Object 5">
              <a:extLst>
                <a:ext uri="{FF2B5EF4-FFF2-40B4-BE49-F238E27FC236}">
                  <a16:creationId xmlns:a16="http://schemas.microsoft.com/office/drawing/2014/main" id="{998EF3A9-723B-6CCB-61FD-F853D61BC6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400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560" imgH="279360" progId="Equation.3">
                    <p:embed/>
                  </p:oleObj>
                </mc:Choice>
                <mc:Fallback>
                  <p:oleObj name="Equation" r:id="rId2" imgW="304560" imgH="2793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00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06" name="Object 6">
              <a:extLst>
                <a:ext uri="{FF2B5EF4-FFF2-40B4-BE49-F238E27FC236}">
                  <a16:creationId xmlns:a16="http://schemas.microsoft.com/office/drawing/2014/main" id="{9FF5BC33-FF89-09D5-1FAA-15D2AD3730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688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2720" imgH="406080" progId="Equation.3">
                    <p:embed/>
                  </p:oleObj>
                </mc:Choice>
                <mc:Fallback>
                  <p:oleObj name="Equation" r:id="rId4" imgW="342720" imgH="406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688"/>
                          <a:ext cx="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07" name="Object 7">
              <a:extLst>
                <a:ext uri="{FF2B5EF4-FFF2-40B4-BE49-F238E27FC236}">
                  <a16:creationId xmlns:a16="http://schemas.microsoft.com/office/drawing/2014/main" id="{8831618A-C706-6ECA-556D-C69D6ED715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0"/>
            <a:ext cx="16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03160" imgH="355320" progId="Equation.3">
                    <p:embed/>
                  </p:oleObj>
                </mc:Choice>
                <mc:Fallback>
                  <p:oleObj name="Equation" r:id="rId6" imgW="2603160" imgH="355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16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08" name="Object 8">
              <a:extLst>
                <a:ext uri="{FF2B5EF4-FFF2-40B4-BE49-F238E27FC236}">
                  <a16:creationId xmlns:a16="http://schemas.microsoft.com/office/drawing/2014/main" id="{A6D1520D-464B-F6EC-AD68-F53C13B493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736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880" imgH="393480" progId="Equation.3">
                    <p:embed/>
                  </p:oleObj>
                </mc:Choice>
                <mc:Fallback>
                  <p:oleObj name="Equation" r:id="rId8" imgW="59688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36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09" name="Object 9">
              <a:extLst>
                <a:ext uri="{FF2B5EF4-FFF2-40B4-BE49-F238E27FC236}">
                  <a16:creationId xmlns:a16="http://schemas.microsoft.com/office/drawing/2014/main" id="{D657797D-78F2-771F-5812-37C62C41BF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736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393480" progId="Equation.3">
                    <p:embed/>
                  </p:oleObj>
                </mc:Choice>
                <mc:Fallback>
                  <p:oleObj name="Equation" r:id="rId10" imgW="62208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36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0" name="Object 10">
              <a:extLst>
                <a:ext uri="{FF2B5EF4-FFF2-40B4-BE49-F238E27FC236}">
                  <a16:creationId xmlns:a16="http://schemas.microsoft.com/office/drawing/2014/main" id="{75497B7E-2370-D0B6-5BF8-DB82D0A64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73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34680" imgH="393480" progId="Equation.3">
                    <p:embed/>
                  </p:oleObj>
                </mc:Choice>
                <mc:Fallback>
                  <p:oleObj name="Equation" r:id="rId12" imgW="63468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73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1" name="Object 11">
              <a:extLst>
                <a:ext uri="{FF2B5EF4-FFF2-40B4-BE49-F238E27FC236}">
                  <a16:creationId xmlns:a16="http://schemas.microsoft.com/office/drawing/2014/main" id="{12DB21B9-CA11-D813-2B1A-5C9955F676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2736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34680" imgH="393480" progId="Equation.3">
                    <p:embed/>
                  </p:oleObj>
                </mc:Choice>
                <mc:Fallback>
                  <p:oleObj name="Equation" r:id="rId14" imgW="634680" imgH="3934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736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12" name="Group 12">
            <a:extLst>
              <a:ext uri="{FF2B5EF4-FFF2-40B4-BE49-F238E27FC236}">
                <a16:creationId xmlns:a16="http://schemas.microsoft.com/office/drawing/2014/main" id="{0ED4B377-4638-FCEF-5B59-50D863B6C452}"/>
              </a:ext>
            </a:extLst>
          </p:cNvPr>
          <p:cNvGrpSpPr>
            <a:grpSpLocks/>
          </p:cNvGrpSpPr>
          <p:nvPr/>
        </p:nvGrpSpPr>
        <p:grpSpPr bwMode="auto">
          <a:xfrm>
            <a:off x="5211763" y="4343400"/>
            <a:ext cx="3200400" cy="1143000"/>
            <a:chOff x="2448" y="816"/>
            <a:chExt cx="2016" cy="720"/>
          </a:xfrm>
        </p:grpSpPr>
        <p:sp>
          <p:nvSpPr>
            <p:cNvPr id="358413" name="Line 13">
              <a:extLst>
                <a:ext uri="{FF2B5EF4-FFF2-40B4-BE49-F238E27FC236}">
                  <a16:creationId xmlns:a16="http://schemas.microsoft.com/office/drawing/2014/main" id="{AA1E2866-55D1-BA3D-CC28-0DD8DBC19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52"/>
              <a:ext cx="20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14" name="Line 14">
              <a:extLst>
                <a:ext uri="{FF2B5EF4-FFF2-40B4-BE49-F238E27FC236}">
                  <a16:creationId xmlns:a16="http://schemas.microsoft.com/office/drawing/2014/main" id="{71265C22-72E7-097E-5842-6E7B62B1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816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58415" name="Object 15">
              <a:extLst>
                <a:ext uri="{FF2B5EF4-FFF2-40B4-BE49-F238E27FC236}">
                  <a16:creationId xmlns:a16="http://schemas.microsoft.com/office/drawing/2014/main" id="{AB51D843-B25A-78EF-0C4A-4A82C50BCB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912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279360" progId="Equation.3">
                    <p:embed/>
                  </p:oleObj>
                </mc:Choice>
                <mc:Fallback>
                  <p:oleObj name="Equation" r:id="rId16" imgW="30456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912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6" name="Object 16">
              <a:extLst>
                <a:ext uri="{FF2B5EF4-FFF2-40B4-BE49-F238E27FC236}">
                  <a16:creationId xmlns:a16="http://schemas.microsoft.com/office/drawing/2014/main" id="{12419830-942F-3B22-72B1-7D75ED984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200"/>
            <a:ext cx="2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720" imgH="406080" progId="Equation.3">
                    <p:embed/>
                  </p:oleObj>
                </mc:Choice>
                <mc:Fallback>
                  <p:oleObj name="Equation" r:id="rId18" imgW="342720" imgH="4060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200"/>
                          <a:ext cx="2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7" name="Object 17">
              <a:extLst>
                <a:ext uri="{FF2B5EF4-FFF2-40B4-BE49-F238E27FC236}">
                  <a16:creationId xmlns:a16="http://schemas.microsoft.com/office/drawing/2014/main" id="{22275BCA-F487-5510-C480-EBCB12DEF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912"/>
            <a:ext cx="11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790640" imgH="355320" progId="Equation.3">
                    <p:embed/>
                  </p:oleObj>
                </mc:Choice>
                <mc:Fallback>
                  <p:oleObj name="Equation" r:id="rId19" imgW="1790640" imgH="3553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12"/>
                          <a:ext cx="11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8" name="Object 18">
              <a:extLst>
                <a:ext uri="{FF2B5EF4-FFF2-40B4-BE49-F238E27FC236}">
                  <a16:creationId xmlns:a16="http://schemas.microsoft.com/office/drawing/2014/main" id="{FBF61D74-5A0B-CCCC-F5CD-C978F67F14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248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96880" imgH="393480" progId="Equation.3">
                    <p:embed/>
                  </p:oleObj>
                </mc:Choice>
                <mc:Fallback>
                  <p:oleObj name="Equation" r:id="rId21" imgW="596880" imgH="3934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48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19" name="Object 19">
              <a:extLst>
                <a:ext uri="{FF2B5EF4-FFF2-40B4-BE49-F238E27FC236}">
                  <a16:creationId xmlns:a16="http://schemas.microsoft.com/office/drawing/2014/main" id="{27DD656A-4EF8-28E5-9C6B-400166A41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4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34680" imgH="393480" progId="Equation.3">
                    <p:embed/>
                  </p:oleObj>
                </mc:Choice>
                <mc:Fallback>
                  <p:oleObj name="Equation" r:id="rId22" imgW="634680" imgH="3934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4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20" name="Object 20">
              <a:extLst>
                <a:ext uri="{FF2B5EF4-FFF2-40B4-BE49-F238E27FC236}">
                  <a16:creationId xmlns:a16="http://schemas.microsoft.com/office/drawing/2014/main" id="{316402AD-6C91-C8C1-6965-4B1FE57A1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24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34680" imgH="393480" progId="Equation.3">
                    <p:embed/>
                  </p:oleObj>
                </mc:Choice>
                <mc:Fallback>
                  <p:oleObj name="Equation" r:id="rId24" imgW="63468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4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21" name="Object 21">
            <a:extLst>
              <a:ext uri="{FF2B5EF4-FFF2-40B4-BE49-F238E27FC236}">
                <a16:creationId xmlns:a16="http://schemas.microsoft.com/office/drawing/2014/main" id="{6A721B24-BC6D-C927-B4F1-7AEC62CA1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9300" y="1100138"/>
          <a:ext cx="2603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03160" imgH="355320" progId="Equation.3">
                  <p:embed/>
                </p:oleObj>
              </mc:Choice>
              <mc:Fallback>
                <p:oleObj name="Equation" r:id="rId26" imgW="2603160" imgH="355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100138"/>
                        <a:ext cx="2603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22" name="Object 22">
            <a:extLst>
              <a:ext uri="{FF2B5EF4-FFF2-40B4-BE49-F238E27FC236}">
                <a16:creationId xmlns:a16="http://schemas.microsoft.com/office/drawing/2014/main" id="{B7AEC9D5-E854-DA06-8AD3-B7EC5653C0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6413" y="154305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596880" imgH="393480" progId="Equation.3">
                  <p:embed/>
                </p:oleObj>
              </mc:Choice>
              <mc:Fallback>
                <p:oleObj name="Equation" r:id="rId27" imgW="59688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1543050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23" name="Group 23">
            <a:extLst>
              <a:ext uri="{FF2B5EF4-FFF2-40B4-BE49-F238E27FC236}">
                <a16:creationId xmlns:a16="http://schemas.microsoft.com/office/drawing/2014/main" id="{43EE1616-C40F-CEAF-775A-C9EF0C4A36B1}"/>
              </a:ext>
            </a:extLst>
          </p:cNvPr>
          <p:cNvGrpSpPr>
            <a:grpSpLocks/>
          </p:cNvGrpSpPr>
          <p:nvPr/>
        </p:nvGrpSpPr>
        <p:grpSpPr bwMode="auto">
          <a:xfrm>
            <a:off x="4043363" y="1587500"/>
            <a:ext cx="1868487" cy="304800"/>
            <a:chOff x="2547" y="1735"/>
            <a:chExt cx="1177" cy="192"/>
          </a:xfrm>
        </p:grpSpPr>
        <p:graphicFrame>
          <p:nvGraphicFramePr>
            <p:cNvPr id="358424" name="Object 24">
              <a:extLst>
                <a:ext uri="{FF2B5EF4-FFF2-40B4-BE49-F238E27FC236}">
                  <a16:creationId xmlns:a16="http://schemas.microsoft.com/office/drawing/2014/main" id="{7E4DB39B-D71B-AC71-2861-82F2E96547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7" y="1739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440" imgH="291960" progId="Equation.3">
                    <p:embed/>
                  </p:oleObj>
                </mc:Choice>
                <mc:Fallback>
                  <p:oleObj name="Equation" r:id="rId29" imgW="190440" imgH="29196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" y="1739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25" name="Object 25">
              <a:extLst>
                <a:ext uri="{FF2B5EF4-FFF2-40B4-BE49-F238E27FC236}">
                  <a16:creationId xmlns:a16="http://schemas.microsoft.com/office/drawing/2014/main" id="{FEE78867-0FA7-2132-31A5-90EA8B51D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1" y="1739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90440" imgH="291960" progId="Equation.3">
                    <p:embed/>
                  </p:oleObj>
                </mc:Choice>
                <mc:Fallback>
                  <p:oleObj name="Equation" r:id="rId31" imgW="190440" imgH="2919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1" y="1739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26" name="Object 26">
              <a:extLst>
                <a:ext uri="{FF2B5EF4-FFF2-40B4-BE49-F238E27FC236}">
                  <a16:creationId xmlns:a16="http://schemas.microsoft.com/office/drawing/2014/main" id="{5D70AA90-A46D-6722-480D-0105DE01CA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9" y="1735"/>
            <a:ext cx="12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90440" imgH="291960" progId="Equation.3">
                    <p:embed/>
                  </p:oleObj>
                </mc:Choice>
                <mc:Fallback>
                  <p:oleObj name="Equation" r:id="rId33" imgW="19044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9" y="1735"/>
                          <a:ext cx="12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27" name="Object 27">
            <a:extLst>
              <a:ext uri="{FF2B5EF4-FFF2-40B4-BE49-F238E27FC236}">
                <a16:creationId xmlns:a16="http://schemas.microsoft.com/office/drawing/2014/main" id="{811A83BE-3EB7-B25A-2A42-6A7CA266E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2001838"/>
          <a:ext cx="1984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0440" imgH="291960" progId="Equation.3">
                  <p:embed/>
                </p:oleObj>
              </mc:Choice>
              <mc:Fallback>
                <p:oleObj name="Equation" r:id="rId34" imgW="190440" imgH="2919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001838"/>
                        <a:ext cx="1984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28" name="Group 28">
            <a:extLst>
              <a:ext uri="{FF2B5EF4-FFF2-40B4-BE49-F238E27FC236}">
                <a16:creationId xmlns:a16="http://schemas.microsoft.com/office/drawing/2014/main" id="{DE8B3414-5DFA-0E93-DFD4-69C6195B2C2A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1957388"/>
            <a:ext cx="2286000" cy="393700"/>
            <a:chOff x="2412" y="1968"/>
            <a:chExt cx="1440" cy="248"/>
          </a:xfrm>
        </p:grpSpPr>
        <p:graphicFrame>
          <p:nvGraphicFramePr>
            <p:cNvPr id="358429" name="Object 29">
              <a:extLst>
                <a:ext uri="{FF2B5EF4-FFF2-40B4-BE49-F238E27FC236}">
                  <a16:creationId xmlns:a16="http://schemas.microsoft.com/office/drawing/2014/main" id="{DECF7669-6F43-33A8-AD99-32B8320D30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1968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622080" imgH="393480" progId="Equation.3">
                    <p:embed/>
                  </p:oleObj>
                </mc:Choice>
                <mc:Fallback>
                  <p:oleObj name="Equation" r:id="rId35" imgW="622080" imgH="39348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968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0" name="Object 30">
              <a:extLst>
                <a:ext uri="{FF2B5EF4-FFF2-40B4-BE49-F238E27FC236}">
                  <a16:creationId xmlns:a16="http://schemas.microsoft.com/office/drawing/2014/main" id="{48DEB5A8-4106-775D-8843-D96789BA04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4" y="19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34680" imgH="393480" progId="Equation.3">
                    <p:embed/>
                  </p:oleObj>
                </mc:Choice>
                <mc:Fallback>
                  <p:oleObj name="Equation" r:id="rId37" imgW="634680" imgH="39348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19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1" name="Object 31">
              <a:extLst>
                <a:ext uri="{FF2B5EF4-FFF2-40B4-BE49-F238E27FC236}">
                  <a16:creationId xmlns:a16="http://schemas.microsoft.com/office/drawing/2014/main" id="{46A19B35-CC55-CFE4-8998-300F6CDF40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1968"/>
            <a:ext cx="3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596880" imgH="393480" progId="Equation.3">
                    <p:embed/>
                  </p:oleObj>
                </mc:Choice>
                <mc:Fallback>
                  <p:oleObj name="Equation" r:id="rId38" imgW="596880" imgH="3934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968"/>
                          <a:ext cx="3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32" name="Object 32">
            <a:extLst>
              <a:ext uri="{FF2B5EF4-FFF2-40B4-BE49-F238E27FC236}">
                <a16:creationId xmlns:a16="http://schemas.microsoft.com/office/drawing/2014/main" id="{06BEFAF5-3E1A-9BDE-49FB-5D68209F6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2413000"/>
          <a:ext cx="190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190440" imgH="291960" progId="Equation.3">
                  <p:embed/>
                </p:oleObj>
              </mc:Choice>
              <mc:Fallback>
                <p:oleObj name="Equation" r:id="rId39" imgW="190440" imgH="2919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413000"/>
                        <a:ext cx="190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33" name="Group 33">
            <a:extLst>
              <a:ext uri="{FF2B5EF4-FFF2-40B4-BE49-F238E27FC236}">
                <a16:creationId xmlns:a16="http://schemas.microsoft.com/office/drawing/2014/main" id="{D80AA1EB-CAE2-0583-E3FB-195E94651171}"/>
              </a:ext>
            </a:extLst>
          </p:cNvPr>
          <p:cNvGrpSpPr>
            <a:grpSpLocks/>
          </p:cNvGrpSpPr>
          <p:nvPr/>
        </p:nvGrpSpPr>
        <p:grpSpPr bwMode="auto">
          <a:xfrm>
            <a:off x="4051300" y="2362200"/>
            <a:ext cx="2089150" cy="393700"/>
            <a:chOff x="2552" y="2223"/>
            <a:chExt cx="1316" cy="248"/>
          </a:xfrm>
        </p:grpSpPr>
        <p:graphicFrame>
          <p:nvGraphicFramePr>
            <p:cNvPr id="358434" name="Object 34">
              <a:extLst>
                <a:ext uri="{FF2B5EF4-FFF2-40B4-BE49-F238E27FC236}">
                  <a16:creationId xmlns:a16="http://schemas.microsoft.com/office/drawing/2014/main" id="{CE4477CA-6E77-A327-32AA-BD730A0592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2" y="2255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90440" imgH="291960" progId="Equation.3">
                    <p:embed/>
                  </p:oleObj>
                </mc:Choice>
                <mc:Fallback>
                  <p:oleObj name="Equation" r:id="rId41" imgW="190440" imgH="29196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2" y="2255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5" name="Object 35">
              <a:extLst>
                <a:ext uri="{FF2B5EF4-FFF2-40B4-BE49-F238E27FC236}">
                  <a16:creationId xmlns:a16="http://schemas.microsoft.com/office/drawing/2014/main" id="{640EED94-C168-32A4-4337-479A650D17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0" y="2255"/>
            <a:ext cx="12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90440" imgH="291960" progId="Equation.3">
                    <p:embed/>
                  </p:oleObj>
                </mc:Choice>
                <mc:Fallback>
                  <p:oleObj name="Equation" r:id="rId42" imgW="190440" imgH="2919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" y="2255"/>
                          <a:ext cx="12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6" name="Object 36">
              <a:extLst>
                <a:ext uri="{FF2B5EF4-FFF2-40B4-BE49-F238E27FC236}">
                  <a16:creationId xmlns:a16="http://schemas.microsoft.com/office/drawing/2014/main" id="{006EABF8-FECE-6462-68E6-9C839E4DE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8" y="2223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634680" imgH="393480" progId="Equation.3">
                    <p:embed/>
                  </p:oleObj>
                </mc:Choice>
                <mc:Fallback>
                  <p:oleObj name="Equation" r:id="rId43" imgW="634680" imgH="39348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223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437" name="Group 37">
            <a:extLst>
              <a:ext uri="{FF2B5EF4-FFF2-40B4-BE49-F238E27FC236}">
                <a16:creationId xmlns:a16="http://schemas.microsoft.com/office/drawing/2014/main" id="{5B0701E5-D2E0-3973-C863-FA10AC66962F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914400"/>
            <a:ext cx="6858000" cy="2327275"/>
            <a:chOff x="828" y="1311"/>
            <a:chExt cx="4320" cy="1466"/>
          </a:xfrm>
        </p:grpSpPr>
        <p:sp>
          <p:nvSpPr>
            <p:cNvPr id="358438" name="Line 38">
              <a:extLst>
                <a:ext uri="{FF2B5EF4-FFF2-40B4-BE49-F238E27FC236}">
                  <a16:creationId xmlns:a16="http://schemas.microsoft.com/office/drawing/2014/main" id="{4CE0EBD8-4B53-BA92-1F43-7E42DFF3B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39" name="Line 39">
              <a:extLst>
                <a:ext uri="{FF2B5EF4-FFF2-40B4-BE49-F238E27FC236}">
                  <a16:creationId xmlns:a16="http://schemas.microsoft.com/office/drawing/2014/main" id="{CB034824-05DA-933A-8460-BBE9242D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695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0" name="Line 40">
              <a:extLst>
                <a:ext uri="{FF2B5EF4-FFF2-40B4-BE49-F238E27FC236}">
                  <a16:creationId xmlns:a16="http://schemas.microsoft.com/office/drawing/2014/main" id="{9A594E60-2F0D-4D9F-C10F-A7AD0EF1A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777"/>
              <a:ext cx="43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1" name="Line 41">
              <a:extLst>
                <a:ext uri="{FF2B5EF4-FFF2-40B4-BE49-F238E27FC236}">
                  <a16:creationId xmlns:a16="http://schemas.microsoft.com/office/drawing/2014/main" id="{53E41F78-41BA-2B1A-FDBB-06408A7E1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878" cy="3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42" name="Object 42">
              <a:extLst>
                <a:ext uri="{FF2B5EF4-FFF2-40B4-BE49-F238E27FC236}">
                  <a16:creationId xmlns:a16="http://schemas.microsoft.com/office/drawing/2014/main" id="{5C197521-6A21-E43D-2EB0-2DF7D7F4F1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9" y="1359"/>
            <a:ext cx="19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304560" imgH="279360" progId="Equation.3">
                    <p:embed/>
                  </p:oleObj>
                </mc:Choice>
                <mc:Fallback>
                  <p:oleObj name="Equation" r:id="rId44" imgW="304560" imgH="27936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359"/>
                          <a:ext cx="192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43" name="Object 43">
              <a:extLst>
                <a:ext uri="{FF2B5EF4-FFF2-40B4-BE49-F238E27FC236}">
                  <a16:creationId xmlns:a16="http://schemas.microsoft.com/office/drawing/2014/main" id="{454D99DC-8F0D-2B72-EFC6-5C6C66FDC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465"/>
            <a:ext cx="19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04560" imgH="279360" progId="Equation.3">
                    <p:embed/>
                  </p:oleObj>
                </mc:Choice>
                <mc:Fallback>
                  <p:oleObj name="Equation" r:id="rId45" imgW="304560" imgH="27936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465"/>
                          <a:ext cx="19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44" name="Line 44">
              <a:extLst>
                <a:ext uri="{FF2B5EF4-FFF2-40B4-BE49-F238E27FC236}">
                  <a16:creationId xmlns:a16="http://schemas.microsoft.com/office/drawing/2014/main" id="{2F1F3DF1-0297-8D4C-4BA3-214D796A4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311"/>
              <a:ext cx="0" cy="146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445" name="Line 45">
              <a:extLst>
                <a:ext uri="{FF2B5EF4-FFF2-40B4-BE49-F238E27FC236}">
                  <a16:creationId xmlns:a16="http://schemas.microsoft.com/office/drawing/2014/main" id="{8DD9C210-5081-6168-0650-4540CB57B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1311"/>
              <a:ext cx="0" cy="1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6" name="Line 46">
              <a:extLst>
                <a:ext uri="{FF2B5EF4-FFF2-40B4-BE49-F238E27FC236}">
                  <a16:creationId xmlns:a16="http://schemas.microsoft.com/office/drawing/2014/main" id="{C3BCD510-4662-66EF-3620-6C55C4C31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1311"/>
              <a:ext cx="0" cy="14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47" name="Line 47">
              <a:extLst>
                <a:ext uri="{FF2B5EF4-FFF2-40B4-BE49-F238E27FC236}">
                  <a16:creationId xmlns:a16="http://schemas.microsoft.com/office/drawing/2014/main" id="{7320962B-01CA-B348-79AE-879066EF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1311"/>
              <a:ext cx="0" cy="14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48" name="Line 48">
              <a:extLst>
                <a:ext uri="{FF2B5EF4-FFF2-40B4-BE49-F238E27FC236}">
                  <a16:creationId xmlns:a16="http://schemas.microsoft.com/office/drawing/2014/main" id="{233111D1-FFD4-4424-C0DB-2244EFA02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2476"/>
              <a:ext cx="43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8449" name="Object 49">
            <a:extLst>
              <a:ext uri="{FF2B5EF4-FFF2-40B4-BE49-F238E27FC236}">
                <a16:creationId xmlns:a16="http://schemas.microsoft.com/office/drawing/2014/main" id="{0CAF03C6-824F-E142-0CF5-1F400F4D9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3850" y="104775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396800" imgH="393480" progId="Equation.3">
                  <p:embed/>
                </p:oleObj>
              </mc:Choice>
              <mc:Fallback>
                <p:oleObj name="Equation" r:id="rId46" imgW="1396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104775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0" name="Object 50">
            <a:extLst>
              <a:ext uri="{FF2B5EF4-FFF2-40B4-BE49-F238E27FC236}">
                <a16:creationId xmlns:a16="http://schemas.microsoft.com/office/drawing/2014/main" id="{446E91E9-43F7-5BBB-BA7C-322AC5FD5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1524000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96880" imgH="393480" progId="Equation.3">
                  <p:embed/>
                </p:oleObj>
              </mc:Choice>
              <mc:Fallback>
                <p:oleObj name="Equation" r:id="rId48" imgW="59688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524000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1" name="Group 51">
            <a:extLst>
              <a:ext uri="{FF2B5EF4-FFF2-40B4-BE49-F238E27FC236}">
                <a16:creationId xmlns:a16="http://schemas.microsoft.com/office/drawing/2014/main" id="{A12E39A2-7AE2-1D23-560E-370C999E31F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1957388"/>
            <a:ext cx="654050" cy="806450"/>
            <a:chOff x="4416" y="1968"/>
            <a:chExt cx="412" cy="508"/>
          </a:xfrm>
        </p:grpSpPr>
        <p:graphicFrame>
          <p:nvGraphicFramePr>
            <p:cNvPr id="358452" name="Object 52">
              <a:extLst>
                <a:ext uri="{FF2B5EF4-FFF2-40B4-BE49-F238E27FC236}">
                  <a16:creationId xmlns:a16="http://schemas.microsoft.com/office/drawing/2014/main" id="{442F9D53-55BB-1A78-5E57-BDEB0EC42D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6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634680" imgH="393480" progId="Equation.3">
                    <p:embed/>
                  </p:oleObj>
                </mc:Choice>
                <mc:Fallback>
                  <p:oleObj name="Equation" r:id="rId49" imgW="634680" imgH="39348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6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3" name="Object 53">
              <a:extLst>
                <a:ext uri="{FF2B5EF4-FFF2-40B4-BE49-F238E27FC236}">
                  <a16:creationId xmlns:a16="http://schemas.microsoft.com/office/drawing/2014/main" id="{77858606-A74C-8684-25EA-D9CBEFB4C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222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634680" imgH="393480" progId="Equation.3">
                    <p:embed/>
                  </p:oleObj>
                </mc:Choice>
                <mc:Fallback>
                  <p:oleObj name="Equation" r:id="rId50" imgW="634680" imgH="39348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22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54" name="Object 54">
            <a:extLst>
              <a:ext uri="{FF2B5EF4-FFF2-40B4-BE49-F238E27FC236}">
                <a16:creationId xmlns:a16="http://schemas.microsoft.com/office/drawing/2014/main" id="{6C9F7329-53E5-2390-6171-1DB7EF9FC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0650" y="2843213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1244520" imgH="355320" progId="Equation.3">
                  <p:embed/>
                </p:oleObj>
              </mc:Choice>
              <mc:Fallback>
                <p:oleObj name="Equation" r:id="rId51" imgW="1244520" imgH="35532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43213"/>
                        <a:ext cx="1244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5" name="Object 55">
            <a:extLst>
              <a:ext uri="{FF2B5EF4-FFF2-40B4-BE49-F238E27FC236}">
                <a16:creationId xmlns:a16="http://schemas.microsoft.com/office/drawing/2014/main" id="{CA92D229-1194-60D6-3299-6F779B6AB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2824163"/>
          <a:ext cx="59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596880" imgH="393480" progId="Equation.3">
                  <p:embed/>
                </p:oleObj>
              </mc:Choice>
              <mc:Fallback>
                <p:oleObj name="Equation" r:id="rId53" imgW="596880" imgH="3934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824163"/>
                        <a:ext cx="59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56" name="Group 56">
            <a:extLst>
              <a:ext uri="{FF2B5EF4-FFF2-40B4-BE49-F238E27FC236}">
                <a16:creationId xmlns:a16="http://schemas.microsoft.com/office/drawing/2014/main" id="{E6BFCFED-4486-7F70-B342-4656EF54447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4163"/>
            <a:ext cx="2330450" cy="393700"/>
            <a:chOff x="2400" y="2514"/>
            <a:chExt cx="1468" cy="248"/>
          </a:xfrm>
        </p:grpSpPr>
        <p:graphicFrame>
          <p:nvGraphicFramePr>
            <p:cNvPr id="358457" name="Object 57">
              <a:extLst>
                <a:ext uri="{FF2B5EF4-FFF2-40B4-BE49-F238E27FC236}">
                  <a16:creationId xmlns:a16="http://schemas.microsoft.com/office/drawing/2014/main" id="{A00AB479-DCD2-7DE5-36BC-35B423EF8B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514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622080" imgH="393480" progId="Equation.3">
                    <p:embed/>
                  </p:oleObj>
                </mc:Choice>
                <mc:Fallback>
                  <p:oleObj name="Equation" r:id="rId54" imgW="622080" imgH="3934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14"/>
                          <a:ext cx="39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8" name="Object 58">
              <a:extLst>
                <a:ext uri="{FF2B5EF4-FFF2-40B4-BE49-F238E27FC236}">
                  <a16:creationId xmlns:a16="http://schemas.microsoft.com/office/drawing/2014/main" id="{3212485F-574A-F8D4-811D-720A23F197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4" y="251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634680" imgH="393480" progId="Equation.3">
                    <p:embed/>
                  </p:oleObj>
                </mc:Choice>
                <mc:Fallback>
                  <p:oleObj name="Equation" r:id="rId55" imgW="634680" imgH="39348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51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9" name="Object 59">
              <a:extLst>
                <a:ext uri="{FF2B5EF4-FFF2-40B4-BE49-F238E27FC236}">
                  <a16:creationId xmlns:a16="http://schemas.microsoft.com/office/drawing/2014/main" id="{21605D6C-C6FC-CF7B-FC18-3B3D20C69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8" y="2514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634680" imgH="393480" progId="Equation.3">
                    <p:embed/>
                  </p:oleObj>
                </mc:Choice>
                <mc:Fallback>
                  <p:oleObj name="Equation" r:id="rId56" imgW="634680" imgH="39348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514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60" name="Object 60">
            <a:extLst>
              <a:ext uri="{FF2B5EF4-FFF2-40B4-BE49-F238E27FC236}">
                <a16:creationId xmlns:a16="http://schemas.microsoft.com/office/drawing/2014/main" id="{639DB9D2-E6EB-68BF-4C73-9A8003F6B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5350" y="2881313"/>
          <a:ext cx="165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164880" imgH="279360" progId="Equation.3">
                  <p:embed/>
                </p:oleObj>
              </mc:Choice>
              <mc:Fallback>
                <p:oleObj name="Equation" r:id="rId57" imgW="164880" imgH="2793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2881313"/>
                        <a:ext cx="165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1" name="Object 61">
            <a:extLst>
              <a:ext uri="{FF2B5EF4-FFF2-40B4-BE49-F238E27FC236}">
                <a16:creationId xmlns:a16="http://schemas.microsoft.com/office/drawing/2014/main" id="{32754DF2-D99D-858C-C734-14C620909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644900"/>
          <a:ext cx="382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3822480" imgH="431640" progId="Equation.3">
                  <p:embed/>
                </p:oleObj>
              </mc:Choice>
              <mc:Fallback>
                <p:oleObj name="Equation" r:id="rId59" imgW="3822480" imgH="43164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4900"/>
                        <a:ext cx="382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62" name="Group 62">
            <a:extLst>
              <a:ext uri="{FF2B5EF4-FFF2-40B4-BE49-F238E27FC236}">
                <a16:creationId xmlns:a16="http://schemas.microsoft.com/office/drawing/2014/main" id="{D0FB819D-0981-8385-8B45-4DAD0117DC9A}"/>
              </a:ext>
            </a:extLst>
          </p:cNvPr>
          <p:cNvGrpSpPr>
            <a:grpSpLocks/>
          </p:cNvGrpSpPr>
          <p:nvPr/>
        </p:nvGrpSpPr>
        <p:grpSpPr bwMode="auto">
          <a:xfrm>
            <a:off x="1851025" y="1581150"/>
            <a:ext cx="223838" cy="1130300"/>
            <a:chOff x="1166" y="1731"/>
            <a:chExt cx="141" cy="712"/>
          </a:xfrm>
        </p:grpSpPr>
        <p:graphicFrame>
          <p:nvGraphicFramePr>
            <p:cNvPr id="358463" name="Object 63">
              <a:extLst>
                <a:ext uri="{FF2B5EF4-FFF2-40B4-BE49-F238E27FC236}">
                  <a16:creationId xmlns:a16="http://schemas.microsoft.com/office/drawing/2014/main" id="{0B8D06D0-BB55-8F07-5B8B-7D9C8E35C6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6" y="1731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1" imgW="203040" imgH="317160" progId="Equation.3">
                    <p:embed/>
                  </p:oleObj>
                </mc:Choice>
                <mc:Fallback>
                  <p:oleObj name="公式" r:id="rId61" imgW="203040" imgH="31716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1731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4" name="Object 64">
              <a:extLst>
                <a:ext uri="{FF2B5EF4-FFF2-40B4-BE49-F238E27FC236}">
                  <a16:creationId xmlns:a16="http://schemas.microsoft.com/office/drawing/2014/main" id="{EA3BF0DF-4B07-833C-C4EE-7EBDD4916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3" y="199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3" imgW="177480" imgH="304560" progId="Equation.3">
                    <p:embed/>
                  </p:oleObj>
                </mc:Choice>
                <mc:Fallback>
                  <p:oleObj name="公式" r:id="rId63" imgW="177480" imgH="30456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199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5" name="Object 65">
              <a:extLst>
                <a:ext uri="{FF2B5EF4-FFF2-40B4-BE49-F238E27FC236}">
                  <a16:creationId xmlns:a16="http://schemas.microsoft.com/office/drawing/2014/main" id="{EF5E4054-2F78-07CC-31B6-3212D70923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1" y="225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5" imgW="215640" imgH="304560" progId="Equation.3">
                    <p:embed/>
                  </p:oleObj>
                </mc:Choice>
                <mc:Fallback>
                  <p:oleObj name="公式" r:id="rId65" imgW="215640" imgH="30456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25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9426" name="Object 2">
            <a:extLst>
              <a:ext uri="{FF2B5EF4-FFF2-40B4-BE49-F238E27FC236}">
                <a16:creationId xmlns:a16="http://schemas.microsoft.com/office/drawing/2014/main" id="{8C382FA1-A198-19C1-9F50-3ABB015B5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412875"/>
          <a:ext cx="7969250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29320" imgH="4356000" progId="Equation.3">
                  <p:embed/>
                </p:oleObj>
              </mc:Choice>
              <mc:Fallback>
                <p:oleObj name="Equation" r:id="rId2" imgW="7429320" imgH="4356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412875"/>
                        <a:ext cx="7969250" cy="450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7" name="Object 3">
            <a:extLst>
              <a:ext uri="{FF2B5EF4-FFF2-40B4-BE49-F238E27FC236}">
                <a16:creationId xmlns:a16="http://schemas.microsoft.com/office/drawing/2014/main" id="{C8A57125-7C0E-2B76-BE45-4D44D17EFD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1368425"/>
          <a:ext cx="9350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380880" progId="Equation.3">
                  <p:embed/>
                </p:oleObj>
              </mc:Choice>
              <mc:Fallback>
                <p:oleObj name="Equation" r:id="rId4" imgW="736560" imgH="380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368425"/>
                        <a:ext cx="9350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8" name="Rectangle 4">
            <a:extLst>
              <a:ext uri="{FF2B5EF4-FFF2-40B4-BE49-F238E27FC236}">
                <a16:creationId xmlns:a16="http://schemas.microsoft.com/office/drawing/2014/main" id="{45B78C5B-4019-B63B-631A-871832C21187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27088" y="314325"/>
            <a:ext cx="7058025" cy="739775"/>
          </a:xfr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  <a:latin typeface="黑体" panose="02010609060101010101" pitchFamily="49" charset="-122"/>
              </a:rPr>
              <a:t>离散型随机变量的边缘分布律</a:t>
            </a:r>
            <a:r>
              <a:rPr lang="zh-CN" altLang="en-US" sz="4000">
                <a:latin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>
            <a:extLst>
              <a:ext uri="{FF2B5EF4-FFF2-40B4-BE49-F238E27FC236}">
                <a16:creationId xmlns:a16="http://schemas.microsoft.com/office/drawing/2014/main" id="{6EF44843-A976-2C64-718B-B8EBF5EEC1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636838"/>
          <a:ext cx="8569325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914400" progId="Equation.DSMT4">
                  <p:embed/>
                </p:oleObj>
              </mc:Choice>
              <mc:Fallback>
                <p:oleObj name="Equation" r:id="rId2" imgW="303516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636838"/>
                        <a:ext cx="8569325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3" name="Rectangle 3">
            <a:extLst>
              <a:ext uri="{FF2B5EF4-FFF2-40B4-BE49-F238E27FC236}">
                <a16:creationId xmlns:a16="http://schemas.microsoft.com/office/drawing/2014/main" id="{FD27760F-710A-D33E-D179-6C903F72D21E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27088" y="260350"/>
            <a:ext cx="7489825" cy="746125"/>
          </a:xfrm>
          <a:noFill/>
          <a:ln w="4445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</a:rPr>
              <a:t>连续型随机变量的边缘概率密度</a:t>
            </a:r>
          </a:p>
        </p:txBody>
      </p:sp>
      <p:pic>
        <p:nvPicPr>
          <p:cNvPr id="322564" name="Picture 4">
            <a:extLst>
              <a:ext uri="{FF2B5EF4-FFF2-40B4-BE49-F238E27FC236}">
                <a16:creationId xmlns:a16="http://schemas.microsoft.com/office/drawing/2014/main" id="{87F0D85E-2936-AE2A-18E2-43CA48DC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33807" r="29817" b="52519"/>
          <a:stretch>
            <a:fillRect/>
          </a:stretch>
        </p:blipFill>
        <p:spPr bwMode="auto">
          <a:xfrm>
            <a:off x="250825" y="1196975"/>
            <a:ext cx="8532813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>
            <a:extLst>
              <a:ext uri="{FF2B5EF4-FFF2-40B4-BE49-F238E27FC236}">
                <a16:creationId xmlns:a16="http://schemas.microsoft.com/office/drawing/2014/main" id="{B1AABC80-8635-3DC4-A2D4-7AAE9FBBA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133600"/>
          <a:ext cx="87487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51760" imgH="2108160" progId="Equation.DSMT4">
                  <p:embed/>
                </p:oleObj>
              </mc:Choice>
              <mc:Fallback>
                <p:oleObj name="Equation" r:id="rId2" imgW="8051760" imgH="2108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33600"/>
                        <a:ext cx="8748712" cy="23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3" name="Rectangle 5">
            <a:extLst>
              <a:ext uri="{FF2B5EF4-FFF2-40B4-BE49-F238E27FC236}">
                <a16:creationId xmlns:a16="http://schemas.microsoft.com/office/drawing/2014/main" id="{EB21F748-997A-01E6-8714-BC835870C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282" name="Object 2">
            <a:extLst>
              <a:ext uri="{FF2B5EF4-FFF2-40B4-BE49-F238E27FC236}">
                <a16:creationId xmlns:a16="http://schemas.microsoft.com/office/drawing/2014/main" id="{6200E91B-DA4D-9117-F135-6DE3D6274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49275"/>
          <a:ext cx="82169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040" imgH="2158920" progId="Equation.3">
                  <p:embed/>
                </p:oleObj>
              </mc:Choice>
              <mc:Fallback>
                <p:oleObj name="Equation" r:id="rId2" imgW="6845040" imgH="2158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9275"/>
                        <a:ext cx="82169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" name="Text Box 3">
            <a:extLst>
              <a:ext uri="{FF2B5EF4-FFF2-40B4-BE49-F238E27FC236}">
                <a16:creationId xmlns:a16="http://schemas.microsoft.com/office/drawing/2014/main" id="{EDA0021C-21C6-1D4F-28FD-4B5415097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44938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25284" name="Object 4">
            <a:extLst>
              <a:ext uri="{FF2B5EF4-FFF2-40B4-BE49-F238E27FC236}">
                <a16:creationId xmlns:a16="http://schemas.microsoft.com/office/drawing/2014/main" id="{65F9EFBB-304C-8CB9-86AF-1318B1E9A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900488"/>
          <a:ext cx="41767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698400" progId="Equation.3">
                  <p:embed/>
                </p:oleObj>
              </mc:Choice>
              <mc:Fallback>
                <p:oleObj name="Equation" r:id="rId4" imgW="335268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00488"/>
                        <a:ext cx="417671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285" name="Group 5">
            <a:extLst>
              <a:ext uri="{FF2B5EF4-FFF2-40B4-BE49-F238E27FC236}">
                <a16:creationId xmlns:a16="http://schemas.microsoft.com/office/drawing/2014/main" id="{01295591-DEC1-8D59-A75C-9406FCB899F5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429000"/>
            <a:ext cx="3816350" cy="2663825"/>
            <a:chOff x="3264" y="2160"/>
            <a:chExt cx="2031" cy="1543"/>
          </a:xfrm>
        </p:grpSpPr>
        <p:sp>
          <p:nvSpPr>
            <p:cNvPr id="225286" name="Line 6">
              <a:extLst>
                <a:ext uri="{FF2B5EF4-FFF2-40B4-BE49-F238E27FC236}">
                  <a16:creationId xmlns:a16="http://schemas.microsoft.com/office/drawing/2014/main" id="{516A592B-DAA5-BAAA-1FAB-778205A056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7" name="Line 7">
              <a:extLst>
                <a:ext uri="{FF2B5EF4-FFF2-40B4-BE49-F238E27FC236}">
                  <a16:creationId xmlns:a16="http://schemas.microsoft.com/office/drawing/2014/main" id="{412384A3-A155-81B0-36C1-19025DE79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8" name="Line 8">
              <a:extLst>
                <a:ext uri="{FF2B5EF4-FFF2-40B4-BE49-F238E27FC236}">
                  <a16:creationId xmlns:a16="http://schemas.microsoft.com/office/drawing/2014/main" id="{3B5774E1-BB74-1BF7-ED12-3CC4B29E8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289" name="Freeform 9">
              <a:extLst>
                <a:ext uri="{FF2B5EF4-FFF2-40B4-BE49-F238E27FC236}">
                  <a16:creationId xmlns:a16="http://schemas.microsoft.com/office/drawing/2014/main" id="{987A8172-FAB5-EB16-5E1B-B495EF52A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290" name="Object 10">
              <a:extLst>
                <a:ext uri="{FF2B5EF4-FFF2-40B4-BE49-F238E27FC236}">
                  <a16:creationId xmlns:a16="http://schemas.microsoft.com/office/drawing/2014/main" id="{28378930-D26F-9A60-33D0-58009A3160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317160" progId="Equation.3">
                    <p:embed/>
                  </p:oleObj>
                </mc:Choice>
                <mc:Fallback>
                  <p:oleObj name="Equation" r:id="rId6" imgW="83808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1" name="Object 11">
              <a:extLst>
                <a:ext uri="{FF2B5EF4-FFF2-40B4-BE49-F238E27FC236}">
                  <a16:creationId xmlns:a16="http://schemas.microsoft.com/office/drawing/2014/main" id="{F7C97FFA-3F75-5FF5-80D4-4477E738E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2200" imgH="457200" progId="Equation.3">
                    <p:embed/>
                  </p:oleObj>
                </mc:Choice>
                <mc:Fallback>
                  <p:oleObj name="Equation" r:id="rId8" imgW="9522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2" name="Object 12">
              <a:extLst>
                <a:ext uri="{FF2B5EF4-FFF2-40B4-BE49-F238E27FC236}">
                  <a16:creationId xmlns:a16="http://schemas.microsoft.com/office/drawing/2014/main" id="{99194453-731F-33F0-FA26-C9DBFB0C55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1960" imgH="317160" progId="Equation.3">
                    <p:embed/>
                  </p:oleObj>
                </mc:Choice>
                <mc:Fallback>
                  <p:oleObj name="Equation" r:id="rId10" imgW="29196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3" name="Object 13">
              <a:extLst>
                <a:ext uri="{FF2B5EF4-FFF2-40B4-BE49-F238E27FC236}">
                  <a16:creationId xmlns:a16="http://schemas.microsoft.com/office/drawing/2014/main" id="{90D58879-F204-714C-7ADA-2DE634CD4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241200" progId="Equation.3">
                    <p:embed/>
                  </p:oleObj>
                </mc:Choice>
                <mc:Fallback>
                  <p:oleObj name="Equation" r:id="rId12" imgW="2538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4" name="Object 14">
              <a:extLst>
                <a:ext uri="{FF2B5EF4-FFF2-40B4-BE49-F238E27FC236}">
                  <a16:creationId xmlns:a16="http://schemas.microsoft.com/office/drawing/2014/main" id="{4812D374-DD6C-15B0-1F19-78BB8BA59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317160" progId="Equation.3">
                    <p:embed/>
                  </p:oleObj>
                </mc:Choice>
                <mc:Fallback>
                  <p:oleObj name="Equation" r:id="rId14" imgW="2538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295" name="Object 15">
              <a:extLst>
                <a:ext uri="{FF2B5EF4-FFF2-40B4-BE49-F238E27FC236}">
                  <a16:creationId xmlns:a16="http://schemas.microsoft.com/office/drawing/2014/main" id="{4153A037-469D-C2CB-B308-C4652F2D97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0240" imgH="393480" progId="Equation.3">
                    <p:embed/>
                  </p:oleObj>
                </mc:Choice>
                <mc:Fallback>
                  <p:oleObj name="Equation" r:id="rId16" imgW="66024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296" name="Line 16">
              <a:extLst>
                <a:ext uri="{FF2B5EF4-FFF2-40B4-BE49-F238E27FC236}">
                  <a16:creationId xmlns:a16="http://schemas.microsoft.com/office/drawing/2014/main" id="{783033B1-6D7D-9337-4AF0-91F155B83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297" name="Rectangle 17">
            <a:extLst>
              <a:ext uri="{FF2B5EF4-FFF2-40B4-BE49-F238E27FC236}">
                <a16:creationId xmlns:a16="http://schemas.microsoft.com/office/drawing/2014/main" id="{F27AD228-E4B8-7F2F-3A47-02290B0DA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795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25298" name="Line 18">
            <a:extLst>
              <a:ext uri="{FF2B5EF4-FFF2-40B4-BE49-F238E27FC236}">
                <a16:creationId xmlns:a16="http://schemas.microsoft.com/office/drawing/2014/main" id="{11A350AF-4200-13FC-35A5-C0CA04063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3933825"/>
            <a:ext cx="0" cy="2087563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00" name="AutoShape 20">
            <a:extLst>
              <a:ext uri="{FF2B5EF4-FFF2-40B4-BE49-F238E27FC236}">
                <a16:creationId xmlns:a16="http://schemas.microsoft.com/office/drawing/2014/main" id="{F69121AE-FFB5-DF32-2DC5-C93B1EB98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16563"/>
            <a:ext cx="1849437" cy="644525"/>
          </a:xfrm>
          <a:prstGeom prst="wedgeRectCallout">
            <a:avLst>
              <a:gd name="adj1" fmla="val 384"/>
              <a:gd name="adj2" fmla="val -215519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暂时固定</a:t>
            </a:r>
          </a:p>
        </p:txBody>
      </p:sp>
      <p:sp>
        <p:nvSpPr>
          <p:cNvPr id="225301" name="AutoShape 21">
            <a:extLst>
              <a:ext uri="{FF2B5EF4-FFF2-40B4-BE49-F238E27FC236}">
                <a16:creationId xmlns:a16="http://schemas.microsoft.com/office/drawing/2014/main" id="{9348D2EE-5755-62A4-B6D2-E98716BA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516563"/>
            <a:ext cx="1849437" cy="644525"/>
          </a:xfrm>
          <a:prstGeom prst="wedgeRectCallout">
            <a:avLst>
              <a:gd name="adj1" fmla="val 160213"/>
              <a:gd name="adj2" fmla="val -9359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暂时固定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300" grpId="0" animBg="1" autoUpdateAnimBg="0"/>
      <p:bldP spid="22530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234" name="Object 2">
            <a:extLst>
              <a:ext uri="{FF2B5EF4-FFF2-40B4-BE49-F238E27FC236}">
                <a16:creationId xmlns:a16="http://schemas.microsoft.com/office/drawing/2014/main" id="{E2CA63EA-3FDC-4CE0-4CFD-8FFAFFA3A5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549275"/>
          <a:ext cx="821690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45040" imgH="2158920" progId="Equation.3">
                  <p:embed/>
                </p:oleObj>
              </mc:Choice>
              <mc:Fallback>
                <p:oleObj name="Equation" r:id="rId2" imgW="6845040" imgH="2158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9275"/>
                        <a:ext cx="8216900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35" name="Text Box 3">
            <a:extLst>
              <a:ext uri="{FF2B5EF4-FFF2-40B4-BE49-F238E27FC236}">
                <a16:creationId xmlns:a16="http://schemas.microsoft.com/office/drawing/2014/main" id="{8DAB6A2A-BA5D-99E5-DC7E-1835AFE1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944938"/>
            <a:ext cx="642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51236" name="Object 4">
            <a:extLst>
              <a:ext uri="{FF2B5EF4-FFF2-40B4-BE49-F238E27FC236}">
                <a16:creationId xmlns:a16="http://schemas.microsoft.com/office/drawing/2014/main" id="{6BD98B56-3232-640A-70B6-233E7781C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60800"/>
          <a:ext cx="40322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30120" progId="Equation.DSMT4">
                  <p:embed/>
                </p:oleObj>
              </mc:Choice>
              <mc:Fallback>
                <p:oleObj name="Equation" r:id="rId4" imgW="139680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40322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1237" name="Group 5">
            <a:extLst>
              <a:ext uri="{FF2B5EF4-FFF2-40B4-BE49-F238E27FC236}">
                <a16:creationId xmlns:a16="http://schemas.microsoft.com/office/drawing/2014/main" id="{864A17DC-1ABC-DF37-6865-AD9858360ADD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429000"/>
            <a:ext cx="3816350" cy="2663825"/>
            <a:chOff x="3264" y="2160"/>
            <a:chExt cx="2031" cy="1543"/>
          </a:xfrm>
        </p:grpSpPr>
        <p:sp>
          <p:nvSpPr>
            <p:cNvPr id="351238" name="Line 6">
              <a:extLst>
                <a:ext uri="{FF2B5EF4-FFF2-40B4-BE49-F238E27FC236}">
                  <a16:creationId xmlns:a16="http://schemas.microsoft.com/office/drawing/2014/main" id="{0F7E089F-8FF0-AD45-E3C7-4CDAD8BC2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04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39" name="Line 7">
              <a:extLst>
                <a:ext uri="{FF2B5EF4-FFF2-40B4-BE49-F238E27FC236}">
                  <a16:creationId xmlns:a16="http://schemas.microsoft.com/office/drawing/2014/main" id="{26FD7171-F8CF-6D27-FD44-90A09D0EC1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2304"/>
              <a:ext cx="0" cy="1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0" name="Line 8">
              <a:extLst>
                <a:ext uri="{FF2B5EF4-FFF2-40B4-BE49-F238E27FC236}">
                  <a16:creationId xmlns:a16="http://schemas.microsoft.com/office/drawing/2014/main" id="{B3C74EC4-854C-0B07-8420-81247C3BA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352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41" name="Freeform 9">
              <a:extLst>
                <a:ext uri="{FF2B5EF4-FFF2-40B4-BE49-F238E27FC236}">
                  <a16:creationId xmlns:a16="http://schemas.microsoft.com/office/drawing/2014/main" id="{11CF4A35-A288-2A83-FA8B-5CE36C63F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" y="2352"/>
              <a:ext cx="1056" cy="1152"/>
            </a:xfrm>
            <a:custGeom>
              <a:avLst/>
              <a:gdLst>
                <a:gd name="T0" fmla="*/ 0 w 1056"/>
                <a:gd name="T1" fmla="*/ 1152 h 1152"/>
                <a:gd name="T2" fmla="*/ 864 w 1056"/>
                <a:gd name="T3" fmla="*/ 816 h 1152"/>
                <a:gd name="T4" fmla="*/ 1056 w 1056"/>
                <a:gd name="T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6" h="1152">
                  <a:moveTo>
                    <a:pt x="0" y="1152"/>
                  </a:moveTo>
                  <a:cubicBezTo>
                    <a:pt x="344" y="1080"/>
                    <a:pt x="688" y="1008"/>
                    <a:pt x="864" y="816"/>
                  </a:cubicBezTo>
                  <a:cubicBezTo>
                    <a:pt x="1040" y="624"/>
                    <a:pt x="1024" y="136"/>
                    <a:pt x="1056" y="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1242" name="Object 10">
              <a:extLst>
                <a:ext uri="{FF2B5EF4-FFF2-40B4-BE49-F238E27FC236}">
                  <a16:creationId xmlns:a16="http://schemas.microsoft.com/office/drawing/2014/main" id="{F3362077-838A-35FF-5EE9-6D74FD0BA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2" y="2773"/>
            <a:ext cx="5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317160" progId="Equation.3">
                    <p:embed/>
                  </p:oleObj>
                </mc:Choice>
                <mc:Fallback>
                  <p:oleObj name="Equation" r:id="rId6" imgW="83808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2773"/>
                          <a:ext cx="5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3" name="Object 11">
              <a:extLst>
                <a:ext uri="{FF2B5EF4-FFF2-40B4-BE49-F238E27FC236}">
                  <a16:creationId xmlns:a16="http://schemas.microsoft.com/office/drawing/2014/main" id="{8E065244-5162-EC37-5BE6-E61815C96C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3061"/>
            <a:ext cx="6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2200" imgH="457200" progId="Equation.3">
                    <p:embed/>
                  </p:oleObj>
                </mc:Choice>
                <mc:Fallback>
                  <p:oleObj name="Equation" r:id="rId8" imgW="952200" imgH="457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3061"/>
                          <a:ext cx="6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4" name="Object 12">
              <a:extLst>
                <a:ext uri="{FF2B5EF4-FFF2-40B4-BE49-F238E27FC236}">
                  <a16:creationId xmlns:a16="http://schemas.microsoft.com/office/drawing/2014/main" id="{1FF1FB35-A818-6C35-6247-3D9E798839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04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91960" imgH="317160" progId="Equation.3">
                    <p:embed/>
                  </p:oleObj>
                </mc:Choice>
                <mc:Fallback>
                  <p:oleObj name="Equation" r:id="rId10" imgW="291960" imgH="31716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5" name="Object 13">
              <a:extLst>
                <a:ext uri="{FF2B5EF4-FFF2-40B4-BE49-F238E27FC236}">
                  <a16:creationId xmlns:a16="http://schemas.microsoft.com/office/drawing/2014/main" id="{A70BEB17-1EF6-5191-A59F-086F9D0705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55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53800" imgH="241200" progId="Equation.3">
                    <p:embed/>
                  </p:oleObj>
                </mc:Choice>
                <mc:Fallback>
                  <p:oleObj name="Equation" r:id="rId12" imgW="253800" imgH="24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55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6" name="Object 14">
              <a:extLst>
                <a:ext uri="{FF2B5EF4-FFF2-40B4-BE49-F238E27FC236}">
                  <a16:creationId xmlns:a16="http://schemas.microsoft.com/office/drawing/2014/main" id="{597BA70C-DB55-1E3F-71BB-A6C5048874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00" y="226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3800" imgH="317160" progId="Equation.3">
                    <p:embed/>
                  </p:oleObj>
                </mc:Choice>
                <mc:Fallback>
                  <p:oleObj name="Equation" r:id="rId14" imgW="253800" imgH="31716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0" y="226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1247" name="Object 15">
              <a:extLst>
                <a:ext uri="{FF2B5EF4-FFF2-40B4-BE49-F238E27FC236}">
                  <a16:creationId xmlns:a16="http://schemas.microsoft.com/office/drawing/2014/main" id="{E03F2291-B646-280B-0B95-E5155F3FEC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256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0240" imgH="393480" progId="Equation.3">
                    <p:embed/>
                  </p:oleObj>
                </mc:Choice>
                <mc:Fallback>
                  <p:oleObj name="Equation" r:id="rId16" imgW="66024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256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8" name="Line 16">
              <a:extLst>
                <a:ext uri="{FF2B5EF4-FFF2-40B4-BE49-F238E27FC236}">
                  <a16:creationId xmlns:a16="http://schemas.microsoft.com/office/drawing/2014/main" id="{D49D65BB-C002-87BA-CCBA-6269DCE74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160"/>
              <a:ext cx="0" cy="15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1249" name="Rectangle 17">
            <a:extLst>
              <a:ext uri="{FF2B5EF4-FFF2-40B4-BE49-F238E27FC236}">
                <a16:creationId xmlns:a16="http://schemas.microsoft.com/office/drawing/2014/main" id="{FFF103D6-FD75-AFCC-5416-FA4EE2E6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76250"/>
            <a:ext cx="7953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51251" name="Line 19">
            <a:extLst>
              <a:ext uri="{FF2B5EF4-FFF2-40B4-BE49-F238E27FC236}">
                <a16:creationId xmlns:a16="http://schemas.microsoft.com/office/drawing/2014/main" id="{FF226737-9100-9917-22EC-013097907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4724400"/>
            <a:ext cx="3095625" cy="71438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1252" name="AutoShape 20">
            <a:extLst>
              <a:ext uri="{FF2B5EF4-FFF2-40B4-BE49-F238E27FC236}">
                <a16:creationId xmlns:a16="http://schemas.microsoft.com/office/drawing/2014/main" id="{D14F2430-6FD3-FAAF-9BB1-D62756BF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5125"/>
            <a:ext cx="1849437" cy="644525"/>
          </a:xfrm>
          <a:prstGeom prst="wedgeRectCallout">
            <a:avLst>
              <a:gd name="adj1" fmla="val 384"/>
              <a:gd name="adj2" fmla="val -215519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暂时固定</a:t>
            </a:r>
          </a:p>
        </p:txBody>
      </p:sp>
      <p:sp>
        <p:nvSpPr>
          <p:cNvPr id="351253" name="AutoShape 21">
            <a:extLst>
              <a:ext uri="{FF2B5EF4-FFF2-40B4-BE49-F238E27FC236}">
                <a16:creationId xmlns:a16="http://schemas.microsoft.com/office/drawing/2014/main" id="{8BACAF01-BFF4-C98C-5DFF-D753E043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45125"/>
            <a:ext cx="1920875" cy="644525"/>
          </a:xfrm>
          <a:prstGeom prst="wedgeRectCallout">
            <a:avLst>
              <a:gd name="adj1" fmla="val 74713"/>
              <a:gd name="adj2" fmla="val -154681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暂时固定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1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autoUpdateAnimBg="0"/>
      <p:bldP spid="351252" grpId="0" animBg="1" autoUpdateAnimBg="0"/>
      <p:bldP spid="351253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>
            <a:extLst>
              <a:ext uri="{FF2B5EF4-FFF2-40B4-BE49-F238E27FC236}">
                <a16:creationId xmlns:a16="http://schemas.microsoft.com/office/drawing/2014/main" id="{1D08363C-3039-91EC-39C1-2767A909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6975"/>
            <a:ext cx="7620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solidFill>
                  <a:srgbClr val="FFFF99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是平面上的有界区域，其面积为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若二维随机变量（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）具有概率密度</a:t>
            </a:r>
          </a:p>
        </p:txBody>
      </p:sp>
      <p:graphicFrame>
        <p:nvGraphicFramePr>
          <p:cNvPr id="352259" name="Object 3">
            <a:extLst>
              <a:ext uri="{FF2B5EF4-FFF2-40B4-BE49-F238E27FC236}">
                <a16:creationId xmlns:a16="http://schemas.microsoft.com/office/drawing/2014/main" id="{FE524DFE-6733-48CB-7B8C-99F6F9FD9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6813" y="2297113"/>
          <a:ext cx="467836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76160" imgH="609480" progId="Equation.3">
                  <p:embed/>
                </p:oleObj>
              </mc:Choice>
              <mc:Fallback>
                <p:oleObj name="公式" r:id="rId2" imgW="167616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297113"/>
                        <a:ext cx="467836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Text Box 4">
            <a:extLst>
              <a:ext uri="{FF2B5EF4-FFF2-40B4-BE49-F238E27FC236}">
                <a16:creationId xmlns:a16="http://schemas.microsoft.com/office/drawing/2014/main" id="{7C92CCDE-6A3F-FBE8-DED1-AF0593A8A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25913"/>
            <a:ext cx="693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则称（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上服从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均匀分布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2262" name="Text Box 6">
            <a:extLst>
              <a:ext uri="{FF2B5EF4-FFF2-40B4-BE49-F238E27FC236}">
                <a16:creationId xmlns:a16="http://schemas.microsoft.com/office/drawing/2014/main" id="{2483DF0E-2B96-D9AD-040E-9260B98A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(P71) 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二维均匀分布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Text Box 2">
            <a:extLst>
              <a:ext uri="{FF2B5EF4-FFF2-40B4-BE49-F238E27FC236}">
                <a16:creationId xmlns:a16="http://schemas.microsoft.com/office/drawing/2014/main" id="{F5EF4F32-5D88-F8DC-EDF1-503E3234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979488"/>
            <a:ext cx="6684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若二维随机变量（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）具有概率密度</a:t>
            </a:r>
          </a:p>
        </p:txBody>
      </p:sp>
      <p:pic>
        <p:nvPicPr>
          <p:cNvPr id="353283" name="Picture 3">
            <a:extLst>
              <a:ext uri="{FF2B5EF4-FFF2-40B4-BE49-F238E27FC236}">
                <a16:creationId xmlns:a16="http://schemas.microsoft.com/office/drawing/2014/main" id="{784B945B-E95B-37DE-9CBA-904A452C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068638"/>
            <a:ext cx="2209800" cy="11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3284" name="Group 4">
            <a:extLst>
              <a:ext uri="{FF2B5EF4-FFF2-40B4-BE49-F238E27FC236}">
                <a16:creationId xmlns:a16="http://schemas.microsoft.com/office/drawing/2014/main" id="{B13DA5D6-FEEE-856F-87A8-9337903086B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210175"/>
            <a:ext cx="8247063" cy="1323975"/>
            <a:chOff x="204" y="2919"/>
            <a:chExt cx="5195" cy="834"/>
          </a:xfrm>
        </p:grpSpPr>
        <p:sp>
          <p:nvSpPr>
            <p:cNvPr id="353285" name="Text Box 5">
              <a:extLst>
                <a:ext uri="{FF2B5EF4-FFF2-40B4-BE49-F238E27FC236}">
                  <a16:creationId xmlns:a16="http://schemas.microsoft.com/office/drawing/2014/main" id="{531ECF76-255F-DCDC-D838-26BA1B2A7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3022"/>
              <a:ext cx="5171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         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则称（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）服从参数为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                      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二维正态分布</a:t>
              </a:r>
              <a:r>
                <a:rPr kumimoji="1"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53286" name="Object 6">
              <a:extLst>
                <a:ext uri="{FF2B5EF4-FFF2-40B4-BE49-F238E27FC236}">
                  <a16:creationId xmlns:a16="http://schemas.microsoft.com/office/drawing/2014/main" id="{5888C664-2286-554E-9B29-DCA47F716B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2919"/>
            <a:ext cx="188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65160" imgH="228600" progId="Equation.DSMT4">
                    <p:embed/>
                  </p:oleObj>
                </mc:Choice>
                <mc:Fallback>
                  <p:oleObj name="Equation" r:id="rId3" imgW="9651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919"/>
                          <a:ext cx="1884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3287" name="Group 7">
            <a:extLst>
              <a:ext uri="{FF2B5EF4-FFF2-40B4-BE49-F238E27FC236}">
                <a16:creationId xmlns:a16="http://schemas.microsoft.com/office/drawing/2014/main" id="{3C6E71C8-17E8-4B0B-EF3E-924061562AE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581525"/>
            <a:ext cx="8370888" cy="1322388"/>
            <a:chOff x="204" y="2541"/>
            <a:chExt cx="5273" cy="833"/>
          </a:xfrm>
        </p:grpSpPr>
        <p:grpSp>
          <p:nvGrpSpPr>
            <p:cNvPr id="353288" name="Group 8">
              <a:extLst>
                <a:ext uri="{FF2B5EF4-FFF2-40B4-BE49-F238E27FC236}">
                  <a16:creationId xmlns:a16="http://schemas.microsoft.com/office/drawing/2014/main" id="{E3C5EBFC-5E6A-448B-B846-BA0F3B7C1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2541"/>
              <a:ext cx="5273" cy="442"/>
              <a:chOff x="204" y="2541"/>
              <a:chExt cx="5273" cy="442"/>
            </a:xfrm>
          </p:grpSpPr>
          <p:sp>
            <p:nvSpPr>
              <p:cNvPr id="353289" name="Rectangle 9">
                <a:extLst>
                  <a:ext uri="{FF2B5EF4-FFF2-40B4-BE49-F238E27FC236}">
                    <a16:creationId xmlns:a16="http://schemas.microsoft.com/office/drawing/2014/main" id="{33654E59-9E79-50D0-CEF8-6EB76F1B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" y="2584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1">
                    <a:latin typeface="Times New Roman" panose="02020603050405020304" pitchFamily="18" charset="0"/>
                  </a:rPr>
                  <a:t>其中</a:t>
                </a:r>
              </a:p>
            </p:txBody>
          </p:sp>
          <p:sp>
            <p:nvSpPr>
              <p:cNvPr id="353290" name="Text Box 10">
                <a:extLst>
                  <a:ext uri="{FF2B5EF4-FFF2-40B4-BE49-F238E27FC236}">
                    <a16:creationId xmlns:a16="http://schemas.microsoft.com/office/drawing/2014/main" id="{987EC81C-ACC5-6D4D-454A-E4E896862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7" y="2608"/>
                <a:ext cx="18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均为常数 </a:t>
                </a:r>
                <a:r>
                  <a:rPr kumimoji="1" lang="en-US" altLang="zh-CN" sz="2800" b="1">
                    <a:latin typeface="Times New Roman" panose="02020603050405020304" pitchFamily="18" charset="0"/>
                  </a:rPr>
                  <a:t>, </a:t>
                </a:r>
                <a:r>
                  <a:rPr kumimoji="1" lang="zh-CN" altLang="en-US" sz="2800" b="1">
                    <a:latin typeface="Times New Roman" panose="02020603050405020304" pitchFamily="18" charset="0"/>
                  </a:rPr>
                  <a:t>且</a:t>
                </a:r>
              </a:p>
            </p:txBody>
          </p:sp>
          <p:graphicFrame>
            <p:nvGraphicFramePr>
              <p:cNvPr id="353291" name="Object 11">
                <a:extLst>
                  <a:ext uri="{FF2B5EF4-FFF2-40B4-BE49-F238E27FC236}">
                    <a16:creationId xmlns:a16="http://schemas.microsoft.com/office/drawing/2014/main" id="{F9F04E6A-BCAB-B898-C5B1-AB4673E14B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2563"/>
              <a:ext cx="1599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888840" imgH="215640" progId="Equation.3">
                      <p:embed/>
                    </p:oleObj>
                  </mc:Choice>
                  <mc:Fallback>
                    <p:oleObj name="公式" r:id="rId5" imgW="888840" imgH="21564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563"/>
                            <a:ext cx="1599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3292" name="Object 12">
                <a:extLst>
                  <a:ext uri="{FF2B5EF4-FFF2-40B4-BE49-F238E27FC236}">
                    <a16:creationId xmlns:a16="http://schemas.microsoft.com/office/drawing/2014/main" id="{8AB0ACCF-5A98-1DE7-469B-C1920763872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4" y="2541"/>
              <a:ext cx="1884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965160" imgH="228600" progId="Equation.DSMT4">
                      <p:embed/>
                    </p:oleObj>
                  </mc:Choice>
                  <mc:Fallback>
                    <p:oleObj name="Equation" r:id="rId7" imgW="96516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4" y="2541"/>
                            <a:ext cx="1884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3293" name="Object 13">
              <a:extLst>
                <a:ext uri="{FF2B5EF4-FFF2-40B4-BE49-F238E27FC236}">
                  <a16:creationId xmlns:a16="http://schemas.microsoft.com/office/drawing/2014/main" id="{9BD22520-7AF8-0A56-EE08-C66152645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3062"/>
            <a:ext cx="6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52200" imgH="495000" progId="Equation.DSMT4">
                    <p:embed/>
                  </p:oleObj>
                </mc:Choice>
                <mc:Fallback>
                  <p:oleObj name="Equation" r:id="rId9" imgW="952200" imgH="495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062"/>
                          <a:ext cx="60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3294" name="Group 14">
            <a:extLst>
              <a:ext uri="{FF2B5EF4-FFF2-40B4-BE49-F238E27FC236}">
                <a16:creationId xmlns:a16="http://schemas.microsoft.com/office/drawing/2014/main" id="{15EF4A05-59BB-5A4D-989C-3B565AB3B276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6005513"/>
            <a:ext cx="5724525" cy="519112"/>
            <a:chOff x="1859" y="3557"/>
            <a:chExt cx="3606" cy="327"/>
          </a:xfrm>
        </p:grpSpPr>
        <p:sp>
          <p:nvSpPr>
            <p:cNvPr id="353295" name="Text Box 15">
              <a:extLst>
                <a:ext uri="{FF2B5EF4-FFF2-40B4-BE49-F238E27FC236}">
                  <a16:creationId xmlns:a16="http://schemas.microsoft.com/office/drawing/2014/main" id="{DCF3F6FA-D2BA-604F-6BAC-6ECAB32F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3557"/>
              <a:ext cx="36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kumimoji="1" lang="zh-CN" altLang="en-US" sz="2800" b="1">
                  <a:latin typeface="Times New Roman" panose="02020603050405020304" pitchFamily="18" charset="0"/>
                </a:rPr>
                <a:t>记作（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）～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                       ).</a:t>
              </a:r>
            </a:p>
          </p:txBody>
        </p:sp>
        <p:graphicFrame>
          <p:nvGraphicFramePr>
            <p:cNvPr id="353296" name="Object 16">
              <a:extLst>
                <a:ext uri="{FF2B5EF4-FFF2-40B4-BE49-F238E27FC236}">
                  <a16:creationId xmlns:a16="http://schemas.microsoft.com/office/drawing/2014/main" id="{3C0B2D8E-1395-2C50-40CF-9B646F51A8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3580"/>
            <a:ext cx="1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84120" imgH="482400" progId="Equation.DSMT4">
                    <p:embed/>
                  </p:oleObj>
                </mc:Choice>
                <mc:Fallback>
                  <p:oleObj name="Equation" r:id="rId11" imgW="2184120" imgH="4824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580"/>
                          <a:ext cx="1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3297" name="Object 17">
            <a:extLst>
              <a:ext uri="{FF2B5EF4-FFF2-40B4-BE49-F238E27FC236}">
                <a16:creationId xmlns:a16="http://schemas.microsoft.com/office/drawing/2014/main" id="{C6F570BB-697E-E2E9-F577-929E89B80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248150"/>
          <a:ext cx="182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28800" imgH="317160" progId="Equation.DSMT4">
                  <p:embed/>
                </p:oleObj>
              </mc:Choice>
              <mc:Fallback>
                <p:oleObj name="Equation" r:id="rId13" imgW="1828800" imgH="3171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248150"/>
                        <a:ext cx="182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8" name="Object 18">
            <a:extLst>
              <a:ext uri="{FF2B5EF4-FFF2-40B4-BE49-F238E27FC236}">
                <a16:creationId xmlns:a16="http://schemas.microsoft.com/office/drawing/2014/main" id="{E2B994EA-B5A3-D7B7-4D95-54B55E3AB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4248150"/>
          <a:ext cx="1816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815840" imgH="317160" progId="Equation.DSMT4">
                  <p:embed/>
                </p:oleObj>
              </mc:Choice>
              <mc:Fallback>
                <p:oleObj name="Equation" r:id="rId15" imgW="181584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248150"/>
                        <a:ext cx="1816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99" name="Object 19">
            <a:extLst>
              <a:ext uri="{FF2B5EF4-FFF2-40B4-BE49-F238E27FC236}">
                <a16:creationId xmlns:a16="http://schemas.microsoft.com/office/drawing/2014/main" id="{E4CDA0BA-FFA5-3667-1ABD-13D5DC7D7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41463"/>
          <a:ext cx="74803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80080" imgH="2450880" progId="Equation.DSMT4">
                  <p:embed/>
                </p:oleObj>
              </mc:Choice>
              <mc:Fallback>
                <p:oleObj name="Equation" r:id="rId17" imgW="7480080" imgH="2450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41463"/>
                        <a:ext cx="74803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00" name="Text Box 20">
            <a:extLst>
              <a:ext uri="{FF2B5EF4-FFF2-40B4-BE49-F238E27FC236}">
                <a16:creationId xmlns:a16="http://schemas.microsoft.com/office/drawing/2014/main" id="{094D69E7-B3B6-B4CA-F484-8817DCE70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6697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二维正态分布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8" name="Object 4">
            <a:extLst>
              <a:ext uri="{FF2B5EF4-FFF2-40B4-BE49-F238E27FC236}">
                <a16:creationId xmlns:a16="http://schemas.microsoft.com/office/drawing/2014/main" id="{F030032E-4DC3-61CD-4E4D-9E03A6E26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981075"/>
          <a:ext cx="6978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37080" imgH="444240" progId="Equation.3">
                  <p:embed/>
                </p:oleObj>
              </mc:Choice>
              <mc:Fallback>
                <p:oleObj name="Equation" r:id="rId2" imgW="63370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981075"/>
                        <a:ext cx="69786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2" name="Rectangle 8">
            <a:extLst>
              <a:ext uri="{FF2B5EF4-FFF2-40B4-BE49-F238E27FC236}">
                <a16:creationId xmlns:a16="http://schemas.microsoft.com/office/drawing/2014/main" id="{DF45FFC5-3FD2-3935-6BB3-9BE5EC0A0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795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043FB708-8A46-1CD1-5A8C-89C24C561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27331" name="Object 3">
            <a:extLst>
              <a:ext uri="{FF2B5EF4-FFF2-40B4-BE49-F238E27FC236}">
                <a16:creationId xmlns:a16="http://schemas.microsoft.com/office/drawing/2014/main" id="{F651CB5C-BB60-5494-FFFB-C7C7AEF799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685800"/>
          <a:ext cx="3638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698400" progId="Equation.3">
                  <p:embed/>
                </p:oleObj>
              </mc:Choice>
              <mc:Fallback>
                <p:oleObj name="Equation" r:id="rId2" imgW="3441600" imgH="69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685800"/>
                        <a:ext cx="3638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Text Box 4">
            <a:extLst>
              <a:ext uri="{FF2B5EF4-FFF2-40B4-BE49-F238E27FC236}">
                <a16:creationId xmlns:a16="http://schemas.microsoft.com/office/drawing/2014/main" id="{0B4A6BF4-9F06-726F-1431-8353C83E8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227333" name="Object 5">
            <a:extLst>
              <a:ext uri="{FF2B5EF4-FFF2-40B4-BE49-F238E27FC236}">
                <a16:creationId xmlns:a16="http://schemas.microsoft.com/office/drawing/2014/main" id="{947F95DD-49AE-C0E1-04AD-2B787FA39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1838" y="1630363"/>
          <a:ext cx="4360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19360" imgH="939600" progId="Equation.3">
                  <p:embed/>
                </p:oleObj>
              </mc:Choice>
              <mc:Fallback>
                <p:oleObj name="Equation" r:id="rId4" imgW="44193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630363"/>
                        <a:ext cx="4360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4" name="Object 6">
            <a:extLst>
              <a:ext uri="{FF2B5EF4-FFF2-40B4-BE49-F238E27FC236}">
                <a16:creationId xmlns:a16="http://schemas.microsoft.com/office/drawing/2014/main" id="{513E126F-0364-3E79-2693-47E149A7C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590800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3760" imgH="1041120" progId="Equation.3">
                  <p:embed/>
                </p:oleObj>
              </mc:Choice>
              <mc:Fallback>
                <p:oleObj name="Equation" r:id="rId6" imgW="5333760" imgH="1041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533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5" name="Text Box 7">
            <a:extLst>
              <a:ext uri="{FF2B5EF4-FFF2-40B4-BE49-F238E27FC236}">
                <a16:creationId xmlns:a16="http://schemas.microsoft.com/office/drawing/2014/main" id="{92629577-FC67-E3C8-0F1D-5069303C3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127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227336" name="Object 8">
            <a:extLst>
              <a:ext uri="{FF2B5EF4-FFF2-40B4-BE49-F238E27FC236}">
                <a16:creationId xmlns:a16="http://schemas.microsoft.com/office/drawing/2014/main" id="{AF0C517E-EE93-8151-3B91-CC9F5294D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3886200"/>
          <a:ext cx="80899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089560" imgH="1155600" progId="Equation.3">
                  <p:embed/>
                </p:oleObj>
              </mc:Choice>
              <mc:Fallback>
                <p:oleObj name="Equation" r:id="rId8" imgW="8089560" imgH="11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886200"/>
                        <a:ext cx="80899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>
            <a:extLst>
              <a:ext uri="{FF2B5EF4-FFF2-40B4-BE49-F238E27FC236}">
                <a16:creationId xmlns:a16="http://schemas.microsoft.com/office/drawing/2014/main" id="{B65237DB-E926-43C1-022E-B363D2E11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181600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6680" imgH="990360" progId="Equation.3">
                  <p:embed/>
                </p:oleObj>
              </mc:Choice>
              <mc:Fallback>
                <p:oleObj name="Equation" r:id="rId10" imgW="5206680" imgH="9903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520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840" name="Group 16">
            <a:extLst>
              <a:ext uri="{FF2B5EF4-FFF2-40B4-BE49-F238E27FC236}">
                <a16:creationId xmlns:a16="http://schemas.microsoft.com/office/drawing/2014/main" id="{D6E83E46-3DD3-D4E3-3D59-24C2B1A4294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87700"/>
            <a:ext cx="4645025" cy="3194050"/>
            <a:chOff x="158" y="1463"/>
            <a:chExt cx="2926" cy="2012"/>
          </a:xfrm>
        </p:grpSpPr>
        <p:sp>
          <p:nvSpPr>
            <p:cNvPr id="333841" name="Line 17">
              <a:extLst>
                <a:ext uri="{FF2B5EF4-FFF2-40B4-BE49-F238E27FC236}">
                  <a16:creationId xmlns:a16="http://schemas.microsoft.com/office/drawing/2014/main" id="{A656BFA1-1D17-EE27-2975-A142E23F9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7" y="2608"/>
              <a:ext cx="2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842" name="Line 18">
              <a:extLst>
                <a:ext uri="{FF2B5EF4-FFF2-40B4-BE49-F238E27FC236}">
                  <a16:creationId xmlns:a16="http://schemas.microsoft.com/office/drawing/2014/main" id="{E82B5A54-BF38-5615-E0D9-8F2771353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3" y="1569"/>
              <a:ext cx="21" cy="1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3843" name="Object 19">
              <a:extLst>
                <a:ext uri="{FF2B5EF4-FFF2-40B4-BE49-F238E27FC236}">
                  <a16:creationId xmlns:a16="http://schemas.microsoft.com/office/drawing/2014/main" id="{BD1B9CF6-A61E-DEDD-56C4-216C530CF8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2437"/>
            <a:ext cx="18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91960" imgH="317160" progId="Equation.3">
                    <p:embed/>
                  </p:oleObj>
                </mc:Choice>
                <mc:Fallback>
                  <p:oleObj name="公式" r:id="rId2" imgW="29196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2437"/>
                          <a:ext cx="18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4" name="Object 20">
              <a:extLst>
                <a:ext uri="{FF2B5EF4-FFF2-40B4-BE49-F238E27FC236}">
                  <a16:creationId xmlns:a16="http://schemas.microsoft.com/office/drawing/2014/main" id="{EBB7B32A-A143-0895-E007-1F58CEE37E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4" y="2552"/>
            <a:ext cx="160" cy="1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3800" imgH="241200" progId="Equation.3">
                    <p:embed/>
                  </p:oleObj>
                </mc:Choice>
                <mc:Fallback>
                  <p:oleObj name="公式" r:id="rId4" imgW="253800" imgH="241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2552"/>
                          <a:ext cx="160" cy="1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45" name="Object 21">
              <a:extLst>
                <a:ext uri="{FF2B5EF4-FFF2-40B4-BE49-F238E27FC236}">
                  <a16:creationId xmlns:a16="http://schemas.microsoft.com/office/drawing/2014/main" id="{DD7ACADD-8EB6-1837-DDBC-3032883F7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9" y="1463"/>
            <a:ext cx="16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3800" imgH="317160" progId="Equation.3">
                    <p:embed/>
                  </p:oleObj>
                </mc:Choice>
                <mc:Fallback>
                  <p:oleObj name="公式" r:id="rId6" imgW="253800" imgH="3171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463"/>
                          <a:ext cx="16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846" name="Oval 22">
              <a:extLst>
                <a:ext uri="{FF2B5EF4-FFF2-40B4-BE49-F238E27FC236}">
                  <a16:creationId xmlns:a16="http://schemas.microsoft.com/office/drawing/2014/main" id="{F3646C59-76B4-438E-1899-F098BF20C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1992"/>
              <a:ext cx="54" cy="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3847" name="Object 23">
              <a:extLst>
                <a:ext uri="{FF2B5EF4-FFF2-40B4-BE49-F238E27FC236}">
                  <a16:creationId xmlns:a16="http://schemas.microsoft.com/office/drawing/2014/main" id="{BB7CE2AB-5804-FB36-726D-FB52529281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9" y="1821"/>
            <a:ext cx="16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53800" imgH="317160" progId="Equation.3">
                    <p:embed/>
                  </p:oleObj>
                </mc:Choice>
                <mc:Fallback>
                  <p:oleObj name="公式" r:id="rId8" imgW="253800" imgH="31716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821"/>
                          <a:ext cx="16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3848" name="Line 24">
              <a:extLst>
                <a:ext uri="{FF2B5EF4-FFF2-40B4-BE49-F238E27FC236}">
                  <a16:creationId xmlns:a16="http://schemas.microsoft.com/office/drawing/2014/main" id="{FF506706-A3B9-FF73-FDA8-8A87F0577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" y="2003"/>
              <a:ext cx="20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3849" name="Object 25">
              <a:extLst>
                <a:ext uri="{FF2B5EF4-FFF2-40B4-BE49-F238E27FC236}">
                  <a16:creationId xmlns:a16="http://schemas.microsoft.com/office/drawing/2014/main" id="{EB570406-C478-F98C-8CCD-57A339FEF3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9" y="2280"/>
            <a:ext cx="60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952200" imgH="406080" progId="Equation.3">
                    <p:embed/>
                  </p:oleObj>
                </mc:Choice>
                <mc:Fallback>
                  <p:oleObj name="公式" r:id="rId10" imgW="952200" imgH="4060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2280"/>
                          <a:ext cx="60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50" name="Object 26">
              <a:extLst>
                <a:ext uri="{FF2B5EF4-FFF2-40B4-BE49-F238E27FC236}">
                  <a16:creationId xmlns:a16="http://schemas.microsoft.com/office/drawing/2014/main" id="{FB031094-72CA-E3A9-47BB-AFAAF1AF1F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1" y="2197"/>
            <a:ext cx="178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79360" imgH="291960" progId="Equation.3">
                    <p:embed/>
                  </p:oleObj>
                </mc:Choice>
                <mc:Fallback>
                  <p:oleObj name="公式" r:id="rId12" imgW="279360" imgH="29196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2197"/>
                          <a:ext cx="178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3851" name="Group 27">
              <a:extLst>
                <a:ext uri="{FF2B5EF4-FFF2-40B4-BE49-F238E27FC236}">
                  <a16:creationId xmlns:a16="http://schemas.microsoft.com/office/drawing/2014/main" id="{ABA9F9D4-B156-90A0-23A9-3698904DE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2573"/>
              <a:ext cx="224" cy="208"/>
              <a:chOff x="1745" y="2573"/>
              <a:chExt cx="224" cy="208"/>
            </a:xfrm>
          </p:grpSpPr>
          <p:graphicFrame>
            <p:nvGraphicFramePr>
              <p:cNvPr id="333852" name="Object 28">
                <a:extLst>
                  <a:ext uri="{FF2B5EF4-FFF2-40B4-BE49-F238E27FC236}">
                    <a16:creationId xmlns:a16="http://schemas.microsoft.com/office/drawing/2014/main" id="{630DC43B-7720-2CA7-B91A-AA2876BE13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45" y="2642"/>
              <a:ext cx="224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355320" imgH="291960" progId="Equation.3">
                      <p:embed/>
                    </p:oleObj>
                  </mc:Choice>
                  <mc:Fallback>
                    <p:oleObj name="公式" r:id="rId14" imgW="355320" imgH="29196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5" y="2642"/>
                            <a:ext cx="224" cy="1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3853" name="Oval 29">
                <a:extLst>
                  <a:ext uri="{FF2B5EF4-FFF2-40B4-BE49-F238E27FC236}">
                    <a16:creationId xmlns:a16="http://schemas.microsoft.com/office/drawing/2014/main" id="{B574A069-3493-2245-6AFC-B66894A99D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1" y="2573"/>
                <a:ext cx="54" cy="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3854" name="Oval 30">
              <a:extLst>
                <a:ext uri="{FF2B5EF4-FFF2-40B4-BE49-F238E27FC236}">
                  <a16:creationId xmlns:a16="http://schemas.microsoft.com/office/drawing/2014/main" id="{14A046EA-D290-0C63-6C1C-8B38445A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" y="2232"/>
              <a:ext cx="54" cy="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855" name="Oval 31">
              <a:extLst>
                <a:ext uri="{FF2B5EF4-FFF2-40B4-BE49-F238E27FC236}">
                  <a16:creationId xmlns:a16="http://schemas.microsoft.com/office/drawing/2014/main" id="{B1BA6403-9E9D-D05C-33F4-9ADC798D7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32"/>
              <a:ext cx="54" cy="41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3856" name="Rectangle 32">
              <a:extLst>
                <a:ext uri="{FF2B5EF4-FFF2-40B4-BE49-F238E27FC236}">
                  <a16:creationId xmlns:a16="http://schemas.microsoft.com/office/drawing/2014/main" id="{A065235E-F2A0-3B4B-A6D3-0D8C62AEE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2007"/>
              <a:ext cx="1769" cy="1361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3857" name="Group 33">
              <a:extLst>
                <a:ext uri="{FF2B5EF4-FFF2-40B4-BE49-F238E27FC236}">
                  <a16:creationId xmlns:a16="http://schemas.microsoft.com/office/drawing/2014/main" id="{062B64EB-4260-689C-4B7B-C8DCB06B2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1781"/>
              <a:ext cx="528" cy="1694"/>
              <a:chOff x="3486" y="1979"/>
              <a:chExt cx="528" cy="1694"/>
            </a:xfrm>
          </p:grpSpPr>
          <p:sp>
            <p:nvSpPr>
              <p:cNvPr id="333858" name="Oval 34">
                <a:extLst>
                  <a:ext uri="{FF2B5EF4-FFF2-40B4-BE49-F238E27FC236}">
                    <a16:creationId xmlns:a16="http://schemas.microsoft.com/office/drawing/2014/main" id="{E4E41854-61BF-8EAB-6D1E-3AADA00A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6" y="2795"/>
                <a:ext cx="54" cy="4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3859" name="Line 35">
                <a:extLst>
                  <a:ext uri="{FF2B5EF4-FFF2-40B4-BE49-F238E27FC236}">
                    <a16:creationId xmlns:a16="http://schemas.microsoft.com/office/drawing/2014/main" id="{3D476FA1-4C1A-7891-F94C-7D426EDAC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196"/>
                <a:ext cx="0" cy="147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33860" name="Object 36">
                <a:extLst>
                  <a:ext uri="{FF2B5EF4-FFF2-40B4-BE49-F238E27FC236}">
                    <a16:creationId xmlns:a16="http://schemas.microsoft.com/office/drawing/2014/main" id="{4D9E1241-1ADE-1505-B31F-2F356C9B77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86" y="1979"/>
              <a:ext cx="528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838080" imgH="419040" progId="Equation.3">
                      <p:embed/>
                    </p:oleObj>
                  </mc:Choice>
                  <mc:Fallback>
                    <p:oleObj name="公式" r:id="rId16" imgW="838080" imgH="41904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6" y="1979"/>
                            <a:ext cx="528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3861" name="Object 37">
                <a:extLst>
                  <a:ext uri="{FF2B5EF4-FFF2-40B4-BE49-F238E27FC236}">
                    <a16:creationId xmlns:a16="http://schemas.microsoft.com/office/drawing/2014/main" id="{8D6F9141-4C09-5DF8-EB9A-7D126D6F7E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82" y="2829"/>
              <a:ext cx="160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253800" imgH="241200" progId="Equation.3">
                      <p:embed/>
                    </p:oleObj>
                  </mc:Choice>
                  <mc:Fallback>
                    <p:oleObj name="公式" r:id="rId18" imgW="253800" imgH="2412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2" y="2829"/>
                            <a:ext cx="160" cy="1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3862" name="Group 38">
            <a:extLst>
              <a:ext uri="{FF2B5EF4-FFF2-40B4-BE49-F238E27FC236}">
                <a16:creationId xmlns:a16="http://schemas.microsoft.com/office/drawing/2014/main" id="{F0D221AC-E5BF-3D59-C5E8-67B73BC893B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36675"/>
            <a:ext cx="8137525" cy="946150"/>
            <a:chOff x="295" y="842"/>
            <a:chExt cx="5126" cy="596"/>
          </a:xfrm>
        </p:grpSpPr>
        <p:sp>
          <p:nvSpPr>
            <p:cNvPr id="333863" name="Text Box 39">
              <a:extLst>
                <a:ext uri="{FF2B5EF4-FFF2-40B4-BE49-F238E27FC236}">
                  <a16:creationId xmlns:a16="http://schemas.microsoft.com/office/drawing/2014/main" id="{D32FE931-F520-7971-33D1-69E3DE0D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842"/>
              <a:ext cx="512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/>
                <a:t>       </a:t>
              </a:r>
              <a:r>
                <a:rPr lang="zh-CN" altLang="en-US" sz="2800" b="1"/>
                <a:t>将二维随机变量            看成是平面上随机点的坐标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333864" name="Object 40">
              <a:extLst>
                <a:ext uri="{FF2B5EF4-FFF2-40B4-BE49-F238E27FC236}">
                  <a16:creationId xmlns:a16="http://schemas.microsoft.com/office/drawing/2014/main" id="{5F433495-2D61-69A8-0DC9-EC209EE72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7" y="848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15920" imgH="495000" progId="Equation.DSMT4">
                    <p:embed/>
                  </p:oleObj>
                </mc:Choice>
                <mc:Fallback>
                  <p:oleObj name="Equation" r:id="rId20" imgW="1015920" imgH="4950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848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3865" name="Group 41">
            <a:extLst>
              <a:ext uri="{FF2B5EF4-FFF2-40B4-BE49-F238E27FC236}">
                <a16:creationId xmlns:a16="http://schemas.microsoft.com/office/drawing/2014/main" id="{EA0605CA-3A8B-D0F1-4854-9B8C33B0845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768475"/>
            <a:ext cx="8353425" cy="1373188"/>
            <a:chOff x="385" y="663"/>
            <a:chExt cx="5262" cy="865"/>
          </a:xfrm>
        </p:grpSpPr>
        <p:sp>
          <p:nvSpPr>
            <p:cNvPr id="333866" name="Text Box 42">
              <a:extLst>
                <a:ext uri="{FF2B5EF4-FFF2-40B4-BE49-F238E27FC236}">
                  <a16:creationId xmlns:a16="http://schemas.microsoft.com/office/drawing/2014/main" id="{17F2F97F-F603-639A-DFE7-8E92F24EA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663"/>
              <a:ext cx="526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/>
                <a:t>         </a:t>
              </a:r>
              <a:r>
                <a:rPr lang="zh-CN" altLang="en-US" sz="2800" b="1"/>
                <a:t>那么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分布函数             在点          处的函数值就是随机点           落在下面左图所示的</a:t>
              </a:r>
              <a:r>
                <a:rPr lang="en-US" altLang="zh-CN" sz="2800" b="1"/>
                <a:t>,</a:t>
              </a:r>
              <a:r>
                <a:rPr lang="zh-CN" altLang="en-US" sz="2800" b="1"/>
                <a:t>以点          为顶点而位于该点左下方的无穷矩形域内的概率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333867" name="Object 43">
              <a:extLst>
                <a:ext uri="{FF2B5EF4-FFF2-40B4-BE49-F238E27FC236}">
                  <a16:creationId xmlns:a16="http://schemas.microsoft.com/office/drawing/2014/main" id="{B50EC4FE-23EE-4ED0-1A59-B34BCB8004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941"/>
            <a:ext cx="64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015920" imgH="495000" progId="Equation.DSMT4">
                    <p:embed/>
                  </p:oleObj>
                </mc:Choice>
                <mc:Fallback>
                  <p:oleObj name="Equation" r:id="rId22" imgW="1015920" imgH="4950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941"/>
                          <a:ext cx="64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68" name="Object 44">
              <a:extLst>
                <a:ext uri="{FF2B5EF4-FFF2-40B4-BE49-F238E27FC236}">
                  <a16:creationId xmlns:a16="http://schemas.microsoft.com/office/drawing/2014/main" id="{BD3CDF9A-28BA-7089-0985-2423356258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1" y="709"/>
            <a:ext cx="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88840" imgH="495000" progId="Equation.DSMT4">
                    <p:embed/>
                  </p:oleObj>
                </mc:Choice>
                <mc:Fallback>
                  <p:oleObj name="Equation" r:id="rId24" imgW="888840" imgH="4950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1" y="709"/>
                          <a:ext cx="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69" name="Object 45">
              <a:extLst>
                <a:ext uri="{FF2B5EF4-FFF2-40B4-BE49-F238E27FC236}">
                  <a16:creationId xmlns:a16="http://schemas.microsoft.com/office/drawing/2014/main" id="{21EB4C89-D214-01F2-405F-1AAC4CDC65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714"/>
            <a:ext cx="76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18960" imgH="495000" progId="Equation.DSMT4">
                    <p:embed/>
                  </p:oleObj>
                </mc:Choice>
                <mc:Fallback>
                  <p:oleObj name="Equation" r:id="rId26" imgW="1218960" imgH="4950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714"/>
                          <a:ext cx="76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70" name="Object 46">
              <a:extLst>
                <a:ext uri="{FF2B5EF4-FFF2-40B4-BE49-F238E27FC236}">
                  <a16:creationId xmlns:a16="http://schemas.microsoft.com/office/drawing/2014/main" id="{44545210-76F4-405C-2709-D8C151062A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5" y="935"/>
            <a:ext cx="5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888840" imgH="495000" progId="Equation.DSMT4">
                    <p:embed/>
                  </p:oleObj>
                </mc:Choice>
                <mc:Fallback>
                  <p:oleObj name="Equation" r:id="rId28" imgW="888840" imgH="4950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935"/>
                          <a:ext cx="56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3871" name="Text Box 47">
            <a:extLst>
              <a:ext uri="{FF2B5EF4-FFF2-40B4-BE49-F238E27FC236}">
                <a16:creationId xmlns:a16="http://schemas.microsoft.com/office/drawing/2014/main" id="{51153ACE-0E8B-B902-32A8-442503892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863" y="606425"/>
            <a:ext cx="597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分布函数的函数值的几何解释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54" name="Object 2">
            <a:extLst>
              <a:ext uri="{FF2B5EF4-FFF2-40B4-BE49-F238E27FC236}">
                <a16:creationId xmlns:a16="http://schemas.microsoft.com/office/drawing/2014/main" id="{109CC9E6-D374-C2AA-4AAC-0672FCB7A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692150"/>
          <a:ext cx="70993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040" imgH="1117440" progId="Equation.3">
                  <p:embed/>
                </p:oleObj>
              </mc:Choice>
              <mc:Fallback>
                <p:oleObj name="Equation" r:id="rId2" imgW="5918040" imgH="1117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692150"/>
                        <a:ext cx="70993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" name="Text Box 3">
            <a:extLst>
              <a:ext uri="{FF2B5EF4-FFF2-40B4-BE49-F238E27FC236}">
                <a16:creationId xmlns:a16="http://schemas.microsoft.com/office/drawing/2014/main" id="{63069B44-4AAE-93CB-D32E-2374A083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33825"/>
            <a:ext cx="882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二维正态分布的两个边缘分布都是一维正态分布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228356" name="Object 4">
            <a:extLst>
              <a:ext uri="{FF2B5EF4-FFF2-40B4-BE49-F238E27FC236}">
                <a16:creationId xmlns:a16="http://schemas.microsoft.com/office/drawing/2014/main" id="{57AC2986-E63B-85FC-D2DB-60C2A8AE0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4508500"/>
          <a:ext cx="4383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57600" imgH="444240" progId="Equation.3">
                  <p:embed/>
                </p:oleObj>
              </mc:Choice>
              <mc:Fallback>
                <p:oleObj name="公式" r:id="rId4" imgW="36576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4508500"/>
                        <a:ext cx="4383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>
            <a:extLst>
              <a:ext uri="{FF2B5EF4-FFF2-40B4-BE49-F238E27FC236}">
                <a16:creationId xmlns:a16="http://schemas.microsoft.com/office/drawing/2014/main" id="{FF344031-44A4-2AC4-1082-F09457638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276475"/>
          <a:ext cx="706913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92480" imgH="1117440" progId="Equation.3">
                  <p:embed/>
                </p:oleObj>
              </mc:Choice>
              <mc:Fallback>
                <p:oleObj name="Equation" r:id="rId6" imgW="5892480" imgH="11174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276475"/>
                        <a:ext cx="7069138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2" name="Rectangle 6">
            <a:extLst>
              <a:ext uri="{FF2B5EF4-FFF2-40B4-BE49-F238E27FC236}">
                <a16:creationId xmlns:a16="http://schemas.microsoft.com/office/drawing/2014/main" id="{DA04C1EF-C754-6722-AE18-B8C88D58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2732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联合分布</a:t>
            </a:r>
          </a:p>
        </p:txBody>
      </p:sp>
      <p:sp>
        <p:nvSpPr>
          <p:cNvPr id="347143" name="Line 7">
            <a:extLst>
              <a:ext uri="{FF2B5EF4-FFF2-40B4-BE49-F238E27FC236}">
                <a16:creationId xmlns:a16="http://schemas.microsoft.com/office/drawing/2014/main" id="{E2A0542C-52F2-C5E5-605F-0A7D80234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92375"/>
            <a:ext cx="213360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4" name="Rectangle 8">
            <a:extLst>
              <a:ext uri="{FF2B5EF4-FFF2-40B4-BE49-F238E27FC236}">
                <a16:creationId xmlns:a16="http://schemas.microsoft.com/office/drawing/2014/main" id="{309DB92A-A1E9-9469-BED3-220AF2B5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2492375"/>
            <a:ext cx="2516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边缘分布</a:t>
            </a:r>
          </a:p>
        </p:txBody>
      </p:sp>
      <p:grpSp>
        <p:nvGrpSpPr>
          <p:cNvPr id="347145" name="Group 9">
            <a:extLst>
              <a:ext uri="{FF2B5EF4-FFF2-40B4-BE49-F238E27FC236}">
                <a16:creationId xmlns:a16="http://schemas.microsoft.com/office/drawing/2014/main" id="{20FFBC31-C263-577B-D0D7-29E3FD2B9DC0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781300"/>
            <a:ext cx="1981200" cy="304800"/>
            <a:chOff x="1968" y="3216"/>
            <a:chExt cx="1248" cy="192"/>
          </a:xfrm>
        </p:grpSpPr>
        <p:sp>
          <p:nvSpPr>
            <p:cNvPr id="347146" name="Line 10">
              <a:extLst>
                <a:ext uri="{FF2B5EF4-FFF2-40B4-BE49-F238E27FC236}">
                  <a16:creationId xmlns:a16="http://schemas.microsoft.com/office/drawing/2014/main" id="{C9E4B527-7807-3954-F6DD-B8B06FA8A6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12"/>
              <a:ext cx="1248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7147" name="Line 11">
              <a:extLst>
                <a:ext uri="{FF2B5EF4-FFF2-40B4-BE49-F238E27FC236}">
                  <a16:creationId xmlns:a16="http://schemas.microsoft.com/office/drawing/2014/main" id="{8B61439A-88BA-CC00-3F88-AA03F9B1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16"/>
              <a:ext cx="432" cy="192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 autoUpdateAnimBg="0"/>
      <p:bldP spid="347144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730" name="Group 2">
            <a:extLst>
              <a:ext uri="{FF2B5EF4-FFF2-40B4-BE49-F238E27FC236}">
                <a16:creationId xmlns:a16="http://schemas.microsoft.com/office/drawing/2014/main" id="{6C5BE5DF-E609-6874-2018-FAF2E8FD9AE4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219200"/>
            <a:ext cx="6843713" cy="2857500"/>
            <a:chOff x="1317" y="624"/>
            <a:chExt cx="3579" cy="1379"/>
          </a:xfrm>
        </p:grpSpPr>
        <p:grpSp>
          <p:nvGrpSpPr>
            <p:cNvPr id="329731" name="Group 3">
              <a:extLst>
                <a:ext uri="{FF2B5EF4-FFF2-40B4-BE49-F238E27FC236}">
                  <a16:creationId xmlns:a16="http://schemas.microsoft.com/office/drawing/2014/main" id="{18094960-0B43-3A87-19F5-EC705558E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" y="624"/>
              <a:ext cx="3579" cy="1379"/>
              <a:chOff x="912" y="2688"/>
              <a:chExt cx="3168" cy="1344"/>
            </a:xfrm>
          </p:grpSpPr>
          <p:sp>
            <p:nvSpPr>
              <p:cNvPr id="329732" name="Line 4">
                <a:extLst>
                  <a:ext uri="{FF2B5EF4-FFF2-40B4-BE49-F238E27FC236}">
                    <a16:creationId xmlns:a16="http://schemas.microsoft.com/office/drawing/2014/main" id="{34471D62-DC0E-7B58-EE65-9B041176E5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733" name="Line 5">
                <a:extLst>
                  <a:ext uri="{FF2B5EF4-FFF2-40B4-BE49-F238E27FC236}">
                    <a16:creationId xmlns:a16="http://schemas.microsoft.com/office/drawing/2014/main" id="{8FC00CD2-E3C8-1986-0DE2-F3C9298E0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734" name="Line 6">
                <a:extLst>
                  <a:ext uri="{FF2B5EF4-FFF2-40B4-BE49-F238E27FC236}">
                    <a16:creationId xmlns:a16="http://schemas.microsoft.com/office/drawing/2014/main" id="{8F71913F-4337-6787-CB25-AB021BA88A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735" name="Line 7">
                <a:extLst>
                  <a:ext uri="{FF2B5EF4-FFF2-40B4-BE49-F238E27FC236}">
                    <a16:creationId xmlns:a16="http://schemas.microsoft.com/office/drawing/2014/main" id="{2AF5B46D-ED5B-FCF9-5C7B-455575150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9736" name="Line 8">
                <a:extLst>
                  <a:ext uri="{FF2B5EF4-FFF2-40B4-BE49-F238E27FC236}">
                    <a16:creationId xmlns:a16="http://schemas.microsoft.com/office/drawing/2014/main" id="{69838C9C-C94B-EE0E-F141-7E5E9E8973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29737" name="Object 9">
              <a:extLst>
                <a:ext uri="{FF2B5EF4-FFF2-40B4-BE49-F238E27FC236}">
                  <a16:creationId xmlns:a16="http://schemas.microsoft.com/office/drawing/2014/main" id="{06D7F0C0-72B6-E959-79A7-E73F68303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624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24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38" name="Object 10">
              <a:extLst>
                <a:ext uri="{FF2B5EF4-FFF2-40B4-BE49-F238E27FC236}">
                  <a16:creationId xmlns:a16="http://schemas.microsoft.com/office/drawing/2014/main" id="{376E1FA1-CEBE-1300-2052-719362F3AF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" y="723"/>
            <a:ext cx="20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723"/>
                          <a:ext cx="20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9739" name="Object 11">
            <a:extLst>
              <a:ext uri="{FF2B5EF4-FFF2-40B4-BE49-F238E27FC236}">
                <a16:creationId xmlns:a16="http://schemas.microsoft.com/office/drawing/2014/main" id="{CABCB7D9-F0F9-1662-C44B-5A6266CBC8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357313"/>
          <a:ext cx="22463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06080" progId="Equation.3">
                  <p:embed/>
                </p:oleObj>
              </mc:Choice>
              <mc:Fallback>
                <p:oleObj name="Equation" r:id="rId6" imgW="1104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57313"/>
                        <a:ext cx="22463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0" name="Object 12">
            <a:extLst>
              <a:ext uri="{FF2B5EF4-FFF2-40B4-BE49-F238E27FC236}">
                <a16:creationId xmlns:a16="http://schemas.microsoft.com/office/drawing/2014/main" id="{0150CEFA-4EF9-D7F0-1896-C19521B459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05038"/>
          <a:ext cx="1420812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587240" progId="Equation.3">
                  <p:embed/>
                </p:oleObj>
              </mc:Choice>
              <mc:Fallback>
                <p:oleObj name="Equation" r:id="rId8" imgW="215640" imgH="1587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1420812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9741" name="Group 13">
            <a:extLst>
              <a:ext uri="{FF2B5EF4-FFF2-40B4-BE49-F238E27FC236}">
                <a16:creationId xmlns:a16="http://schemas.microsoft.com/office/drawing/2014/main" id="{2B7D6422-9439-492E-2513-E3439006954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196975"/>
            <a:ext cx="6624638" cy="4081463"/>
            <a:chOff x="1296" y="768"/>
            <a:chExt cx="3648" cy="1934"/>
          </a:xfrm>
        </p:grpSpPr>
        <p:sp>
          <p:nvSpPr>
            <p:cNvPr id="329742" name="Line 14">
              <a:extLst>
                <a:ext uri="{FF2B5EF4-FFF2-40B4-BE49-F238E27FC236}">
                  <a16:creationId xmlns:a16="http://schemas.microsoft.com/office/drawing/2014/main" id="{2DC19FD5-71B3-CA35-C2F2-220B3D05C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19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3" name="Line 15">
              <a:extLst>
                <a:ext uri="{FF2B5EF4-FFF2-40B4-BE49-F238E27FC236}">
                  <a16:creationId xmlns:a16="http://schemas.microsoft.com/office/drawing/2014/main" id="{D6EC8591-E4D3-EE94-FDA4-C55F3141F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88"/>
              <a:ext cx="36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9744" name="Line 16">
              <a:extLst>
                <a:ext uri="{FF2B5EF4-FFF2-40B4-BE49-F238E27FC236}">
                  <a16:creationId xmlns:a16="http://schemas.microsoft.com/office/drawing/2014/main" id="{5285BF71-D217-6DB2-0F5F-20BEE8908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160"/>
              <a:ext cx="0" cy="5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29745" name="Object 17">
            <a:extLst>
              <a:ext uri="{FF2B5EF4-FFF2-40B4-BE49-F238E27FC236}">
                <a16:creationId xmlns:a16="http://schemas.microsoft.com/office/drawing/2014/main" id="{3636665D-D482-A72E-6689-0C36B4656B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427538"/>
          <a:ext cx="2130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431640" progId="Equation.3">
                  <p:embed/>
                </p:oleObj>
              </mc:Choice>
              <mc:Fallback>
                <p:oleObj name="Equation" r:id="rId10" imgW="23745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27538"/>
                        <a:ext cx="21304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6" name="Object 18">
            <a:extLst>
              <a:ext uri="{FF2B5EF4-FFF2-40B4-BE49-F238E27FC236}">
                <a16:creationId xmlns:a16="http://schemas.microsoft.com/office/drawing/2014/main" id="{7A069C1D-D244-4135-78BF-F20D8C5A3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268413"/>
          <a:ext cx="20732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3800" imgH="469800" progId="Equation.3">
                  <p:embed/>
                </p:oleObj>
              </mc:Choice>
              <mc:Fallback>
                <p:oleObj name="Equation" r:id="rId12" imgW="232380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268413"/>
                        <a:ext cx="20732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7" name="Object 19">
            <a:extLst>
              <a:ext uri="{FF2B5EF4-FFF2-40B4-BE49-F238E27FC236}">
                <a16:creationId xmlns:a16="http://schemas.microsoft.com/office/drawing/2014/main" id="{A55B5560-0DE0-1F12-AF98-E748F2E20B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1916113"/>
          <a:ext cx="3619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3800" imgH="952200" progId="Equation.3">
                  <p:embed/>
                </p:oleObj>
              </mc:Choice>
              <mc:Fallback>
                <p:oleObj name="公式" r:id="rId14" imgW="253800" imgH="952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1916113"/>
                        <a:ext cx="3619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8" name="Object 20">
            <a:extLst>
              <a:ext uri="{FF2B5EF4-FFF2-40B4-BE49-F238E27FC236}">
                <a16:creationId xmlns:a16="http://schemas.microsoft.com/office/drawing/2014/main" id="{3C18C1F6-5CB0-4ED3-C16B-83772267BD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3032125"/>
          <a:ext cx="3635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3800" imgH="952200" progId="Equation.3">
                  <p:embed/>
                </p:oleObj>
              </mc:Choice>
              <mc:Fallback>
                <p:oleObj name="公式" r:id="rId16" imgW="253800" imgH="952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032125"/>
                        <a:ext cx="3635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49" name="Object 21">
            <a:extLst>
              <a:ext uri="{FF2B5EF4-FFF2-40B4-BE49-F238E27FC236}">
                <a16:creationId xmlns:a16="http://schemas.microsoft.com/office/drawing/2014/main" id="{A80D1946-4673-E30A-B252-938391D39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449763"/>
          <a:ext cx="3286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304560" progId="Equation.3">
                  <p:embed/>
                </p:oleObj>
              </mc:Choice>
              <mc:Fallback>
                <p:oleObj name="Equation" r:id="rId18" imgW="17748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449763"/>
                        <a:ext cx="3286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50" name="Object 22">
            <a:extLst>
              <a:ext uri="{FF2B5EF4-FFF2-40B4-BE49-F238E27FC236}">
                <a16:creationId xmlns:a16="http://schemas.microsoft.com/office/drawing/2014/main" id="{98360EA8-311E-E435-FE2F-33D416BAA6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54500"/>
          <a:ext cx="361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53800" imgH="952200" progId="Equation.3">
                  <p:embed/>
                </p:oleObj>
              </mc:Choice>
              <mc:Fallback>
                <p:oleObj name="公式" r:id="rId20" imgW="25380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54500"/>
                        <a:ext cx="361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51" name="Object 23">
            <a:extLst>
              <a:ext uri="{FF2B5EF4-FFF2-40B4-BE49-F238E27FC236}">
                <a16:creationId xmlns:a16="http://schemas.microsoft.com/office/drawing/2014/main" id="{57AD9994-B825-53F5-09DA-B861062EF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4254500"/>
          <a:ext cx="363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53800" imgH="952200" progId="Equation.3">
                  <p:embed/>
                </p:oleObj>
              </mc:Choice>
              <mc:Fallback>
                <p:oleObj name="公式" r:id="rId22" imgW="253800" imgH="952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254500"/>
                        <a:ext cx="363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52" name="Rectangle 24">
            <a:extLst>
              <a:ext uri="{FF2B5EF4-FFF2-40B4-BE49-F238E27FC236}">
                <a16:creationId xmlns:a16="http://schemas.microsoft.com/office/drawing/2014/main" id="{E36E429C-1526-21D6-3AA3-953CF894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33375"/>
            <a:ext cx="8964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已知边缘分布律，能否确定联合分布律？</a:t>
            </a:r>
          </a:p>
        </p:txBody>
      </p:sp>
      <p:grpSp>
        <p:nvGrpSpPr>
          <p:cNvPr id="329753" name="Group 25">
            <a:extLst>
              <a:ext uri="{FF2B5EF4-FFF2-40B4-BE49-F238E27FC236}">
                <a16:creationId xmlns:a16="http://schemas.microsoft.com/office/drawing/2014/main" id="{32B60865-FBEA-51BC-F178-5FC446E290A3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1987550"/>
            <a:ext cx="2289175" cy="2144713"/>
            <a:chOff x="2254" y="1252"/>
            <a:chExt cx="1442" cy="1351"/>
          </a:xfrm>
        </p:grpSpPr>
        <p:graphicFrame>
          <p:nvGraphicFramePr>
            <p:cNvPr id="329754" name="Object 26">
              <a:extLst>
                <a:ext uri="{FF2B5EF4-FFF2-40B4-BE49-F238E27FC236}">
                  <a16:creationId xmlns:a16="http://schemas.microsoft.com/office/drawing/2014/main" id="{E8B41080-65FB-CF24-4850-6D21E6CEC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4" y="1252"/>
            <a:ext cx="26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53800" imgH="952200" progId="Equation.3">
                    <p:embed/>
                  </p:oleObj>
                </mc:Choice>
                <mc:Fallback>
                  <p:oleObj name="公式" r:id="rId24" imgW="253800" imgH="952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1252"/>
                          <a:ext cx="263" cy="603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800080">
                                  <a:alpha val="30000"/>
                                </a:srgbClr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5" name="Object 27">
              <a:extLst>
                <a:ext uri="{FF2B5EF4-FFF2-40B4-BE49-F238E27FC236}">
                  <a16:creationId xmlns:a16="http://schemas.microsoft.com/office/drawing/2014/main" id="{EC9C23EF-2E27-7D0E-EB7F-58C00A7F1F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3" y="1252"/>
            <a:ext cx="26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53800" imgH="952200" progId="Equation.3">
                    <p:embed/>
                  </p:oleObj>
                </mc:Choice>
                <mc:Fallback>
                  <p:oleObj name="公式" r:id="rId26" imgW="253800" imgH="952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1252"/>
                          <a:ext cx="263" cy="603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800080">
                                  <a:alpha val="30000"/>
                                </a:srgbClr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6" name="Object 28">
              <a:extLst>
                <a:ext uri="{FF2B5EF4-FFF2-40B4-BE49-F238E27FC236}">
                  <a16:creationId xmlns:a16="http://schemas.microsoft.com/office/drawing/2014/main" id="{AD3BFDBE-694C-C403-BE5C-E2BC085829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4" y="2000"/>
            <a:ext cx="26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53800" imgH="952200" progId="Equation.3">
                    <p:embed/>
                  </p:oleObj>
                </mc:Choice>
                <mc:Fallback>
                  <p:oleObj name="公式" r:id="rId28" imgW="253800" imgH="952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000"/>
                          <a:ext cx="263" cy="603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800080">
                                  <a:alpha val="30000"/>
                                </a:srgbClr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57" name="Object 29">
              <a:extLst>
                <a:ext uri="{FF2B5EF4-FFF2-40B4-BE49-F238E27FC236}">
                  <a16:creationId xmlns:a16="http://schemas.microsoft.com/office/drawing/2014/main" id="{6282C7A1-C453-E573-3CAA-965F51AB89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2" y="2000"/>
            <a:ext cx="263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253800" imgH="952200" progId="Equation.3">
                    <p:embed/>
                  </p:oleObj>
                </mc:Choice>
                <mc:Fallback>
                  <p:oleObj name="公式" r:id="rId30" imgW="253800" imgH="952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000"/>
                          <a:ext cx="263" cy="603"/>
                        </a:xfrm>
                        <a:prstGeom prst="rect">
                          <a:avLst/>
                        </a:prstGeom>
                        <a:noFill/>
                        <a:ln w="508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800080">
                                  <a:alpha val="30000"/>
                                </a:srgbClr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9758" name="Group 30">
            <a:extLst>
              <a:ext uri="{FF2B5EF4-FFF2-40B4-BE49-F238E27FC236}">
                <a16:creationId xmlns:a16="http://schemas.microsoft.com/office/drawing/2014/main" id="{807A9F60-5F58-EDD0-F4FA-9CF0C5892700}"/>
              </a:ext>
            </a:extLst>
          </p:cNvPr>
          <p:cNvGrpSpPr>
            <a:grpSpLocks/>
          </p:cNvGrpSpPr>
          <p:nvPr/>
        </p:nvGrpSpPr>
        <p:grpSpPr bwMode="auto">
          <a:xfrm>
            <a:off x="3186113" y="1916113"/>
            <a:ext cx="2033587" cy="2203450"/>
            <a:chOff x="1701" y="1207"/>
            <a:chExt cx="1281" cy="1388"/>
          </a:xfrm>
        </p:grpSpPr>
        <p:graphicFrame>
          <p:nvGraphicFramePr>
            <p:cNvPr id="329759" name="Object 31">
              <a:extLst>
                <a:ext uri="{FF2B5EF4-FFF2-40B4-BE49-F238E27FC236}">
                  <a16:creationId xmlns:a16="http://schemas.microsoft.com/office/drawing/2014/main" id="{798EE86F-C64F-F5D6-2E9D-0F2F3D72A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5" y="1209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253800" imgH="952200" progId="Equation.3">
                    <p:embed/>
                  </p:oleObj>
                </mc:Choice>
                <mc:Fallback>
                  <p:oleObj name="公式" r:id="rId32" imgW="253800" imgH="9522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1209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60" name="Object 32">
              <a:extLst>
                <a:ext uri="{FF2B5EF4-FFF2-40B4-BE49-F238E27FC236}">
                  <a16:creationId xmlns:a16="http://schemas.microsoft.com/office/drawing/2014/main" id="{A306B0D3-8B0A-C96B-1534-7453DBCF41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207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253800" imgH="952200" progId="Equation.3">
                    <p:embed/>
                  </p:oleObj>
                </mc:Choice>
                <mc:Fallback>
                  <p:oleObj name="公式" r:id="rId34" imgW="253800" imgH="952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207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61" name="Object 33">
              <a:extLst>
                <a:ext uri="{FF2B5EF4-FFF2-40B4-BE49-F238E27FC236}">
                  <a16:creationId xmlns:a16="http://schemas.microsoft.com/office/drawing/2014/main" id="{0FDD59C4-C972-980C-E542-90B16A77D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935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253800" imgH="952200" progId="Equation.3">
                    <p:embed/>
                  </p:oleObj>
                </mc:Choice>
                <mc:Fallback>
                  <p:oleObj name="公式" r:id="rId36" imgW="253800" imgH="952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935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9762" name="Object 34">
              <a:extLst>
                <a:ext uri="{FF2B5EF4-FFF2-40B4-BE49-F238E27FC236}">
                  <a16:creationId xmlns:a16="http://schemas.microsoft.com/office/drawing/2014/main" id="{D5D28011-CBD7-CAA4-4CBB-26FC7DBE76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5" y="1934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253800" imgH="952200" progId="Equation.3">
                    <p:embed/>
                  </p:oleObj>
                </mc:Choice>
                <mc:Fallback>
                  <p:oleObj name="公式" r:id="rId38" imgW="253800" imgH="952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1934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9769" name="Rectangle 41">
            <a:extLst>
              <a:ext uri="{FF2B5EF4-FFF2-40B4-BE49-F238E27FC236}">
                <a16:creationId xmlns:a16="http://schemas.microsoft.com/office/drawing/2014/main" id="{9686C03B-1F29-B2D2-035D-12CCEDAC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916113"/>
            <a:ext cx="3529012" cy="216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29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5EB023FB-2634-C173-F4EC-91B24F24D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357563"/>
            <a:ext cx="8194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二、离散型随机变量的边缘分布律  </a:t>
            </a:r>
          </a:p>
        </p:txBody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A1C5882F-831A-2CB6-26D9-769C7227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221163"/>
            <a:ext cx="7850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三、连续型随机变量的边缘概率密度</a:t>
            </a:r>
          </a:p>
        </p:txBody>
      </p:sp>
      <p:sp>
        <p:nvSpPr>
          <p:cNvPr id="350212" name="Rectangle 4">
            <a:extLst>
              <a:ext uri="{FF2B5EF4-FFF2-40B4-BE49-F238E27FC236}">
                <a16:creationId xmlns:a16="http://schemas.microsoft.com/office/drawing/2014/main" id="{8EFC6CA4-EEE7-E5C1-6FD3-65772100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4583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一、边缘分布函数  </a:t>
            </a:r>
          </a:p>
        </p:txBody>
      </p:sp>
      <p:sp>
        <p:nvSpPr>
          <p:cNvPr id="350213" name="Rectangle 5">
            <a:extLst>
              <a:ext uri="{FF2B5EF4-FFF2-40B4-BE49-F238E27FC236}">
                <a16:creationId xmlns:a16="http://schemas.microsoft.com/office/drawing/2014/main" id="{C52879D9-17BC-C57C-2768-C7B56D0EE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514475"/>
            <a:ext cx="8229600" cy="701675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sz="4000" b="1">
                <a:latin typeface="黑体" panose="02010609060101010101" pitchFamily="49" charset="-122"/>
              </a:rPr>
              <a:t>第二</a:t>
            </a:r>
            <a:r>
              <a:rPr lang="zh-CN" altLang="en-US" sz="3600" b="1">
                <a:latin typeface="黑体" panose="02010609060101010101" pitchFamily="49" charset="-122"/>
              </a:rPr>
              <a:t>节  边缘分布</a:t>
            </a:r>
          </a:p>
        </p:txBody>
      </p:sp>
      <p:sp>
        <p:nvSpPr>
          <p:cNvPr id="350214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9BA79D5-4099-E978-4E85-666F338CA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0215" name="Rectangle 7">
            <a:extLst>
              <a:ext uri="{FF2B5EF4-FFF2-40B4-BE49-F238E27FC236}">
                <a16:creationId xmlns:a16="http://schemas.microsoft.com/office/drawing/2014/main" id="{C0AEFBBC-7AB3-49A4-C36B-A0402D1FF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50875"/>
            <a:ext cx="822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>
                <a:latin typeface="黑体" panose="02010609060101010101" pitchFamily="49" charset="-122"/>
              </a:rPr>
              <a:t>小结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09FA3E75-A76A-6868-035E-2DAA07B99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3889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作业</a:t>
            </a:r>
          </a:p>
          <a:p>
            <a:r>
              <a:rPr lang="en-US" altLang="zh-CN"/>
              <a:t>P85   6   9</a:t>
            </a:r>
          </a:p>
          <a:p>
            <a:r>
              <a:rPr lang="zh-CN" altLang="en-US"/>
              <a:t>思考：</a:t>
            </a:r>
            <a:r>
              <a:rPr lang="en-US" altLang="zh-CN"/>
              <a:t>5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86C91DD3-0195-DE07-9307-7055F052E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DA7319A5-1246-DF72-CBED-7C991FECE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3886200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200"/>
              <a:t>       </a:t>
            </a:r>
            <a:r>
              <a:rPr lang="en-US" altLang="zh-CN" sz="3200">
                <a:solidFill>
                  <a:srgbClr val="0000FF"/>
                </a:solidFill>
              </a:rPr>
              <a:t>【</a:t>
            </a:r>
            <a:r>
              <a:rPr lang="zh-CN" altLang="en-US" sz="3200">
                <a:solidFill>
                  <a:srgbClr val="0000FF"/>
                </a:solidFill>
              </a:rPr>
              <a:t>引例</a:t>
            </a:r>
            <a:r>
              <a:rPr lang="en-US" altLang="zh-CN" sz="3200">
                <a:solidFill>
                  <a:srgbClr val="0000FF"/>
                </a:solidFill>
              </a:rPr>
              <a:t>】</a:t>
            </a:r>
            <a:r>
              <a:rPr lang="en-US" altLang="zh-CN" sz="3200"/>
              <a:t> </a:t>
            </a:r>
            <a:r>
              <a:rPr lang="zh-CN" altLang="en-US" sz="3200"/>
              <a:t>在许多破案的影片中，通常会有这样的场景：侦查员在犯罪现场发现了犯罪嫌疑人的脚印，都会采样，量一量长度。这有什么作用呢？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320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0"/>
              <a:t>       </a:t>
            </a:r>
            <a:r>
              <a:rPr lang="zh-CN" altLang="en-US" sz="3200" b="0">
                <a:latin typeface="Times New Roman" panose="02020603050405020304" pitchFamily="18" charset="0"/>
              </a:rPr>
              <a:t>可以推断身高，体重，行走方式等</a:t>
            </a:r>
            <a:r>
              <a:rPr lang="zh-CN" altLang="en-US" sz="3200"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F18B46B1-6EA5-C678-109C-B8939DA2F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09613"/>
            <a:ext cx="83058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考虑成年男性，从其中随机抽取一个，分别以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表示其身高和足长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都是随机变量，它们都有一定的概率分布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376835" name="Group 3">
            <a:extLst>
              <a:ext uri="{FF2B5EF4-FFF2-40B4-BE49-F238E27FC236}">
                <a16:creationId xmlns:a16="http://schemas.microsoft.com/office/drawing/2014/main" id="{D0709950-1141-B5E7-8EA6-CFF880E4BE90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2565400"/>
            <a:ext cx="1116013" cy="3794125"/>
            <a:chOff x="624" y="1488"/>
            <a:chExt cx="703" cy="2390"/>
          </a:xfrm>
        </p:grpSpPr>
        <p:pic>
          <p:nvPicPr>
            <p:cNvPr id="376836" name="Picture 4">
              <a:extLst>
                <a:ext uri="{FF2B5EF4-FFF2-40B4-BE49-F238E27FC236}">
                  <a16:creationId xmlns:a16="http://schemas.microsoft.com/office/drawing/2014/main" id="{BD049175-41D0-211C-B316-B08FDB9AC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" y="1488"/>
              <a:ext cx="550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6837" name="Rectangle 5">
              <a:extLst>
                <a:ext uri="{FF2B5EF4-FFF2-40B4-BE49-F238E27FC236}">
                  <a16:creationId xmlns:a16="http://schemas.microsoft.com/office/drawing/2014/main" id="{6C5EF919-AB1A-7F74-B7F7-C730C28DB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551"/>
              <a:ext cx="703" cy="3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足长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76838" name="Group 6">
            <a:extLst>
              <a:ext uri="{FF2B5EF4-FFF2-40B4-BE49-F238E27FC236}">
                <a16:creationId xmlns:a16="http://schemas.microsoft.com/office/drawing/2014/main" id="{5A5942D4-D5BC-5A8C-66CA-6E2661F2567D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349500"/>
            <a:ext cx="1135062" cy="3808413"/>
            <a:chOff x="1872" y="1489"/>
            <a:chExt cx="715" cy="2399"/>
          </a:xfrm>
        </p:grpSpPr>
        <p:pic>
          <p:nvPicPr>
            <p:cNvPr id="376839" name="Picture 7">
              <a:extLst>
                <a:ext uri="{FF2B5EF4-FFF2-40B4-BE49-F238E27FC236}">
                  <a16:creationId xmlns:a16="http://schemas.microsoft.com/office/drawing/2014/main" id="{9E9F6A0B-43BF-3CAD-EF8B-39BEFAB83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808"/>
              <a:ext cx="605" cy="2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6840" name="Rectangle 8">
              <a:extLst>
                <a:ext uri="{FF2B5EF4-FFF2-40B4-BE49-F238E27FC236}">
                  <a16:creationId xmlns:a16="http://schemas.microsoft.com/office/drawing/2014/main" id="{253EAF6B-0B29-BC1F-490B-DB25778EA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89"/>
              <a:ext cx="715" cy="32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身高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>
            <a:extLst>
              <a:ext uri="{FF2B5EF4-FFF2-40B4-BE49-F238E27FC236}">
                <a16:creationId xmlns:a16="http://schemas.microsoft.com/office/drawing/2014/main" id="{F22BE50F-13C2-4B45-CD34-B082C3EC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57338"/>
            <a:ext cx="8382000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现在若限制  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=25(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厘米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),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在这个条件下去求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的分布，这就意味着要从所有的男性中将足长为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25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厘米的那些人都挑出来，然后在挑出的人中求其身高的分布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6F17E7EC-69AA-17E3-A208-90BCC4E1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76700"/>
            <a:ext cx="80660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容易想象，这个分布与不加条件时的分布会不一样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2501" name="Text Box 5">
            <a:extLst>
              <a:ext uri="{FF2B5EF4-FFF2-40B4-BE49-F238E27FC236}">
                <a16:creationId xmlns:a16="http://schemas.microsoft.com/office/drawing/2014/main" id="{2E705512-F864-854E-3B83-E59425A7B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549275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第三节  条件分布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utoUpdateAnimBg="0"/>
      <p:bldP spid="362499" grpId="0" autoUpdateAnimBg="0"/>
      <p:bldP spid="3625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57601C92-0361-0A01-FE35-4F6FA5EE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8613"/>
            <a:ext cx="5638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6000" b="1">
                <a:latin typeface="Times New Roman" panose="02020603050405020304" pitchFamily="18" charset="0"/>
              </a:rPr>
              <a:t>  </a:t>
            </a:r>
            <a:endParaRPr kumimoji="1" lang="en-US" altLang="zh-CN" sz="3600" b="1">
              <a:latin typeface="Times New Roman" panose="02020603050405020304" pitchFamily="18" charset="0"/>
            </a:endParaRPr>
          </a:p>
        </p:txBody>
      </p:sp>
      <p:sp>
        <p:nvSpPr>
          <p:cNvPr id="360451" name="Rectangle 3">
            <a:extLst>
              <a:ext uri="{FF2B5EF4-FFF2-40B4-BE49-F238E27FC236}">
                <a16:creationId xmlns:a16="http://schemas.microsoft.com/office/drawing/2014/main" id="{615FBEFD-24B8-5BE4-A46C-6513E4471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62013"/>
            <a:ext cx="679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在第一章中，我们介绍了条件概率的概念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60452" name="Object 4">
            <a:extLst>
              <a:ext uri="{FF2B5EF4-FFF2-40B4-BE49-F238E27FC236}">
                <a16:creationId xmlns:a16="http://schemas.microsoft.com/office/drawing/2014/main" id="{A1B7A052-5283-A7F2-9596-82D0DBBFA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5850" y="2157413"/>
          <a:ext cx="3138488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93760" imgH="419040" progId="Equation.3">
                  <p:embed/>
                </p:oleObj>
              </mc:Choice>
              <mc:Fallback>
                <p:oleObj name="公式" r:id="rId2" imgW="1193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2157413"/>
                        <a:ext cx="3138488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>
            <a:extLst>
              <a:ext uri="{FF2B5EF4-FFF2-40B4-BE49-F238E27FC236}">
                <a16:creationId xmlns:a16="http://schemas.microsoft.com/office/drawing/2014/main" id="{994160B6-07E3-CD31-7872-D6201476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1519238"/>
            <a:ext cx="708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在事件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发生的条件下事件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发生的条件概率</a:t>
            </a:r>
          </a:p>
        </p:txBody>
      </p:sp>
      <p:sp>
        <p:nvSpPr>
          <p:cNvPr id="360454" name="AutoShape 6">
            <a:extLst>
              <a:ext uri="{FF2B5EF4-FFF2-40B4-BE49-F238E27FC236}">
                <a16:creationId xmlns:a16="http://schemas.microsoft.com/office/drawing/2014/main" id="{4B79B257-CE8C-946A-1C17-AF2B285F4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48013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9C863A4C-678A-B89F-31E1-92579A61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657600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推广到随机变量</a:t>
            </a:r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D9EA613B-5FDF-CF5F-B959-3BF1A80B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43413"/>
            <a:ext cx="7924800" cy="107315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设有两个随机变量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 在给定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取某个或某些值的条件下，求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5" grpId="0" autoUpdateAnimBg="0"/>
      <p:bldP spid="360456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04D5F207-9490-2DDA-3B2D-8C493DD36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20938"/>
            <a:ext cx="7129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一、离散型随机变量的条件分布律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A111003-B36C-B4A9-904C-4FB6D687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459163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二、连续型随机变量的条件概率密度</a:t>
            </a:r>
          </a:p>
        </p:txBody>
      </p:sp>
      <p:sp>
        <p:nvSpPr>
          <p:cNvPr id="253956" name="Rectangle 4">
            <a:extLst>
              <a:ext uri="{FF2B5EF4-FFF2-40B4-BE49-F238E27FC236}">
                <a16:creationId xmlns:a16="http://schemas.microsoft.com/office/drawing/2014/main" id="{11B25924-26E8-9BEC-DAB4-B56E313A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82675"/>
            <a:ext cx="8229600" cy="762000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</a:rPr>
              <a:t>第三节   条件分布</a:t>
            </a:r>
          </a:p>
        </p:txBody>
      </p:sp>
      <p:sp>
        <p:nvSpPr>
          <p:cNvPr id="253957" name="AutoShape 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C36EC99-BA36-DB42-2613-8CDDBA2F6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654" name="Group 6">
            <a:extLst>
              <a:ext uri="{FF2B5EF4-FFF2-40B4-BE49-F238E27FC236}">
                <a16:creationId xmlns:a16="http://schemas.microsoft.com/office/drawing/2014/main" id="{67369A74-FE6C-DD66-140E-87A6B16F8DF8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2743200"/>
            <a:ext cx="5545137" cy="3854450"/>
            <a:chOff x="1771" y="1221"/>
            <a:chExt cx="2445" cy="1715"/>
          </a:xfrm>
        </p:grpSpPr>
        <p:grpSp>
          <p:nvGrpSpPr>
            <p:cNvPr id="155655" name="Group 7">
              <a:extLst>
                <a:ext uri="{FF2B5EF4-FFF2-40B4-BE49-F238E27FC236}">
                  <a16:creationId xmlns:a16="http://schemas.microsoft.com/office/drawing/2014/main" id="{CB779D2D-F507-1DF5-00C3-DDD44E691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" y="1221"/>
              <a:ext cx="2445" cy="1715"/>
              <a:chOff x="1771" y="1221"/>
              <a:chExt cx="2445" cy="1715"/>
            </a:xfrm>
          </p:grpSpPr>
          <p:sp>
            <p:nvSpPr>
              <p:cNvPr id="155656" name="Rectangle 8">
                <a:extLst>
                  <a:ext uri="{FF2B5EF4-FFF2-40B4-BE49-F238E27FC236}">
                    <a16:creationId xmlns:a16="http://schemas.microsoft.com/office/drawing/2014/main" id="{1ED6BAFC-7C18-66FA-5E07-A39996F84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1610"/>
                <a:ext cx="1060" cy="743"/>
              </a:xfrm>
              <a:prstGeom prst="rect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algn="ctr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55657" name="Group 9">
                <a:extLst>
                  <a:ext uri="{FF2B5EF4-FFF2-40B4-BE49-F238E27FC236}">
                    <a16:creationId xmlns:a16="http://schemas.microsoft.com/office/drawing/2014/main" id="{0D41C1CC-ED4A-B4C7-2A0A-6DA871C6D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1" y="1221"/>
                <a:ext cx="2445" cy="1715"/>
                <a:chOff x="1779" y="1241"/>
                <a:chExt cx="2445" cy="1715"/>
              </a:xfrm>
            </p:grpSpPr>
            <p:graphicFrame>
              <p:nvGraphicFramePr>
                <p:cNvPr id="155658" name="Object 10">
                  <a:extLst>
                    <a:ext uri="{FF2B5EF4-FFF2-40B4-BE49-F238E27FC236}">
                      <a16:creationId xmlns:a16="http://schemas.microsoft.com/office/drawing/2014/main" id="{01BE6722-4D2C-B7F4-D0F4-C1B8E832DE7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09" y="2702"/>
                <a:ext cx="115" cy="1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3" imgW="126720" imgH="139680" progId="Equation.3">
                        <p:embed/>
                      </p:oleObj>
                    </mc:Choice>
                    <mc:Fallback>
                      <p:oleObj name="公式" r:id="rId3" imgW="126720" imgH="139680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09" y="2702"/>
                              <a:ext cx="115" cy="12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5659" name="Object 11">
                  <a:extLst>
                    <a:ext uri="{FF2B5EF4-FFF2-40B4-BE49-F238E27FC236}">
                      <a16:creationId xmlns:a16="http://schemas.microsoft.com/office/drawing/2014/main" id="{4F87CE60-48BA-0A57-D272-1B13735E0A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78" y="1241"/>
                <a:ext cx="127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5" imgW="139680" imgH="164880" progId="Equation.3">
                        <p:embed/>
                      </p:oleObj>
                    </mc:Choice>
                    <mc:Fallback>
                      <p:oleObj name="公式" r:id="rId5" imgW="139680" imgH="164880" progId="Equation.3">
                        <p:embed/>
                        <p:pic>
                          <p:nvPicPr>
                            <p:cNvPr id="0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8" y="1241"/>
                              <a:ext cx="127" cy="14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5660" name="Object 12">
                  <a:extLst>
                    <a:ext uri="{FF2B5EF4-FFF2-40B4-BE49-F238E27FC236}">
                      <a16:creationId xmlns:a16="http://schemas.microsoft.com/office/drawing/2014/main" id="{9E8B4BB6-ADE3-E51D-21A1-C28FF0ACE9E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203" y="1384"/>
                <a:ext cx="255" cy="2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7" imgW="190440" imgH="215640" progId="Equation.3">
                        <p:embed/>
                      </p:oleObj>
                    </mc:Choice>
                    <mc:Fallback>
                      <p:oleObj name="公式" r:id="rId7" imgW="190440" imgH="21564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3" y="1384"/>
                              <a:ext cx="255" cy="2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5661" name="Object 13">
                  <a:extLst>
                    <a:ext uri="{FF2B5EF4-FFF2-40B4-BE49-F238E27FC236}">
                      <a16:creationId xmlns:a16="http://schemas.microsoft.com/office/drawing/2014/main" id="{01EABBC1-14C3-2B8C-CF6A-481CD05FA6F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199" y="2105"/>
                <a:ext cx="221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9" imgW="164880" imgH="215640" progId="Equation.3">
                        <p:embed/>
                      </p:oleObj>
                    </mc:Choice>
                    <mc:Fallback>
                      <p:oleObj name="公式" r:id="rId9" imgW="164880" imgH="21564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99" y="2105"/>
                              <a:ext cx="221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5662" name="Object 14">
                  <a:extLst>
                    <a:ext uri="{FF2B5EF4-FFF2-40B4-BE49-F238E27FC236}">
                      <a16:creationId xmlns:a16="http://schemas.microsoft.com/office/drawing/2014/main" id="{342AA5D5-48E6-724A-1EE5-0CDC20CFC76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718" y="2661"/>
                <a:ext cx="204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1" imgW="152280" imgH="215640" progId="Equation.3">
                        <p:embed/>
                      </p:oleObj>
                    </mc:Choice>
                    <mc:Fallback>
                      <p:oleObj name="公式" r:id="rId11" imgW="152280" imgH="21564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18" y="2661"/>
                              <a:ext cx="204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5663" name="Object 15">
                  <a:extLst>
                    <a:ext uri="{FF2B5EF4-FFF2-40B4-BE49-F238E27FC236}">
                      <a16:creationId xmlns:a16="http://schemas.microsoft.com/office/drawing/2014/main" id="{974A1C82-37C6-7997-8622-55E7E06C219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07" y="2715"/>
                <a:ext cx="204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3" imgW="152280" imgH="177480" progId="Equation.3">
                        <p:embed/>
                      </p:oleObj>
                    </mc:Choice>
                    <mc:Fallback>
                      <p:oleObj name="公式" r:id="rId13" imgW="152280" imgH="17748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07" y="2715"/>
                              <a:ext cx="204" cy="21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5664" name="Line 16">
                  <a:extLst>
                    <a:ext uri="{FF2B5EF4-FFF2-40B4-BE49-F238E27FC236}">
                      <a16:creationId xmlns:a16="http://schemas.microsoft.com/office/drawing/2014/main" id="{7AACB3BC-4D78-E8A0-7738-865C4ED2B6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9" y="2725"/>
                  <a:ext cx="22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65" name="Line 17">
                  <a:extLst>
                    <a:ext uri="{FF2B5EF4-FFF2-40B4-BE49-F238E27FC236}">
                      <a16:creationId xmlns:a16="http://schemas.microsoft.com/office/drawing/2014/main" id="{0D8AAE6F-5698-815B-BFF7-D37FDF802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11" y="1241"/>
                  <a:ext cx="0" cy="1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66" name="Line 18">
                  <a:extLst>
                    <a:ext uri="{FF2B5EF4-FFF2-40B4-BE49-F238E27FC236}">
                      <a16:creationId xmlns:a16="http://schemas.microsoft.com/office/drawing/2014/main" id="{4A69B200-1671-6F64-34EC-43D9F3EA0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82" y="2376"/>
                  <a:ext cx="0" cy="5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67" name="Line 19">
                  <a:extLst>
                    <a:ext uri="{FF2B5EF4-FFF2-40B4-BE49-F238E27FC236}">
                      <a16:creationId xmlns:a16="http://schemas.microsoft.com/office/drawing/2014/main" id="{12DE70E9-CC64-C4AB-82E8-EBEEC5319F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9" y="1633"/>
                  <a:ext cx="937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68" name="Line 20">
                  <a:extLst>
                    <a:ext uri="{FF2B5EF4-FFF2-40B4-BE49-F238E27FC236}">
                      <a16:creationId xmlns:a16="http://schemas.microsoft.com/office/drawing/2014/main" id="{3AAA7E31-2A19-1008-6389-A68D2E24C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18" y="1626"/>
                  <a:ext cx="0" cy="130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5669" name="Line 21">
                  <a:extLst>
                    <a:ext uri="{FF2B5EF4-FFF2-40B4-BE49-F238E27FC236}">
                      <a16:creationId xmlns:a16="http://schemas.microsoft.com/office/drawing/2014/main" id="{FB96F33A-C530-3CB8-FCC9-92313795A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9" y="2376"/>
                  <a:ext cx="199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5670" name="Object 22">
                  <a:extLst>
                    <a:ext uri="{FF2B5EF4-FFF2-40B4-BE49-F238E27FC236}">
                      <a16:creationId xmlns:a16="http://schemas.microsoft.com/office/drawing/2014/main" id="{47B43A5E-AF9F-DD34-83CD-AC0C1D522C4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82" y="2670"/>
                <a:ext cx="238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5" imgW="177480" imgH="215640" progId="Equation.3">
                        <p:embed/>
                      </p:oleObj>
                    </mc:Choice>
                    <mc:Fallback>
                      <p:oleObj name="公式" r:id="rId15" imgW="177480" imgH="21564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82" y="2670"/>
                              <a:ext cx="238" cy="26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5671" name="Line 23">
                <a:extLst>
                  <a:ext uri="{FF2B5EF4-FFF2-40B4-BE49-F238E27FC236}">
                    <a16:creationId xmlns:a16="http://schemas.microsoft.com/office/drawing/2014/main" id="{DE1595ED-B6E1-E557-BB38-3C1944484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0" y="1609"/>
                <a:ext cx="1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5672" name="Line 24">
              <a:extLst>
                <a:ext uri="{FF2B5EF4-FFF2-40B4-BE49-F238E27FC236}">
                  <a16:creationId xmlns:a16="http://schemas.microsoft.com/office/drawing/2014/main" id="{17D773ED-715E-4007-B362-ECE0FD587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4" y="1612"/>
              <a:ext cx="0" cy="7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5673" name="Rectangle 25">
            <a:extLst>
              <a:ext uri="{FF2B5EF4-FFF2-40B4-BE49-F238E27FC236}">
                <a16:creationId xmlns:a16="http://schemas.microsoft.com/office/drawing/2014/main" id="{2FDECD98-13F9-145C-6796-2501755C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7163"/>
            <a:ext cx="8497887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P{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≤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55681" name="Rectangle 33">
            <a:extLst>
              <a:ext uri="{FF2B5EF4-FFF2-40B4-BE49-F238E27FC236}">
                <a16:creationId xmlns:a16="http://schemas.microsoft.com/office/drawing/2014/main" id="{7B215002-ABDE-C972-5611-FEDC49EED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093788"/>
            <a:ext cx="8497888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3600" b="1">
                <a:solidFill>
                  <a:schemeClr val="tx2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)+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6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6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155682" name="Rectangle 34">
            <a:extLst>
              <a:ext uri="{FF2B5EF4-FFF2-40B4-BE49-F238E27FC236}">
                <a16:creationId xmlns:a16="http://schemas.microsoft.com/office/drawing/2014/main" id="{C9266C4A-1E00-6AD5-69E6-7C94D1D5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5300663"/>
            <a:ext cx="4537075" cy="1296987"/>
          </a:xfrm>
          <a:prstGeom prst="rect">
            <a:avLst/>
          </a:prstGeom>
          <a:solidFill>
            <a:srgbClr val="FF6600">
              <a:alpha val="3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3" name="Rectangle 35">
            <a:extLst>
              <a:ext uri="{FF2B5EF4-FFF2-40B4-BE49-F238E27FC236}">
                <a16:creationId xmlns:a16="http://schemas.microsoft.com/office/drawing/2014/main" id="{1BB9AAE7-D81A-E6A1-148A-C756FBF6A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644900"/>
            <a:ext cx="2160587" cy="2952750"/>
          </a:xfrm>
          <a:prstGeom prst="rect">
            <a:avLst/>
          </a:prstGeom>
          <a:solidFill>
            <a:srgbClr val="00FF00">
              <a:alpha val="28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882" name="Group 2">
            <a:extLst>
              <a:ext uri="{FF2B5EF4-FFF2-40B4-BE49-F238E27FC236}">
                <a16:creationId xmlns:a16="http://schemas.microsoft.com/office/drawing/2014/main" id="{E1F16018-B086-5C78-8B82-2744CDA3C125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3573463"/>
            <a:ext cx="7315200" cy="2362200"/>
            <a:chOff x="576" y="2304"/>
            <a:chExt cx="4608" cy="1488"/>
          </a:xfrm>
        </p:grpSpPr>
        <p:grpSp>
          <p:nvGrpSpPr>
            <p:cNvPr id="250883" name="Group 3">
              <a:extLst>
                <a:ext uri="{FF2B5EF4-FFF2-40B4-BE49-F238E27FC236}">
                  <a16:creationId xmlns:a16="http://schemas.microsoft.com/office/drawing/2014/main" id="{AFF587A0-56B8-95A7-95D0-7423D916AF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04"/>
              <a:ext cx="4608" cy="1488"/>
              <a:chOff x="576" y="2352"/>
              <a:chExt cx="4608" cy="1488"/>
            </a:xfrm>
          </p:grpSpPr>
          <p:sp>
            <p:nvSpPr>
              <p:cNvPr id="250884" name="Line 4">
                <a:extLst>
                  <a:ext uri="{FF2B5EF4-FFF2-40B4-BE49-F238E27FC236}">
                    <a16:creationId xmlns:a16="http://schemas.microsoft.com/office/drawing/2014/main" id="{5AD3593E-16BA-A419-4E85-6DD7AEBD2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5" name="Line 5">
                <a:extLst>
                  <a:ext uri="{FF2B5EF4-FFF2-40B4-BE49-F238E27FC236}">
                    <a16:creationId xmlns:a16="http://schemas.microsoft.com/office/drawing/2014/main" id="{90CCA611-2525-F0D7-49D6-2E76ED0E9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6" name="Line 6">
                <a:extLst>
                  <a:ext uri="{FF2B5EF4-FFF2-40B4-BE49-F238E27FC236}">
                    <a16:creationId xmlns:a16="http://schemas.microsoft.com/office/drawing/2014/main" id="{BEC01CE8-2CCC-4A54-E034-C177895D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7" name="Line 7">
                <a:extLst>
                  <a:ext uri="{FF2B5EF4-FFF2-40B4-BE49-F238E27FC236}">
                    <a16:creationId xmlns:a16="http://schemas.microsoft.com/office/drawing/2014/main" id="{B3A37A11-8E34-821D-4CA5-C2A4B4434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8" name="Line 8">
                <a:extLst>
                  <a:ext uri="{FF2B5EF4-FFF2-40B4-BE49-F238E27FC236}">
                    <a16:creationId xmlns:a16="http://schemas.microsoft.com/office/drawing/2014/main" id="{22871D64-7892-AFC6-F4BB-FAF27BD12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89" name="Line 9">
                <a:extLst>
                  <a:ext uri="{FF2B5EF4-FFF2-40B4-BE49-F238E27FC236}">
                    <a16:creationId xmlns:a16="http://schemas.microsoft.com/office/drawing/2014/main" id="{6D88C30A-3724-DA8A-C197-830507002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0890" name="Line 10">
                <a:extLst>
                  <a:ext uri="{FF2B5EF4-FFF2-40B4-BE49-F238E27FC236}">
                    <a16:creationId xmlns:a16="http://schemas.microsoft.com/office/drawing/2014/main" id="{C0594820-5A1A-1B4B-6E3C-5F66F01F1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0891" name="Object 11">
                <a:extLst>
                  <a:ext uri="{FF2B5EF4-FFF2-40B4-BE49-F238E27FC236}">
                    <a16:creationId xmlns:a16="http://schemas.microsoft.com/office/drawing/2014/main" id="{2F39694F-8297-0E4C-7641-CE0AEB8C2A2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2400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55320" imgH="291960" progId="Equation.3">
                      <p:embed/>
                    </p:oleObj>
                  </mc:Choice>
                  <mc:Fallback>
                    <p:oleObj name="Equation" r:id="rId2" imgW="355320" imgH="2919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400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0892" name="Object 12">
                <a:extLst>
                  <a:ext uri="{FF2B5EF4-FFF2-40B4-BE49-F238E27FC236}">
                    <a16:creationId xmlns:a16="http://schemas.microsoft.com/office/drawing/2014/main" id="{7D3B4E78-ADF3-32A8-5772-3064487018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2496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360" imgH="291960" progId="Equation.3">
                      <p:embed/>
                    </p:oleObj>
                  </mc:Choice>
                  <mc:Fallback>
                    <p:oleObj name="Equation" r:id="rId4" imgW="279360" imgH="2919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496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0893" name="Object 13">
              <a:extLst>
                <a:ext uri="{FF2B5EF4-FFF2-40B4-BE49-F238E27FC236}">
                  <a16:creationId xmlns:a16="http://schemas.microsoft.com/office/drawing/2014/main" id="{42871643-5855-3DC2-C1D4-906C8959FB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400"/>
            <a:ext cx="2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98800" imgH="393480" progId="Equation.3">
                    <p:embed/>
                  </p:oleObj>
                </mc:Choice>
                <mc:Fallback>
                  <p:oleObj name="Equation" r:id="rId6" imgW="389880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2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4" name="Object 14">
              <a:extLst>
                <a:ext uri="{FF2B5EF4-FFF2-40B4-BE49-F238E27FC236}">
                  <a16:creationId xmlns:a16="http://schemas.microsoft.com/office/drawing/2014/main" id="{104105BA-0468-920B-C54E-C8214FFD9C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688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46440" imgH="393480" progId="Equation.3">
                    <p:embed/>
                  </p:oleObj>
                </mc:Choice>
                <mc:Fallback>
                  <p:oleObj name="Equation" r:id="rId8" imgW="454644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5" name="Object 15">
              <a:extLst>
                <a:ext uri="{FF2B5EF4-FFF2-40B4-BE49-F238E27FC236}">
                  <a16:creationId xmlns:a16="http://schemas.microsoft.com/office/drawing/2014/main" id="{21BFED31-C6F0-E530-6952-2EF1BAA14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976"/>
            <a:ext cx="27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46440" imgH="393480" progId="Equation.3">
                    <p:embed/>
                  </p:oleObj>
                </mc:Choice>
                <mc:Fallback>
                  <p:oleObj name="Equation" r:id="rId10" imgW="454644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27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6" name="Object 16">
              <a:extLst>
                <a:ext uri="{FF2B5EF4-FFF2-40B4-BE49-F238E27FC236}">
                  <a16:creationId xmlns:a16="http://schemas.microsoft.com/office/drawing/2014/main" id="{847ED0CE-3AFC-97CD-70C4-AC30C9449A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264"/>
            <a:ext cx="27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33840" imgH="393480" progId="Equation.3">
                    <p:embed/>
                  </p:oleObj>
                </mc:Choice>
                <mc:Fallback>
                  <p:oleObj name="Equation" r:id="rId12" imgW="453384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27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7" name="Object 17">
              <a:extLst>
                <a:ext uri="{FF2B5EF4-FFF2-40B4-BE49-F238E27FC236}">
                  <a16:creationId xmlns:a16="http://schemas.microsoft.com/office/drawing/2014/main" id="{71ADB175-62F0-F1FC-9341-4FB75AF5E3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640"/>
            <a:ext cx="12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485720" progId="Equation.3">
                    <p:embed/>
                  </p:oleObj>
                </mc:Choice>
                <mc:Fallback>
                  <p:oleObj name="Equation" r:id="rId14" imgW="215640" imgH="1485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40"/>
                          <a:ext cx="129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8" name="Object 18">
              <a:extLst>
                <a:ext uri="{FF2B5EF4-FFF2-40B4-BE49-F238E27FC236}">
                  <a16:creationId xmlns:a16="http://schemas.microsoft.com/office/drawing/2014/main" id="{7C25D194-FB4F-269E-A946-E4D016473B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8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317160" progId="Equation.3">
                    <p:embed/>
                  </p:oleObj>
                </mc:Choice>
                <mc:Fallback>
                  <p:oleObj name="Equation" r:id="rId16" imgW="82548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899" name="Object 19">
              <a:extLst>
                <a:ext uri="{FF2B5EF4-FFF2-40B4-BE49-F238E27FC236}">
                  <a16:creationId xmlns:a16="http://schemas.microsoft.com/office/drawing/2014/main" id="{800F8E10-2623-83B6-ACED-6382CDE494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976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25480" imgH="317160" progId="Equation.3">
                    <p:embed/>
                  </p:oleObj>
                </mc:Choice>
                <mc:Fallback>
                  <p:oleObj name="Equation" r:id="rId18" imgW="82548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00" name="Object 20">
              <a:extLst>
                <a:ext uri="{FF2B5EF4-FFF2-40B4-BE49-F238E27FC236}">
                  <a16:creationId xmlns:a16="http://schemas.microsoft.com/office/drawing/2014/main" id="{EC5C67B1-5BE2-CD1D-21D1-34C941943D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264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5480" imgH="317160" progId="Equation.3">
                    <p:embed/>
                  </p:oleObj>
                </mc:Choice>
                <mc:Fallback>
                  <p:oleObj name="Equation" r:id="rId20" imgW="82548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64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01" name="Object 21">
              <a:extLst>
                <a:ext uri="{FF2B5EF4-FFF2-40B4-BE49-F238E27FC236}">
                  <a16:creationId xmlns:a16="http://schemas.microsoft.com/office/drawing/2014/main" id="{B3520740-0E35-C136-74D4-5CD8BF37D7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552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711680" imgH="393480" progId="Equation.3">
                    <p:embed/>
                  </p:oleObj>
                </mc:Choice>
                <mc:Fallback>
                  <p:oleObj name="Equation" r:id="rId22" imgW="4711680" imgH="393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52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02" name="Object 22">
              <a:extLst>
                <a:ext uri="{FF2B5EF4-FFF2-40B4-BE49-F238E27FC236}">
                  <a16:creationId xmlns:a16="http://schemas.microsoft.com/office/drawing/2014/main" id="{293507DE-DB66-4E41-6313-E1127BB38F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552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12520" imgH="317160" progId="Equation.3">
                    <p:embed/>
                  </p:oleObj>
                </mc:Choice>
                <mc:Fallback>
                  <p:oleObj name="Equation" r:id="rId24" imgW="81252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52"/>
                          <a:ext cx="4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03" name="Object 23">
              <a:extLst>
                <a:ext uri="{FF2B5EF4-FFF2-40B4-BE49-F238E27FC236}">
                  <a16:creationId xmlns:a16="http://schemas.microsoft.com/office/drawing/2014/main" id="{AE9D93BA-060B-A1D2-3950-3165ACF6E3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552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71600" imgH="380880" progId="Equation.3">
                    <p:embed/>
                  </p:oleObj>
                </mc:Choice>
                <mc:Fallback>
                  <p:oleObj name="Equation" r:id="rId26" imgW="1371600" imgH="380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52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904" name="Object 24">
              <a:extLst>
                <a:ext uri="{FF2B5EF4-FFF2-40B4-BE49-F238E27FC236}">
                  <a16:creationId xmlns:a16="http://schemas.microsoft.com/office/drawing/2014/main" id="{D955BE50-AD7A-F92C-140E-A45C45C40E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5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358640" imgH="393480" progId="Equation.3">
                    <p:embed/>
                  </p:oleObj>
                </mc:Choice>
                <mc:Fallback>
                  <p:oleObj name="Equation" r:id="rId28" imgW="135864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905" name="Object 25">
            <a:extLst>
              <a:ext uri="{FF2B5EF4-FFF2-40B4-BE49-F238E27FC236}">
                <a16:creationId xmlns:a16="http://schemas.microsoft.com/office/drawing/2014/main" id="{3EC23484-0C2A-35EF-41F3-2A3211CB6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04813"/>
          <a:ext cx="82740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518240" imgH="2616120" progId="Equation.3">
                  <p:embed/>
                </p:oleObj>
              </mc:Choice>
              <mc:Fallback>
                <p:oleObj name="Equation" r:id="rId30" imgW="7518240" imgH="2616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4813"/>
                        <a:ext cx="8274050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6" name="Text Box 26">
            <a:extLst>
              <a:ext uri="{FF2B5EF4-FFF2-40B4-BE49-F238E27FC236}">
                <a16:creationId xmlns:a16="http://schemas.microsoft.com/office/drawing/2014/main" id="{1ECA8BD1-DDED-7FFE-F189-A9026ED3D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4950"/>
            <a:ext cx="86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50907" name="Rectangle 27">
            <a:extLst>
              <a:ext uri="{FF2B5EF4-FFF2-40B4-BE49-F238E27FC236}">
                <a16:creationId xmlns:a16="http://schemas.microsoft.com/office/drawing/2014/main" id="{BE457826-4E12-ECFC-FF99-6672DBAD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45125"/>
            <a:ext cx="7704138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08" name="Rectangle 28">
            <a:extLst>
              <a:ext uri="{FF2B5EF4-FFF2-40B4-BE49-F238E27FC236}">
                <a16:creationId xmlns:a16="http://schemas.microsoft.com/office/drawing/2014/main" id="{0A88BD41-2B5A-F46A-B5ED-EF284A14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4388" y="3141663"/>
            <a:ext cx="1368425" cy="25193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906" name="Group 2">
            <a:extLst>
              <a:ext uri="{FF2B5EF4-FFF2-40B4-BE49-F238E27FC236}">
                <a16:creationId xmlns:a16="http://schemas.microsoft.com/office/drawing/2014/main" id="{6504F0F5-F57E-ABAE-223D-B983A055F784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852738"/>
            <a:ext cx="8502650" cy="2857500"/>
            <a:chOff x="576" y="2304"/>
            <a:chExt cx="4608" cy="1488"/>
          </a:xfrm>
        </p:grpSpPr>
        <p:grpSp>
          <p:nvGrpSpPr>
            <p:cNvPr id="251907" name="Group 3">
              <a:extLst>
                <a:ext uri="{FF2B5EF4-FFF2-40B4-BE49-F238E27FC236}">
                  <a16:creationId xmlns:a16="http://schemas.microsoft.com/office/drawing/2014/main" id="{A003666D-D530-2DF4-E49F-3700AE336C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04"/>
              <a:ext cx="4608" cy="1488"/>
              <a:chOff x="576" y="2352"/>
              <a:chExt cx="4608" cy="1488"/>
            </a:xfrm>
          </p:grpSpPr>
          <p:sp>
            <p:nvSpPr>
              <p:cNvPr id="251908" name="Line 4">
                <a:extLst>
                  <a:ext uri="{FF2B5EF4-FFF2-40B4-BE49-F238E27FC236}">
                    <a16:creationId xmlns:a16="http://schemas.microsoft.com/office/drawing/2014/main" id="{505A9890-D381-FA38-561D-EEF4EF3A1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09" name="Line 5">
                <a:extLst>
                  <a:ext uri="{FF2B5EF4-FFF2-40B4-BE49-F238E27FC236}">
                    <a16:creationId xmlns:a16="http://schemas.microsoft.com/office/drawing/2014/main" id="{77855FAD-371A-30EE-DE17-282FE9DF3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688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10" name="Line 6">
                <a:extLst>
                  <a:ext uri="{FF2B5EF4-FFF2-40B4-BE49-F238E27FC236}">
                    <a16:creationId xmlns:a16="http://schemas.microsoft.com/office/drawing/2014/main" id="{EAA22BE3-AB77-D0F8-0DEA-D86FC0A36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552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11" name="Line 7">
                <a:extLst>
                  <a:ext uri="{FF2B5EF4-FFF2-40B4-BE49-F238E27FC236}">
                    <a16:creationId xmlns:a16="http://schemas.microsoft.com/office/drawing/2014/main" id="{4775F857-B1E6-B859-2BFE-568872665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840"/>
                <a:ext cx="460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12" name="Line 8">
                <a:extLst>
                  <a:ext uri="{FF2B5EF4-FFF2-40B4-BE49-F238E27FC236}">
                    <a16:creationId xmlns:a16="http://schemas.microsoft.com/office/drawing/2014/main" id="{DDA47BF5-25DA-BF49-062D-09C47C035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13" name="Line 9">
                <a:extLst>
                  <a:ext uri="{FF2B5EF4-FFF2-40B4-BE49-F238E27FC236}">
                    <a16:creationId xmlns:a16="http://schemas.microsoft.com/office/drawing/2014/main" id="{DDCF66D2-E96C-133C-7DA0-F15921712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14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1914" name="Line 10">
                <a:extLst>
                  <a:ext uri="{FF2B5EF4-FFF2-40B4-BE49-F238E27FC236}">
                    <a16:creationId xmlns:a16="http://schemas.microsoft.com/office/drawing/2014/main" id="{A85E4C1E-7DFF-0529-AC92-DC05703704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52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51915" name="Object 11">
                <a:extLst>
                  <a:ext uri="{FF2B5EF4-FFF2-40B4-BE49-F238E27FC236}">
                    <a16:creationId xmlns:a16="http://schemas.microsoft.com/office/drawing/2014/main" id="{59B8F31C-37C8-5F96-0655-4FB0E68097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2400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355320" imgH="291960" progId="Equation.3">
                      <p:embed/>
                    </p:oleObj>
                  </mc:Choice>
                  <mc:Fallback>
                    <p:oleObj name="Equation" r:id="rId2" imgW="355320" imgH="29196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2400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1916" name="Object 12">
                <a:extLst>
                  <a:ext uri="{FF2B5EF4-FFF2-40B4-BE49-F238E27FC236}">
                    <a16:creationId xmlns:a16="http://schemas.microsoft.com/office/drawing/2014/main" id="{8A287B4C-83DA-A229-6BC6-04F087DEA0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2496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360" imgH="291960" progId="Equation.3">
                      <p:embed/>
                    </p:oleObj>
                  </mc:Choice>
                  <mc:Fallback>
                    <p:oleObj name="Equation" r:id="rId4" imgW="279360" imgH="29196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496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51917" name="Object 13">
              <a:extLst>
                <a:ext uri="{FF2B5EF4-FFF2-40B4-BE49-F238E27FC236}">
                  <a16:creationId xmlns:a16="http://schemas.microsoft.com/office/drawing/2014/main" id="{28CB3A46-D6E4-83A2-9EEC-9B83A6F0D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400"/>
            <a:ext cx="2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98800" imgH="393480" progId="Equation.3">
                    <p:embed/>
                  </p:oleObj>
                </mc:Choice>
                <mc:Fallback>
                  <p:oleObj name="Equation" r:id="rId6" imgW="389880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2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18" name="Object 14">
              <a:extLst>
                <a:ext uri="{FF2B5EF4-FFF2-40B4-BE49-F238E27FC236}">
                  <a16:creationId xmlns:a16="http://schemas.microsoft.com/office/drawing/2014/main" id="{CD41DBB1-86E1-7D14-9970-08E9A13E60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688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546440" imgH="393480" progId="Equation.3">
                    <p:embed/>
                  </p:oleObj>
                </mc:Choice>
                <mc:Fallback>
                  <p:oleObj name="Equation" r:id="rId8" imgW="454644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688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19" name="Object 15">
              <a:extLst>
                <a:ext uri="{FF2B5EF4-FFF2-40B4-BE49-F238E27FC236}">
                  <a16:creationId xmlns:a16="http://schemas.microsoft.com/office/drawing/2014/main" id="{4F6A8839-C1C3-77FE-B9EA-87D423C383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2976"/>
            <a:ext cx="275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46440" imgH="393480" progId="Equation.3">
                    <p:embed/>
                  </p:oleObj>
                </mc:Choice>
                <mc:Fallback>
                  <p:oleObj name="Equation" r:id="rId10" imgW="4546440" imgH="3934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976"/>
                          <a:ext cx="275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0" name="Object 16">
              <a:extLst>
                <a:ext uri="{FF2B5EF4-FFF2-40B4-BE49-F238E27FC236}">
                  <a16:creationId xmlns:a16="http://schemas.microsoft.com/office/drawing/2014/main" id="{BF83B9AB-CD26-20E8-CB4D-D4B8E357A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264"/>
            <a:ext cx="27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533840" imgH="393480" progId="Equation.3">
                    <p:embed/>
                  </p:oleObj>
                </mc:Choice>
                <mc:Fallback>
                  <p:oleObj name="Equation" r:id="rId12" imgW="4533840" imgH="3934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27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1" name="Object 17">
              <a:extLst>
                <a:ext uri="{FF2B5EF4-FFF2-40B4-BE49-F238E27FC236}">
                  <a16:creationId xmlns:a16="http://schemas.microsoft.com/office/drawing/2014/main" id="{B211B1AB-AB1F-83EA-2951-5C54AAB66B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640"/>
            <a:ext cx="129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485720" progId="Equation.3">
                    <p:embed/>
                  </p:oleObj>
                </mc:Choice>
                <mc:Fallback>
                  <p:oleObj name="Equation" r:id="rId14" imgW="215640" imgH="1485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40"/>
                          <a:ext cx="129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2" name="Object 18">
              <a:extLst>
                <a:ext uri="{FF2B5EF4-FFF2-40B4-BE49-F238E27FC236}">
                  <a16:creationId xmlns:a16="http://schemas.microsoft.com/office/drawing/2014/main" id="{A60EC366-8686-7B54-98EF-704CBC1F68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88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317160" progId="Equation.3">
                    <p:embed/>
                  </p:oleObj>
                </mc:Choice>
                <mc:Fallback>
                  <p:oleObj name="Equation" r:id="rId16" imgW="825480" imgH="31716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3" name="Object 19">
              <a:extLst>
                <a:ext uri="{FF2B5EF4-FFF2-40B4-BE49-F238E27FC236}">
                  <a16:creationId xmlns:a16="http://schemas.microsoft.com/office/drawing/2014/main" id="{78E22FEF-2820-54A5-AEAA-ACDAB7FE12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976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25480" imgH="317160" progId="Equation.3">
                    <p:embed/>
                  </p:oleObj>
                </mc:Choice>
                <mc:Fallback>
                  <p:oleObj name="Equation" r:id="rId18" imgW="825480" imgH="3171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4" name="Object 20">
              <a:extLst>
                <a:ext uri="{FF2B5EF4-FFF2-40B4-BE49-F238E27FC236}">
                  <a16:creationId xmlns:a16="http://schemas.microsoft.com/office/drawing/2014/main" id="{2B50F015-EF4A-CB84-79B4-0C8506411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264"/>
            <a:ext cx="48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825480" imgH="317160" progId="Equation.3">
                    <p:embed/>
                  </p:oleObj>
                </mc:Choice>
                <mc:Fallback>
                  <p:oleObj name="Equation" r:id="rId20" imgW="825480" imgH="31716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64"/>
                          <a:ext cx="480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5" name="Object 21">
              <a:extLst>
                <a:ext uri="{FF2B5EF4-FFF2-40B4-BE49-F238E27FC236}">
                  <a16:creationId xmlns:a16="http://schemas.microsoft.com/office/drawing/2014/main" id="{C9F10417-BEFE-7029-63A9-267E0835A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552"/>
            <a:ext cx="273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711680" imgH="393480" progId="Equation.3">
                    <p:embed/>
                  </p:oleObj>
                </mc:Choice>
                <mc:Fallback>
                  <p:oleObj name="Equation" r:id="rId22" imgW="4711680" imgH="3934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552"/>
                          <a:ext cx="2736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6" name="Object 22">
              <a:extLst>
                <a:ext uri="{FF2B5EF4-FFF2-40B4-BE49-F238E27FC236}">
                  <a16:creationId xmlns:a16="http://schemas.microsoft.com/office/drawing/2014/main" id="{36871B64-A274-59DD-A2AC-0672FBF69E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3552"/>
            <a:ext cx="48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12520" imgH="317160" progId="Equation.3">
                    <p:embed/>
                  </p:oleObj>
                </mc:Choice>
                <mc:Fallback>
                  <p:oleObj name="Equation" r:id="rId24" imgW="812520" imgH="317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552"/>
                          <a:ext cx="480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7" name="Object 23">
              <a:extLst>
                <a:ext uri="{FF2B5EF4-FFF2-40B4-BE49-F238E27FC236}">
                  <a16:creationId xmlns:a16="http://schemas.microsoft.com/office/drawing/2014/main" id="{C3F0A635-B891-7A1D-9770-9591F1B431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552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71600" imgH="380880" progId="Equation.3">
                    <p:embed/>
                  </p:oleObj>
                </mc:Choice>
                <mc:Fallback>
                  <p:oleObj name="Equation" r:id="rId26" imgW="1371600" imgH="3808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552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928" name="Object 24">
              <a:extLst>
                <a:ext uri="{FF2B5EF4-FFF2-40B4-BE49-F238E27FC236}">
                  <a16:creationId xmlns:a16="http://schemas.microsoft.com/office/drawing/2014/main" id="{28929CC8-E85C-6E6F-4DEA-964988490D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352"/>
            <a:ext cx="81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358640" imgH="393480" progId="Equation.3">
                    <p:embed/>
                  </p:oleObj>
                </mc:Choice>
                <mc:Fallback>
                  <p:oleObj name="Equation" r:id="rId28" imgW="1358640" imgH="3934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1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1929" name="Object 25">
            <a:extLst>
              <a:ext uri="{FF2B5EF4-FFF2-40B4-BE49-F238E27FC236}">
                <a16:creationId xmlns:a16="http://schemas.microsoft.com/office/drawing/2014/main" id="{B7D22F22-270C-2E95-BB62-E81F2E67A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125538"/>
          <a:ext cx="760095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6337080" imgH="977760" progId="Equation.3">
                  <p:embed/>
                </p:oleObj>
              </mc:Choice>
              <mc:Fallback>
                <p:oleObj name="公式" r:id="rId30" imgW="6337080" imgH="9777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760095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0" name="Rectangle 26">
            <a:extLst>
              <a:ext uri="{FF2B5EF4-FFF2-40B4-BE49-F238E27FC236}">
                <a16:creationId xmlns:a16="http://schemas.microsoft.com/office/drawing/2014/main" id="{C9EDA534-B67E-4282-EE56-A86F2EA3C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280400" cy="720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1931" name="Rectangle 27">
            <a:extLst>
              <a:ext uri="{FF2B5EF4-FFF2-40B4-BE49-F238E27FC236}">
                <a16:creationId xmlns:a16="http://schemas.microsoft.com/office/drawing/2014/main" id="{44B5D563-16A3-27D5-E2FF-549903A0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565400"/>
            <a:ext cx="1441450" cy="3168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AF50CCDC-A38D-A86C-C9C1-0790910E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7777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一、离散型随机变量的条件分布律</a:t>
            </a:r>
          </a:p>
        </p:txBody>
      </p:sp>
      <p:sp>
        <p:nvSpPr>
          <p:cNvPr id="363524" name="Text Box 4">
            <a:extLst>
              <a:ext uri="{FF2B5EF4-FFF2-40B4-BE49-F238E27FC236}">
                <a16:creationId xmlns:a16="http://schemas.microsoft.com/office/drawing/2014/main" id="{FA70F322-E635-C6A1-F309-57A3FA861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7924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800" b="1">
                <a:solidFill>
                  <a:srgbClr val="CCFFFF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3200" b="1">
                <a:latin typeface="Times New Roman" panose="02020603050405020304" pitchFamily="18" charset="0"/>
              </a:rPr>
              <a:t>    设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 </a:t>
            </a:r>
            <a:r>
              <a:rPr kumimoji="1" lang="zh-CN" altLang="en-US" sz="3200" b="1">
                <a:latin typeface="Times New Roman" panose="02020603050405020304" pitchFamily="18" charset="0"/>
              </a:rPr>
              <a:t>是二维离散型随机变量，对于固定的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j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，若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j </a:t>
            </a:r>
            <a:r>
              <a:rPr kumimoji="1" lang="en-US" altLang="zh-CN" sz="3200" b="1">
                <a:latin typeface="Times New Roman" panose="02020603050405020304" pitchFamily="18" charset="0"/>
              </a:rPr>
              <a:t>} &gt; 0</a:t>
            </a:r>
            <a:r>
              <a:rPr kumimoji="1" lang="zh-CN" altLang="en-US" sz="3200" b="1">
                <a:latin typeface="Times New Roman" panose="02020603050405020304" pitchFamily="18" charset="0"/>
              </a:rPr>
              <a:t>，则称</a:t>
            </a:r>
          </a:p>
        </p:txBody>
      </p:sp>
      <p:sp>
        <p:nvSpPr>
          <p:cNvPr id="363525" name="Text Box 5">
            <a:extLst>
              <a:ext uri="{FF2B5EF4-FFF2-40B4-BE49-F238E27FC236}">
                <a16:creationId xmlns:a16="http://schemas.microsoft.com/office/drawing/2014/main" id="{D318C1F5-DCE8-37D9-C1CE-65795FD9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508500"/>
            <a:ext cx="7864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32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在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j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条件下随机变量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的条件分布律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32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3526" name="Rectangle 6">
            <a:extLst>
              <a:ext uri="{FF2B5EF4-FFF2-40B4-BE49-F238E27FC236}">
                <a16:creationId xmlns:a16="http://schemas.microsoft.com/office/drawing/2014/main" id="{D3162A78-C0EB-4CD2-6382-CFFE3F227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54350"/>
            <a:ext cx="2589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P{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i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j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}=</a:t>
            </a:r>
          </a:p>
        </p:txBody>
      </p:sp>
      <p:graphicFrame>
        <p:nvGraphicFramePr>
          <p:cNvPr id="363527" name="Object 7">
            <a:extLst>
              <a:ext uri="{FF2B5EF4-FFF2-40B4-BE49-F238E27FC236}">
                <a16:creationId xmlns:a16="http://schemas.microsoft.com/office/drawing/2014/main" id="{92A44C35-96BF-C3A7-58C4-2486014E8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2714625"/>
          <a:ext cx="10191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480" imgH="469800" progId="Equation.3">
                  <p:embed/>
                </p:oleObj>
              </mc:Choice>
              <mc:Fallback>
                <p:oleObj name="公式" r:id="rId2" imgW="393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714625"/>
                        <a:ext cx="10191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28" name="Rectangle 8">
            <a:extLst>
              <a:ext uri="{FF2B5EF4-FFF2-40B4-BE49-F238E27FC236}">
                <a16:creationId xmlns:a16="http://schemas.microsoft.com/office/drawing/2014/main" id="{0014465B-9DE6-F0A1-019F-2E282799B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994025"/>
            <a:ext cx="2052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</a:rPr>
              <a:t>=1,2, …</a:t>
            </a:r>
          </a:p>
        </p:txBody>
      </p:sp>
      <p:graphicFrame>
        <p:nvGraphicFramePr>
          <p:cNvPr id="363530" name="Object 10">
            <a:extLst>
              <a:ext uri="{FF2B5EF4-FFF2-40B4-BE49-F238E27FC236}">
                <a16:creationId xmlns:a16="http://schemas.microsoft.com/office/drawing/2014/main" id="{2FDF87A3-D51F-DD8C-E4F7-2C7E0886B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708275"/>
          <a:ext cx="2794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1231560" progId="Equation.DSMT4">
                  <p:embed/>
                </p:oleObj>
              </mc:Choice>
              <mc:Fallback>
                <p:oleObj name="Equation" r:id="rId4" imgW="2793960" imgH="12315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708275"/>
                        <a:ext cx="2794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 autoUpdateAnimBg="0"/>
      <p:bldP spid="363525" grpId="0" autoUpdateAnimBg="0"/>
      <p:bldP spid="363526" grpId="0"/>
      <p:bldP spid="36352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450" name="Object 2">
            <a:extLst>
              <a:ext uri="{FF2B5EF4-FFF2-40B4-BE49-F238E27FC236}">
                <a16:creationId xmlns:a16="http://schemas.microsoft.com/office/drawing/2014/main" id="{83277260-6A6B-8190-0825-BFF26B47F4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412875"/>
          <a:ext cx="6834188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43200" imgH="685800" progId="Equation.DSMT4">
                  <p:embed/>
                </p:oleObj>
              </mc:Choice>
              <mc:Fallback>
                <p:oleObj name="Equation" r:id="rId2" imgW="27432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6834188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1" name="Object 3">
            <a:extLst>
              <a:ext uri="{FF2B5EF4-FFF2-40B4-BE49-F238E27FC236}">
                <a16:creationId xmlns:a16="http://schemas.microsoft.com/office/drawing/2014/main" id="{4DE98F03-7AD2-528C-679D-6F73372F3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2276475"/>
          <a:ext cx="1724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03040" progId="Equation.DSMT4">
                  <p:embed/>
                </p:oleObj>
              </mc:Choice>
              <mc:Fallback>
                <p:oleObj name="Equation" r:id="rId4" imgW="6858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276475"/>
                        <a:ext cx="17240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2" name="Rectangle 4">
            <a:extLst>
              <a:ext uri="{FF2B5EF4-FFF2-40B4-BE49-F238E27FC236}">
                <a16:creationId xmlns:a16="http://schemas.microsoft.com/office/drawing/2014/main" id="{11B559CE-23F4-F0FD-D804-B5F204CB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5013325"/>
            <a:ext cx="358775" cy="5032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2453" name="Object 5">
            <a:extLst>
              <a:ext uri="{FF2B5EF4-FFF2-40B4-BE49-F238E27FC236}">
                <a16:creationId xmlns:a16="http://schemas.microsoft.com/office/drawing/2014/main" id="{D00FEC6B-0D0B-FD79-6A40-7BC8C550E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500438"/>
          <a:ext cx="71802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9920" imgH="228600" progId="Equation.DSMT4">
                  <p:embed/>
                </p:oleObj>
              </mc:Choice>
              <mc:Fallback>
                <p:oleObj name="Equation" r:id="rId6" imgW="28699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71802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3411E7C6-2970-E064-BB75-734E7F87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98550"/>
            <a:ext cx="80772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条件分布是一种概率分布，它具有概率分布的一切性质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正如条件概率是一种概率，具有概率的一切性质一样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63C6A0ED-3913-C7F4-0C56-656CAF19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3055938"/>
            <a:ext cx="125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例如：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A2A9A1F6-DD1A-862A-5A6E-10DCB655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075" y="3643313"/>
            <a:ext cx="1646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=1,2, …</a:t>
            </a:r>
          </a:p>
        </p:txBody>
      </p:sp>
      <p:graphicFrame>
        <p:nvGraphicFramePr>
          <p:cNvPr id="367621" name="Object 5">
            <a:extLst>
              <a:ext uri="{FF2B5EF4-FFF2-40B4-BE49-F238E27FC236}">
                <a16:creationId xmlns:a16="http://schemas.microsoft.com/office/drawing/2014/main" id="{DD794195-162C-BDB3-6AC3-C3D406684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644900"/>
          <a:ext cx="3429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622080" progId="Equation.DSMT4">
                  <p:embed/>
                </p:oleObj>
              </mc:Choice>
              <mc:Fallback>
                <p:oleObj name="Equation" r:id="rId2" imgW="342900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34290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Object 6">
            <a:extLst>
              <a:ext uri="{FF2B5EF4-FFF2-40B4-BE49-F238E27FC236}">
                <a16:creationId xmlns:a16="http://schemas.microsoft.com/office/drawing/2014/main" id="{4E1340D2-DC29-34B6-336D-1F3417BB7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508500"/>
          <a:ext cx="3835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080" imgH="952200" progId="Equation.DSMT4">
                  <p:embed/>
                </p:oleObj>
              </mc:Choice>
              <mc:Fallback>
                <p:oleObj name="Equation" r:id="rId4" imgW="3835080" imgH="95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08500"/>
                        <a:ext cx="3835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>
            <a:extLst>
              <a:ext uri="{FF2B5EF4-FFF2-40B4-BE49-F238E27FC236}">
                <a16:creationId xmlns:a16="http://schemas.microsoft.com/office/drawing/2014/main" id="{49DD1979-2D1C-9786-8FA5-4D2465D99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85800"/>
            <a:ext cx="8321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一射手进行射击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击中目标的概率为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(0&lt;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&lt;1),</a:t>
            </a:r>
          </a:p>
          <a:p>
            <a:r>
              <a:rPr kumimoji="1" lang="zh-CN" altLang="en-US" sz="2800" b="1">
                <a:latin typeface="Times New Roman" panose="02020603050405020304" pitchFamily="18" charset="0"/>
              </a:rPr>
              <a:t>射击到击中目标两次为止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表示首次击中目</a:t>
            </a:r>
          </a:p>
          <a:p>
            <a:r>
              <a:rPr kumimoji="1" lang="zh-CN" altLang="en-US" sz="2800" b="1">
                <a:latin typeface="Times New Roman" panose="02020603050405020304" pitchFamily="18" charset="0"/>
              </a:rPr>
              <a:t>标所进行的射击次数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表示总共进行的的射击</a:t>
            </a:r>
          </a:p>
          <a:p>
            <a:r>
              <a:rPr kumimoji="1" lang="zh-CN" altLang="en-US" sz="2800" b="1">
                <a:latin typeface="Times New Roman" panose="02020603050405020304" pitchFamily="18" charset="0"/>
              </a:rPr>
              <a:t>次数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试求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的联合分布律及条件分布律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F4A9980-5BAA-CA27-94A7-92DD5DE4B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65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35524" name="Object 4">
            <a:extLst>
              <a:ext uri="{FF2B5EF4-FFF2-40B4-BE49-F238E27FC236}">
                <a16:creationId xmlns:a16="http://schemas.microsoft.com/office/drawing/2014/main" id="{8561016E-DD8A-AC06-6BC0-3508FE898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667000"/>
          <a:ext cx="494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0280" imgH="431640" progId="Equation.3">
                  <p:embed/>
                </p:oleObj>
              </mc:Choice>
              <mc:Fallback>
                <p:oleObj name="Equation" r:id="rId2" imgW="4940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494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F2D69B6C-A0CD-C3F2-B73A-1E10E4763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76600"/>
          <a:ext cx="709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99200" imgH="393480" progId="Equation.3">
                  <p:embed/>
                </p:oleObj>
              </mc:Choice>
              <mc:Fallback>
                <p:oleObj name="Equation" r:id="rId4" imgW="7099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709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6" name="Object 6">
            <a:extLst>
              <a:ext uri="{FF2B5EF4-FFF2-40B4-BE49-F238E27FC236}">
                <a16:creationId xmlns:a16="http://schemas.microsoft.com/office/drawing/2014/main" id="{4C7EEACC-6F54-8B51-65EA-73F25C603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41688"/>
          <a:ext cx="3962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0440" imgH="812520" progId="Equation.3">
                  <p:embed/>
                </p:oleObj>
              </mc:Choice>
              <mc:Fallback>
                <p:oleObj name="公式" r:id="rId6" imgW="190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41688"/>
                        <a:ext cx="3962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id="{56854897-E35D-A2D9-F245-F9B6CE509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0238" y="3800475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444240" progId="Equation.3">
                  <p:embed/>
                </p:oleObj>
              </mc:Choice>
              <mc:Fallback>
                <p:oleObj name="Equation" r:id="rId8" imgW="134604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800475"/>
                        <a:ext cx="134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8" name="Object 8">
            <a:extLst>
              <a:ext uri="{FF2B5EF4-FFF2-40B4-BE49-F238E27FC236}">
                <a16:creationId xmlns:a16="http://schemas.microsoft.com/office/drawing/2014/main" id="{DCB17929-6D62-D1C3-58F0-83A437AD7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05275"/>
          <a:ext cx="474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49480" imgH="431640" progId="Equation.3">
                  <p:embed/>
                </p:oleObj>
              </mc:Choice>
              <mc:Fallback>
                <p:oleObj name="Equation" r:id="rId10" imgW="474948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05275"/>
                        <a:ext cx="474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9">
            <a:extLst>
              <a:ext uri="{FF2B5EF4-FFF2-40B4-BE49-F238E27FC236}">
                <a16:creationId xmlns:a16="http://schemas.microsoft.com/office/drawing/2014/main" id="{B2249ECC-1B9E-04F6-93D0-E1E0A2577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791075"/>
          <a:ext cx="391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11400" imgH="457200" progId="Equation.3">
                  <p:embed/>
                </p:oleObj>
              </mc:Choice>
              <mc:Fallback>
                <p:oleObj name="Equation" r:id="rId12" imgW="3911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91075"/>
                        <a:ext cx="3911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>
            <a:extLst>
              <a:ext uri="{FF2B5EF4-FFF2-40B4-BE49-F238E27FC236}">
                <a16:creationId xmlns:a16="http://schemas.microsoft.com/office/drawing/2014/main" id="{A570325C-5F3B-C372-D2DD-FC18E02CA5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29275"/>
          <a:ext cx="675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56120" imgH="431640" progId="Equation.3">
                  <p:embed/>
                </p:oleObj>
              </mc:Choice>
              <mc:Fallback>
                <p:oleObj name="Equation" r:id="rId14" imgW="675612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29275"/>
                        <a:ext cx="675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31" name="Picture 11">
            <a:extLst>
              <a:ext uri="{FF2B5EF4-FFF2-40B4-BE49-F238E27FC236}">
                <a16:creationId xmlns:a16="http://schemas.microsoft.com/office/drawing/2014/main" id="{7CD1F52E-1F35-1340-4C6F-D301F9CC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62400"/>
            <a:ext cx="1581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>
            <a:extLst>
              <a:ext uri="{FF2B5EF4-FFF2-40B4-BE49-F238E27FC236}">
                <a16:creationId xmlns:a16="http://schemas.microsoft.com/office/drawing/2014/main" id="{D5354C75-27BF-69D1-706E-A44FA5EF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57250"/>
            <a:ext cx="678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为求条件分布，先求边缘分布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C6FEA6CC-E42B-7C0C-88F5-6B4EC5BF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04950"/>
            <a:ext cx="3278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边缘分布律是：</a:t>
            </a:r>
          </a:p>
        </p:txBody>
      </p:sp>
      <p:sp>
        <p:nvSpPr>
          <p:cNvPr id="372740" name="Rectangle 4">
            <a:extLst>
              <a:ext uri="{FF2B5EF4-FFF2-40B4-BE49-F238E27FC236}">
                <a16:creationId xmlns:a16="http://schemas.microsoft.com/office/drawing/2014/main" id="{16762279-F750-7075-EEC6-63634FAEE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949950"/>
            <a:ext cx="2665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=1,2, … )</a:t>
            </a:r>
          </a:p>
        </p:txBody>
      </p:sp>
      <p:graphicFrame>
        <p:nvGraphicFramePr>
          <p:cNvPr id="372741" name="Object 5">
            <a:extLst>
              <a:ext uri="{FF2B5EF4-FFF2-40B4-BE49-F238E27FC236}">
                <a16:creationId xmlns:a16="http://schemas.microsoft.com/office/drawing/2014/main" id="{5ABB519C-ACAA-8290-0397-083BE32FC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429000"/>
          <a:ext cx="34988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431640" progId="Equation.DSMT4">
                  <p:embed/>
                </p:oleObj>
              </mc:Choice>
              <mc:Fallback>
                <p:oleObj name="Equation" r:id="rId2" imgW="116820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29000"/>
                        <a:ext cx="34988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2" name="Object 6">
            <a:extLst>
              <a:ext uri="{FF2B5EF4-FFF2-40B4-BE49-F238E27FC236}">
                <a16:creationId xmlns:a16="http://schemas.microsoft.com/office/drawing/2014/main" id="{0643F53E-434A-D5A8-6660-6C43FDAD4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3075" y="3484563"/>
          <a:ext cx="33845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30040" imgH="431640" progId="Equation.3">
                  <p:embed/>
                </p:oleObj>
              </mc:Choice>
              <mc:Fallback>
                <p:oleObj name="公式" r:id="rId4" imgW="11300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484563"/>
                        <a:ext cx="33845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>
            <a:extLst>
              <a:ext uri="{FF2B5EF4-FFF2-40B4-BE49-F238E27FC236}">
                <a16:creationId xmlns:a16="http://schemas.microsoft.com/office/drawing/2014/main" id="{37AD671C-E1F3-5E7A-2F37-735D2F0040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9013" y="4627563"/>
          <a:ext cx="31559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54080" imgH="444240" progId="Equation.3">
                  <p:embed/>
                </p:oleObj>
              </mc:Choice>
              <mc:Fallback>
                <p:oleObj name="公式" r:id="rId6" imgW="10540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627563"/>
                        <a:ext cx="31559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>
            <a:extLst>
              <a:ext uri="{FF2B5EF4-FFF2-40B4-BE49-F238E27FC236}">
                <a16:creationId xmlns:a16="http://schemas.microsoft.com/office/drawing/2014/main" id="{C99BC183-5D8D-4CDE-D1CB-A257D085AD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4976813"/>
          <a:ext cx="24717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25480" imgH="228600" progId="Equation.3">
                  <p:embed/>
                </p:oleObj>
              </mc:Choice>
              <mc:Fallback>
                <p:oleObj name="公式" r:id="rId8" imgW="825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4976813"/>
                        <a:ext cx="24717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>
            <a:extLst>
              <a:ext uri="{FF2B5EF4-FFF2-40B4-BE49-F238E27FC236}">
                <a16:creationId xmlns:a16="http://schemas.microsoft.com/office/drawing/2014/main" id="{6CA37E6A-A0D3-7F3D-DAC8-39266A5D8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2312988"/>
          <a:ext cx="520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6680" imgH="952200" progId="Equation.DSMT4">
                  <p:embed/>
                </p:oleObj>
              </mc:Choice>
              <mc:Fallback>
                <p:oleObj name="Equation" r:id="rId10" imgW="5206680" imgH="952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2312988"/>
                        <a:ext cx="5207000" cy="952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utoUpdateAnimBg="0"/>
      <p:bldP spid="372739" grpId="0" autoUpdateAnimBg="0"/>
      <p:bldP spid="372740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EBE51A72-EBC8-EFFF-258F-1E34479B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01713"/>
            <a:ext cx="325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边缘分布律是：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644C8480-FB2E-AA3C-E7A6-47A4E6B2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5373688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n 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= 2,3, … )</a:t>
            </a:r>
            <a:endParaRPr kumimoji="1" lang="en-US" altLang="zh-CN" sz="32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73764" name="Object 4">
            <a:extLst>
              <a:ext uri="{FF2B5EF4-FFF2-40B4-BE49-F238E27FC236}">
                <a16:creationId xmlns:a16="http://schemas.microsoft.com/office/drawing/2014/main" id="{03AC3D3C-5156-C0C0-5AF6-8E1856C7C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8163" y="2852738"/>
          <a:ext cx="31940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31640" progId="Equation.DSMT4">
                  <p:embed/>
                </p:oleObj>
              </mc:Choice>
              <mc:Fallback>
                <p:oleObj name="Equation" r:id="rId2" imgW="10666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2852738"/>
                        <a:ext cx="319405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5" name="Object 5">
            <a:extLst>
              <a:ext uri="{FF2B5EF4-FFF2-40B4-BE49-F238E27FC236}">
                <a16:creationId xmlns:a16="http://schemas.microsoft.com/office/drawing/2014/main" id="{7CA7D977-6D58-94A5-7256-EE34D0B86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343400"/>
          <a:ext cx="3762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57120" imgH="228600" progId="Equation.3">
                  <p:embed/>
                </p:oleObj>
              </mc:Choice>
              <mc:Fallback>
                <p:oleObj name="公式" r:id="rId4" imgW="12571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37623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6" name="Object 6">
            <a:extLst>
              <a:ext uri="{FF2B5EF4-FFF2-40B4-BE49-F238E27FC236}">
                <a16:creationId xmlns:a16="http://schemas.microsoft.com/office/drawing/2014/main" id="{148D3DBA-89DC-8196-7516-6D48529769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820863"/>
          <a:ext cx="477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75040" imgH="952200" progId="Equation.DSMT4">
                  <p:embed/>
                </p:oleObj>
              </mc:Choice>
              <mc:Fallback>
                <p:oleObj name="Equation" r:id="rId6" imgW="4775040" imgH="95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20863"/>
                        <a:ext cx="4775200" cy="952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utoUpdateAnimBg="0"/>
      <p:bldP spid="37376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7B238B74-7125-185D-852D-F39E56D6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79450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zh-CN" sz="2800" b="1">
                <a:latin typeface="Times New Roman" panose="02020603050405020304" pitchFamily="18" charset="0"/>
              </a:rPr>
              <a:t>于是可求得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74787" name="Object 3">
            <a:extLst>
              <a:ext uri="{FF2B5EF4-FFF2-40B4-BE49-F238E27FC236}">
                <a16:creationId xmlns:a16="http://schemas.microsoft.com/office/drawing/2014/main" id="{CD6B64AC-CB99-B073-8FAE-2BBB13FAF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7938" y="4076700"/>
          <a:ext cx="38481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444240" progId="Equation.DSMT4">
                  <p:embed/>
                </p:oleObj>
              </mc:Choice>
              <mc:Fallback>
                <p:oleObj name="Equation" r:id="rId2" imgW="128268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4076700"/>
                        <a:ext cx="38481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8" name="Object 4">
            <a:extLst>
              <a:ext uri="{FF2B5EF4-FFF2-40B4-BE49-F238E27FC236}">
                <a16:creationId xmlns:a16="http://schemas.microsoft.com/office/drawing/2014/main" id="{3101A39D-103C-400B-BDD7-43F1244EA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375275"/>
          <a:ext cx="15573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393480" progId="Equation.3">
                  <p:embed/>
                </p:oleObj>
              </mc:Choice>
              <mc:Fallback>
                <p:oleObj name="公式" r:id="rId4" imgW="5331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375275"/>
                        <a:ext cx="1557338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Rectangle 5">
            <a:extLst>
              <a:ext uri="{FF2B5EF4-FFF2-40B4-BE49-F238E27FC236}">
                <a16:creationId xmlns:a16="http://schemas.microsoft.com/office/drawing/2014/main" id="{59BC53C4-C668-7B5F-DFD4-600A8434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397000"/>
            <a:ext cx="2635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=2,3, …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13DA4331-9089-2A9B-1A1E-6ECFBCBC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89600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=1,2, …,</a:t>
            </a:r>
            <a:r>
              <a:rPr kumimoji="1"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</a:p>
        </p:txBody>
      </p:sp>
      <p:graphicFrame>
        <p:nvGraphicFramePr>
          <p:cNvPr id="374791" name="Object 7">
            <a:extLst>
              <a:ext uri="{FF2B5EF4-FFF2-40B4-BE49-F238E27FC236}">
                <a16:creationId xmlns:a16="http://schemas.microsoft.com/office/drawing/2014/main" id="{4C8F073F-734F-5A85-EB81-E42BD2CB4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852738"/>
          <a:ext cx="3325813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419040" progId="Equation.DSMT4">
                  <p:embed/>
                </p:oleObj>
              </mc:Choice>
              <mc:Fallback>
                <p:oleObj name="Equation" r:id="rId6" imgW="118080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325813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2" name="AutoShape 8">
            <a:extLst>
              <a:ext uri="{FF2B5EF4-FFF2-40B4-BE49-F238E27FC236}">
                <a16:creationId xmlns:a16="http://schemas.microsoft.com/office/drawing/2014/main" id="{CBCE16FA-C18A-EE06-01C6-909F4D58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133600"/>
            <a:ext cx="1600200" cy="536575"/>
          </a:xfrm>
          <a:prstGeom prst="wedgeRoundRectCallout">
            <a:avLst>
              <a:gd name="adj1" fmla="val -132542"/>
              <a:gd name="adj2" fmla="val 125148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联合分布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74793" name="AutoShape 9">
            <a:extLst>
              <a:ext uri="{FF2B5EF4-FFF2-40B4-BE49-F238E27FC236}">
                <a16:creationId xmlns:a16="http://schemas.microsoft.com/office/drawing/2014/main" id="{4C766C24-A222-AC15-9FDE-238500DA7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75000"/>
            <a:ext cx="1600200" cy="685800"/>
          </a:xfrm>
          <a:prstGeom prst="wedgeRoundRectCallout">
            <a:avLst>
              <a:gd name="adj1" fmla="val -154861"/>
              <a:gd name="adj2" fmla="val 3680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b="1">
                <a:latin typeface="Times New Roman" panose="02020603050405020304" pitchFamily="18" charset="0"/>
              </a:rPr>
              <a:t>边缘分布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74794" name="Object 10">
            <a:extLst>
              <a:ext uri="{FF2B5EF4-FFF2-40B4-BE49-F238E27FC236}">
                <a16:creationId xmlns:a16="http://schemas.microsoft.com/office/drawing/2014/main" id="{4E764792-C19A-E0C1-4F09-B55D3E0C4E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090738"/>
          <a:ext cx="2514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14600" imgH="545760" progId="Equation.DSMT4">
                  <p:embed/>
                </p:oleObj>
              </mc:Choice>
              <mc:Fallback>
                <p:oleObj name="Equation" r:id="rId8" imgW="2514600" imgH="5457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90738"/>
                        <a:ext cx="2514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/>
      <p:bldP spid="374789" grpId="0" autoUpdateAnimBg="0"/>
      <p:bldP spid="374790" grpId="0" autoUpdateAnimBg="0"/>
      <p:bldP spid="374792" grpId="0" animBg="1" autoUpdateAnimBg="0"/>
      <p:bldP spid="374793" grpId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88F58C2-AF80-E952-EEDD-0A6A6A21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4163"/>
            <a:ext cx="1368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308C9516-2D80-9C6C-ADF8-DC376727BA86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25488" y="385763"/>
            <a:ext cx="7518400" cy="739775"/>
          </a:xfrm>
          <a:noFill/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0000FF"/>
                </a:solidFill>
              </a:rPr>
              <a:t>二维连续型随机变量的条件分布</a:t>
            </a:r>
          </a:p>
        </p:txBody>
      </p:sp>
      <p:graphicFrame>
        <p:nvGraphicFramePr>
          <p:cNvPr id="236548" name="Object 4">
            <a:extLst>
              <a:ext uri="{FF2B5EF4-FFF2-40B4-BE49-F238E27FC236}">
                <a16:creationId xmlns:a16="http://schemas.microsoft.com/office/drawing/2014/main" id="{154F7557-48B8-478C-F7F6-5B9B98546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628775"/>
          <a:ext cx="8393112" cy="397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32360" imgH="3619440" progId="Equation.3">
                  <p:embed/>
                </p:oleObj>
              </mc:Choice>
              <mc:Fallback>
                <p:oleObj name="公式" r:id="rId2" imgW="7632360" imgH="36194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8393112" cy="397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0" name="Rectangle 28">
            <a:extLst>
              <a:ext uri="{FF2B5EF4-FFF2-40B4-BE49-F238E27FC236}">
                <a16:creationId xmlns:a16="http://schemas.microsoft.com/office/drawing/2014/main" id="{87C11E94-CB1F-BA4A-BB13-7851F77B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333375"/>
            <a:ext cx="4598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分布函数的性质</a:t>
            </a:r>
          </a:p>
        </p:txBody>
      </p:sp>
      <p:graphicFrame>
        <p:nvGraphicFramePr>
          <p:cNvPr id="3101" name="Object 29">
            <a:extLst>
              <a:ext uri="{FF2B5EF4-FFF2-40B4-BE49-F238E27FC236}">
                <a16:creationId xmlns:a16="http://schemas.microsoft.com/office/drawing/2014/main" id="{5A23ED89-5E5F-C9ED-1E7E-37EB04314E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981075"/>
          <a:ext cx="74310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073640" imgH="1028520" progId="Equation.3">
                  <p:embed/>
                </p:oleObj>
              </mc:Choice>
              <mc:Fallback>
                <p:oleObj name="公式" r:id="rId2" imgW="7073640" imgH="10285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981075"/>
                        <a:ext cx="743108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38">
            <a:extLst>
              <a:ext uri="{FF2B5EF4-FFF2-40B4-BE49-F238E27FC236}">
                <a16:creationId xmlns:a16="http://schemas.microsoft.com/office/drawing/2014/main" id="{03FF3473-A233-B19F-DFD8-244C25467A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2205038"/>
          <a:ext cx="7723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353000" imgH="431640" progId="Equation.3">
                  <p:embed/>
                </p:oleObj>
              </mc:Choice>
              <mc:Fallback>
                <p:oleObj name="公式" r:id="rId4" imgW="735300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5038"/>
                        <a:ext cx="7723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40" name="Group 68">
            <a:extLst>
              <a:ext uri="{FF2B5EF4-FFF2-40B4-BE49-F238E27FC236}">
                <a16:creationId xmlns:a16="http://schemas.microsoft.com/office/drawing/2014/main" id="{67A1752D-BE58-C26A-C050-4E66791A1A0E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2708275"/>
            <a:ext cx="5702300" cy="3854450"/>
            <a:chOff x="2245" y="1728"/>
            <a:chExt cx="3592" cy="2428"/>
          </a:xfrm>
        </p:grpSpPr>
        <p:graphicFrame>
          <p:nvGraphicFramePr>
            <p:cNvPr id="3122" name="Object 50">
              <a:extLst>
                <a:ext uri="{FF2B5EF4-FFF2-40B4-BE49-F238E27FC236}">
                  <a16:creationId xmlns:a16="http://schemas.microsoft.com/office/drawing/2014/main" id="{A97F32B6-9109-235D-A6A0-518C980D01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6" y="3726"/>
            <a:ext cx="36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79360" imgH="253800" progId="Equation.3">
                    <p:embed/>
                  </p:oleObj>
                </mc:Choice>
                <mc:Fallback>
                  <p:oleObj name="公式" r:id="rId6" imgW="279360" imgH="253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6" y="3726"/>
                          <a:ext cx="36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39" name="Group 67">
              <a:extLst>
                <a:ext uri="{FF2B5EF4-FFF2-40B4-BE49-F238E27FC236}">
                  <a16:creationId xmlns:a16="http://schemas.microsoft.com/office/drawing/2014/main" id="{FD7EA12E-256C-0FCD-0295-849E6EEDC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1728"/>
              <a:ext cx="3280" cy="2428"/>
              <a:chOff x="2245" y="1728"/>
              <a:chExt cx="3280" cy="2428"/>
            </a:xfrm>
          </p:grpSpPr>
          <p:graphicFrame>
            <p:nvGraphicFramePr>
              <p:cNvPr id="3123" name="Object 51">
                <a:extLst>
                  <a:ext uri="{FF2B5EF4-FFF2-40B4-BE49-F238E27FC236}">
                    <a16:creationId xmlns:a16="http://schemas.microsoft.com/office/drawing/2014/main" id="{8364D42C-2D0B-88DD-0322-2AFAB34601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58" y="1728"/>
              <a:ext cx="181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39680" imgH="164880" progId="Equation.3">
                      <p:embed/>
                    </p:oleObj>
                  </mc:Choice>
                  <mc:Fallback>
                    <p:oleObj name="公式" r:id="rId8" imgW="139680" imgH="16488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8" y="1728"/>
                            <a:ext cx="181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5" name="Object 53">
                <a:extLst>
                  <a:ext uri="{FF2B5EF4-FFF2-40B4-BE49-F238E27FC236}">
                    <a16:creationId xmlns:a16="http://schemas.microsoft.com/office/drawing/2014/main" id="{CC8FB65B-C260-32BB-8839-EB0917F0EF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26" y="2069"/>
              <a:ext cx="30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215640" imgH="266400" progId="Equation.3">
                      <p:embed/>
                    </p:oleObj>
                  </mc:Choice>
                  <mc:Fallback>
                    <p:oleObj name="公式" r:id="rId10" imgW="215640" imgH="26640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6" y="2069"/>
                            <a:ext cx="30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27" name="Object 55">
                <a:extLst>
                  <a:ext uri="{FF2B5EF4-FFF2-40B4-BE49-F238E27FC236}">
                    <a16:creationId xmlns:a16="http://schemas.microsoft.com/office/drawing/2014/main" id="{2288C4FD-2540-14D0-0426-EB2ED4C24D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71" y="3815"/>
              <a:ext cx="29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52280" imgH="177480" progId="Equation.3">
                      <p:embed/>
                    </p:oleObj>
                  </mc:Choice>
                  <mc:Fallback>
                    <p:oleObj name="公式" r:id="rId12" imgW="152280" imgH="17748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1" y="3815"/>
                            <a:ext cx="291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38" name="Group 66">
                <a:extLst>
                  <a:ext uri="{FF2B5EF4-FFF2-40B4-BE49-F238E27FC236}">
                    <a16:creationId xmlns:a16="http://schemas.microsoft.com/office/drawing/2014/main" id="{C4D5C5B7-6F9C-A2FE-0233-2F57AE6EB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45" y="1728"/>
                <a:ext cx="3280" cy="2428"/>
                <a:chOff x="2245" y="1728"/>
                <a:chExt cx="3280" cy="2428"/>
              </a:xfrm>
            </p:grpSpPr>
            <p:graphicFrame>
              <p:nvGraphicFramePr>
                <p:cNvPr id="3126" name="Object 54">
                  <a:extLst>
                    <a:ext uri="{FF2B5EF4-FFF2-40B4-BE49-F238E27FC236}">
                      <a16:creationId xmlns:a16="http://schemas.microsoft.com/office/drawing/2014/main" id="{D412EA9E-0063-2E3A-8AF4-829013A6B34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586" y="3738"/>
                <a:ext cx="292" cy="3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4" imgW="152280" imgH="215640" progId="Equation.3">
                        <p:embed/>
                      </p:oleObj>
                    </mc:Choice>
                    <mc:Fallback>
                      <p:oleObj name="公式" r:id="rId14" imgW="152280" imgH="215640" progId="Equation.3">
                        <p:embed/>
                        <p:pic>
                          <p:nvPicPr>
                            <p:cNvPr id="0" name="Object 5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86" y="3738"/>
                              <a:ext cx="292" cy="37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28" name="Line 56">
                  <a:extLst>
                    <a:ext uri="{FF2B5EF4-FFF2-40B4-BE49-F238E27FC236}">
                      <a16:creationId xmlns:a16="http://schemas.microsoft.com/office/drawing/2014/main" id="{5001E0EC-071E-8113-4DCB-80C1A7D8BE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5" y="3829"/>
                  <a:ext cx="3280" cy="0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29" name="Line 57">
                  <a:extLst>
                    <a:ext uri="{FF2B5EF4-FFF2-40B4-BE49-F238E27FC236}">
                      <a16:creationId xmlns:a16="http://schemas.microsoft.com/office/drawing/2014/main" id="{96EF1FEF-27C0-A285-BCA6-10A5B27BB0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62" y="1728"/>
                  <a:ext cx="0" cy="2407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0" name="Line 58">
                  <a:extLst>
                    <a:ext uri="{FF2B5EF4-FFF2-40B4-BE49-F238E27FC236}">
                      <a16:creationId xmlns:a16="http://schemas.microsoft.com/office/drawing/2014/main" id="{31408803-B01C-60FB-3650-8041B953C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03" y="2296"/>
                  <a:ext cx="4" cy="18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1" name="Line 59">
                  <a:extLst>
                    <a:ext uri="{FF2B5EF4-FFF2-40B4-BE49-F238E27FC236}">
                      <a16:creationId xmlns:a16="http://schemas.microsoft.com/office/drawing/2014/main" id="{443EE0BC-0DB9-F934-7AC3-9F2319BFD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45" y="2283"/>
                  <a:ext cx="133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32" name="Line 60">
                  <a:extLst>
                    <a:ext uri="{FF2B5EF4-FFF2-40B4-BE49-F238E27FC236}">
                      <a16:creationId xmlns:a16="http://schemas.microsoft.com/office/drawing/2014/main" id="{8886163C-F3B0-1D1C-309D-9B0396A1B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60" y="2273"/>
                  <a:ext cx="20" cy="183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134" name="Object 62">
                  <a:extLst>
                    <a:ext uri="{FF2B5EF4-FFF2-40B4-BE49-F238E27FC236}">
                      <a16:creationId xmlns:a16="http://schemas.microsoft.com/office/drawing/2014/main" id="{3A10659E-91D6-9F23-C4F4-340932B3437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107" y="3751"/>
                <a:ext cx="340" cy="3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6" imgW="177480" imgH="215640" progId="Equation.3">
                        <p:embed/>
                      </p:oleObj>
                    </mc:Choice>
                    <mc:Fallback>
                      <p:oleObj name="公式" r:id="rId16" imgW="177480" imgH="215640" progId="Equation.3">
                        <p:embed/>
                        <p:pic>
                          <p:nvPicPr>
                            <p:cNvPr id="0" name="Object 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07" y="3751"/>
                              <a:ext cx="340" cy="3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tx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2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135" name="Line 63">
                  <a:extLst>
                    <a:ext uri="{FF2B5EF4-FFF2-40B4-BE49-F238E27FC236}">
                      <a16:creationId xmlns:a16="http://schemas.microsoft.com/office/drawing/2014/main" id="{AE46B318-B360-0E76-CE72-71159ABEA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6" y="2277"/>
                  <a:ext cx="152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570" name="Object 2">
            <a:extLst>
              <a:ext uri="{FF2B5EF4-FFF2-40B4-BE49-F238E27FC236}">
                <a16:creationId xmlns:a16="http://schemas.microsoft.com/office/drawing/2014/main" id="{241BF346-0D0E-57B7-F2AD-402A38C06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836613"/>
          <a:ext cx="9039225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216640" imgH="2374560" progId="Equation.3">
                  <p:embed/>
                </p:oleObj>
              </mc:Choice>
              <mc:Fallback>
                <p:oleObj name="公式" r:id="rId2" imgW="8216640" imgH="237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836613"/>
                        <a:ext cx="9039225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1" name="Line 3">
            <a:extLst>
              <a:ext uri="{FF2B5EF4-FFF2-40B4-BE49-F238E27FC236}">
                <a16:creationId xmlns:a16="http://schemas.microsoft.com/office/drawing/2014/main" id="{516C5913-44DA-9781-2E60-7272CD74B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3000" y="2708275"/>
            <a:ext cx="2519363" cy="0"/>
          </a:xfrm>
          <a:prstGeom prst="lin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FCE34771-F30A-1238-D8A8-44E61A23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61963"/>
            <a:ext cx="632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我们来解释一下定义的含义：</a:t>
            </a:r>
          </a:p>
        </p:txBody>
      </p:sp>
      <p:grpSp>
        <p:nvGrpSpPr>
          <p:cNvPr id="368643" name="Group 3">
            <a:extLst>
              <a:ext uri="{FF2B5EF4-FFF2-40B4-BE49-F238E27FC236}">
                <a16:creationId xmlns:a16="http://schemas.microsoft.com/office/drawing/2014/main" id="{BBC5C649-0375-B1AC-1333-CF8AEB80398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981075"/>
            <a:ext cx="5467350" cy="1166813"/>
            <a:chOff x="912" y="624"/>
            <a:chExt cx="3444" cy="735"/>
          </a:xfrm>
        </p:grpSpPr>
        <p:graphicFrame>
          <p:nvGraphicFramePr>
            <p:cNvPr id="368644" name="Object 4">
              <a:extLst>
                <a:ext uri="{FF2B5EF4-FFF2-40B4-BE49-F238E27FC236}">
                  <a16:creationId xmlns:a16="http://schemas.microsoft.com/office/drawing/2014/main" id="{BFC4FA1A-6FFB-CB44-20C4-900D73CB5F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7" y="624"/>
            <a:ext cx="2142" cy="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57120" imgH="431640" progId="Equation.DSMT4">
                    <p:embed/>
                  </p:oleObj>
                </mc:Choice>
                <mc:Fallback>
                  <p:oleObj name="Equation" r:id="rId2" imgW="125712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" y="624"/>
                          <a:ext cx="2142" cy="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45" name="Rectangle 5">
              <a:extLst>
                <a:ext uri="{FF2B5EF4-FFF2-40B4-BE49-F238E27FC236}">
                  <a16:creationId xmlns:a16="http://schemas.microsoft.com/office/drawing/2014/main" id="{1F49042D-C656-C983-4084-E77F7685F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80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以</a:t>
              </a:r>
            </a:p>
          </p:txBody>
        </p:sp>
        <p:sp>
          <p:nvSpPr>
            <p:cNvPr id="368646" name="Rectangle 6">
              <a:extLst>
                <a:ext uri="{FF2B5EF4-FFF2-40B4-BE49-F238E27FC236}">
                  <a16:creationId xmlns:a16="http://schemas.microsoft.com/office/drawing/2014/main" id="{E7DA6AD2-7EBF-BFA4-CE17-F7D7E040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80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为例</a:t>
              </a:r>
            </a:p>
          </p:txBody>
        </p:sp>
      </p:grpSp>
      <p:graphicFrame>
        <p:nvGraphicFramePr>
          <p:cNvPr id="368647" name="Object 7">
            <a:extLst>
              <a:ext uri="{FF2B5EF4-FFF2-40B4-BE49-F238E27FC236}">
                <a16:creationId xmlns:a16="http://schemas.microsoft.com/office/drawing/2014/main" id="{488A4ED3-DB81-AC1D-3AA4-16EC216EC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2281238"/>
          <a:ext cx="661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16440" imgH="571320" progId="Equation.3">
                  <p:embed/>
                </p:oleObj>
              </mc:Choice>
              <mc:Fallback>
                <p:oleObj name="公式" r:id="rId4" imgW="661644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2281238"/>
                        <a:ext cx="661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8" name="Object 8">
            <a:extLst>
              <a:ext uri="{FF2B5EF4-FFF2-40B4-BE49-F238E27FC236}">
                <a16:creationId xmlns:a16="http://schemas.microsoft.com/office/drawing/2014/main" id="{95C4655C-0E29-DE8B-5AE1-F6AF369C1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2997200"/>
          <a:ext cx="721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13320" imgH="914400" progId="Equation.3">
                  <p:embed/>
                </p:oleObj>
              </mc:Choice>
              <mc:Fallback>
                <p:oleObj name="公式" r:id="rId6" imgW="721332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997200"/>
                        <a:ext cx="721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9" name="Object 9">
            <a:extLst>
              <a:ext uri="{FF2B5EF4-FFF2-40B4-BE49-F238E27FC236}">
                <a16:creationId xmlns:a16="http://schemas.microsoft.com/office/drawing/2014/main" id="{711E3049-442F-BE48-4F7F-5547562DE6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37084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708360" imgH="1536480" progId="Equation.3">
                  <p:embed/>
                </p:oleObj>
              </mc:Choice>
              <mc:Fallback>
                <p:oleObj name="公式" r:id="rId8" imgW="3708360" imgH="1536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37084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10">
            <a:extLst>
              <a:ext uri="{FF2B5EF4-FFF2-40B4-BE49-F238E27FC236}">
                <a16:creationId xmlns:a16="http://schemas.microsoft.com/office/drawing/2014/main" id="{88C8F935-0413-5C5C-BC2C-3168975EA3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957638"/>
          <a:ext cx="33401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340080" imgH="1180800" progId="Equation.3">
                  <p:embed/>
                </p:oleObj>
              </mc:Choice>
              <mc:Fallback>
                <p:oleObj name="公式" r:id="rId10" imgW="3340080" imgH="118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957638"/>
                        <a:ext cx="33401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11">
            <a:extLst>
              <a:ext uri="{FF2B5EF4-FFF2-40B4-BE49-F238E27FC236}">
                <a16:creationId xmlns:a16="http://schemas.microsoft.com/office/drawing/2014/main" id="{8B6A96C6-29CC-9203-B3FC-12AE9BBFF6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229225"/>
          <a:ext cx="3136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136680" imgH="1180800" progId="Equation.3">
                  <p:embed/>
                </p:oleObj>
              </mc:Choice>
              <mc:Fallback>
                <p:oleObj name="公式" r:id="rId12" imgW="3136680" imgH="1180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3136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12">
            <a:extLst>
              <a:ext uri="{FF2B5EF4-FFF2-40B4-BE49-F238E27FC236}">
                <a16:creationId xmlns:a16="http://schemas.microsoft.com/office/drawing/2014/main" id="{E11C9BCC-B65C-1D54-AF7D-383ABAA99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4288" y="5229225"/>
          <a:ext cx="39878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987720" imgH="1180800" progId="Equation.3">
                  <p:embed/>
                </p:oleObj>
              </mc:Choice>
              <mc:Fallback>
                <p:oleObj name="公式" r:id="rId14" imgW="3987720" imgH="1180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5229225"/>
                        <a:ext cx="39878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9666" name="Object 2">
            <a:extLst>
              <a:ext uri="{FF2B5EF4-FFF2-40B4-BE49-F238E27FC236}">
                <a16:creationId xmlns:a16="http://schemas.microsoft.com/office/drawing/2014/main" id="{552F0538-4720-BDFE-8ED0-4CF0A4533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1460500"/>
          <a:ext cx="4572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2000" imgH="927000" progId="Equation.DSMT4">
                  <p:embed/>
                </p:oleObj>
              </mc:Choice>
              <mc:Fallback>
                <p:oleObj name="Equation" r:id="rId2" imgW="4572000" imgH="927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460500"/>
                        <a:ext cx="4572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7" name="Object 3">
            <a:extLst>
              <a:ext uri="{FF2B5EF4-FFF2-40B4-BE49-F238E27FC236}">
                <a16:creationId xmlns:a16="http://schemas.microsoft.com/office/drawing/2014/main" id="{B1E42121-89D4-3ACB-3B65-15B614F6E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557338"/>
          <a:ext cx="1778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680" imgH="583920" progId="Equation.DSMT4">
                  <p:embed/>
                </p:oleObj>
              </mc:Choice>
              <mc:Fallback>
                <p:oleObj name="Equation" r:id="rId4" imgW="177768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1778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>
            <a:extLst>
              <a:ext uri="{FF2B5EF4-FFF2-40B4-BE49-F238E27FC236}">
                <a16:creationId xmlns:a16="http://schemas.microsoft.com/office/drawing/2014/main" id="{2C3EEE72-1608-4A63-9F0C-6A68FC82F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2420938"/>
          <a:ext cx="547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1200" imgH="380880" progId="Equation.3">
                  <p:embed/>
                </p:oleObj>
              </mc:Choice>
              <mc:Fallback>
                <p:oleObj name="公式" r:id="rId6" imgW="24120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420938"/>
                        <a:ext cx="547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9" name="Object 5">
            <a:extLst>
              <a:ext uri="{FF2B5EF4-FFF2-40B4-BE49-F238E27FC236}">
                <a16:creationId xmlns:a16="http://schemas.microsoft.com/office/drawing/2014/main" id="{04C91C32-688B-ED5B-ABF9-0999A70E2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573463"/>
          <a:ext cx="55499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280" imgH="469800" progId="Equation.DSMT4">
                  <p:embed/>
                </p:oleObj>
              </mc:Choice>
              <mc:Fallback>
                <p:oleObj name="Equation" r:id="rId8" imgW="2222280" imgH="46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5549900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94" name="Object 2">
            <a:extLst>
              <a:ext uri="{FF2B5EF4-FFF2-40B4-BE49-F238E27FC236}">
                <a16:creationId xmlns:a16="http://schemas.microsoft.com/office/drawing/2014/main" id="{8F14A8A8-6B0E-A3D6-5A9D-4A93DB340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76250"/>
          <a:ext cx="85471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72400" imgH="3720960" progId="Equation.3">
                  <p:embed/>
                </p:oleObj>
              </mc:Choice>
              <mc:Fallback>
                <p:oleObj name="公式" r:id="rId2" imgW="7772400" imgH="3720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6250"/>
                        <a:ext cx="8547100" cy="409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5" name="Rectangle 3">
            <a:extLst>
              <a:ext uri="{FF2B5EF4-FFF2-40B4-BE49-F238E27FC236}">
                <a16:creationId xmlns:a16="http://schemas.microsoft.com/office/drawing/2014/main" id="{DB164A3E-9383-B7E7-2B0B-531C4EE35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3F014877-B5B5-4B27-2C71-03B69054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141663"/>
            <a:ext cx="86407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8597" name="Rectangle 5">
            <a:extLst>
              <a:ext uri="{FF2B5EF4-FFF2-40B4-BE49-F238E27FC236}">
                <a16:creationId xmlns:a16="http://schemas.microsoft.com/office/drawing/2014/main" id="{F6A1FAEC-A58F-B113-B06A-BCBA71AD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68638"/>
            <a:ext cx="8820150" cy="14398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3200" b="1"/>
              <a:t>       </a:t>
            </a:r>
            <a:r>
              <a:rPr lang="zh-CN" altLang="en-US" sz="3200" b="1"/>
              <a:t>则称</a:t>
            </a:r>
            <a:r>
              <a:rPr lang="en-US" altLang="zh-CN" sz="3200" b="1" i="1"/>
              <a:t>(X,Y)</a:t>
            </a:r>
            <a:r>
              <a:rPr lang="zh-CN" altLang="en-US" sz="3200" b="1"/>
              <a:t>在</a:t>
            </a:r>
            <a:r>
              <a:rPr lang="en-US" altLang="zh-CN" sz="3200" b="1" i="1"/>
              <a:t>G</a:t>
            </a:r>
            <a:r>
              <a:rPr lang="zh-CN" altLang="en-US" sz="3200" b="1"/>
              <a:t>上服从均匀分布</a:t>
            </a:r>
            <a:r>
              <a:rPr lang="en-US" altLang="zh-CN" sz="3200"/>
              <a:t>.</a:t>
            </a:r>
          </a:p>
        </p:txBody>
      </p:sp>
      <p:graphicFrame>
        <p:nvGraphicFramePr>
          <p:cNvPr id="238598" name="Object 6">
            <a:extLst>
              <a:ext uri="{FF2B5EF4-FFF2-40B4-BE49-F238E27FC236}">
                <a16:creationId xmlns:a16="http://schemas.microsoft.com/office/drawing/2014/main" id="{CB662757-8707-7F72-09D7-79F52B850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868863"/>
          <a:ext cx="867568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534160" imgH="1307880" progId="Equation.3">
                  <p:embed/>
                </p:oleObj>
              </mc:Choice>
              <mc:Fallback>
                <p:oleObj name="公式" r:id="rId4" imgW="8534160" imgH="1307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868863"/>
                        <a:ext cx="867568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1714" name="Object 2">
            <a:extLst>
              <a:ext uri="{FF2B5EF4-FFF2-40B4-BE49-F238E27FC236}">
                <a16:creationId xmlns:a16="http://schemas.microsoft.com/office/drawing/2014/main" id="{4EC4A2FE-7573-FD72-2072-22BCC5F5A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3" y="2781300"/>
          <a:ext cx="190023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41200" progId="Equation.DSMT4">
                  <p:embed/>
                </p:oleObj>
              </mc:Choice>
              <mc:Fallback>
                <p:oleObj name="Equation" r:id="rId2" imgW="6476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781300"/>
                        <a:ext cx="1900237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5" name="Object 3">
            <a:extLst>
              <a:ext uri="{FF2B5EF4-FFF2-40B4-BE49-F238E27FC236}">
                <a16:creationId xmlns:a16="http://schemas.microsoft.com/office/drawing/2014/main" id="{B82A63E1-98CF-6B66-7BC1-2BB5EDC36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2216150"/>
          <a:ext cx="5688012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711000" progId="Equation.DSMT4">
                  <p:embed/>
                </p:oleObj>
              </mc:Choice>
              <mc:Fallback>
                <p:oleObj name="Equation" r:id="rId4" imgW="23745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216150"/>
                        <a:ext cx="5688012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6" name="Rectangle 4">
            <a:extLst>
              <a:ext uri="{FF2B5EF4-FFF2-40B4-BE49-F238E27FC236}">
                <a16:creationId xmlns:a16="http://schemas.microsoft.com/office/drawing/2014/main" id="{D6E9C44E-3847-EEF6-4ACE-5990B4E1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693863"/>
            <a:ext cx="3068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即 当 </a:t>
            </a:r>
            <a:r>
              <a:rPr kumimoji="1"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-1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&lt;1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371717" name="AutoShape 5">
            <a:extLst>
              <a:ext uri="{FF2B5EF4-FFF2-40B4-BE49-F238E27FC236}">
                <a16:creationId xmlns:a16="http://schemas.microsoft.com/office/drawing/2014/main" id="{D248B814-ED4E-3A25-F3EC-688B62FF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95375"/>
            <a:ext cx="2743200" cy="676275"/>
          </a:xfrm>
          <a:prstGeom prst="wedgeRoundRectCallout">
            <a:avLst>
              <a:gd name="adj1" fmla="val -98671"/>
              <a:gd name="adj2" fmla="val 56806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zh-CN" altLang="zh-CN" sz="2400" b="1">
                <a:latin typeface="Times New Roman" panose="02020603050405020304" pitchFamily="18" charset="0"/>
              </a:rPr>
              <a:t>已知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71718" name="AutoShape 6">
            <a:extLst>
              <a:ext uri="{FF2B5EF4-FFF2-40B4-BE49-F238E27FC236}">
                <a16:creationId xmlns:a16="http://schemas.microsoft.com/office/drawing/2014/main" id="{85C3C9FD-5038-56B7-6A37-507CCCE79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846638"/>
            <a:ext cx="3240088" cy="598487"/>
          </a:xfrm>
          <a:prstGeom prst="wedgeRoundRectCallout">
            <a:avLst>
              <a:gd name="adj1" fmla="val 13352"/>
              <a:gd name="adj2" fmla="val -21869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latin typeface="Times New Roman" panose="02020603050405020304" pitchFamily="18" charset="0"/>
              </a:rPr>
              <a:t>这里是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的取值范围</a:t>
            </a:r>
          </a:p>
        </p:txBody>
      </p:sp>
      <p:sp>
        <p:nvSpPr>
          <p:cNvPr id="371719" name="AutoShape 7">
            <a:extLst>
              <a:ext uri="{FF2B5EF4-FFF2-40B4-BE49-F238E27FC236}">
                <a16:creationId xmlns:a16="http://schemas.microsoft.com/office/drawing/2014/main" id="{7B5DFFEB-2B98-140B-A591-004C7FFF8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364038"/>
            <a:ext cx="2806700" cy="936625"/>
          </a:xfrm>
          <a:prstGeom prst="wedgeRoundRectCallout">
            <a:avLst>
              <a:gd name="adj1" fmla="val -71833"/>
              <a:gd name="adj2" fmla="val -14457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4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取值已知的条件下</a:t>
            </a:r>
          </a:p>
          <a:p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的条件概率密度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 autoUpdateAnimBg="0"/>
      <p:bldP spid="371718" grpId="0" animBg="1" autoUpdateAnimBg="0"/>
      <p:bldP spid="371719" grpId="0" animBg="1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18" name="Object 2">
            <a:extLst>
              <a:ext uri="{FF2B5EF4-FFF2-40B4-BE49-F238E27FC236}">
                <a16:creationId xmlns:a16="http://schemas.microsoft.com/office/drawing/2014/main" id="{5F83F24F-EE9E-99A7-C23F-B5FAF9A37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736600"/>
          <a:ext cx="76454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5320" imgH="1549080" progId="Equation.3">
                  <p:embed/>
                </p:oleObj>
              </mc:Choice>
              <mc:Fallback>
                <p:oleObj name="Equation" r:id="rId2" imgW="7645320" imgH="1549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736600"/>
                        <a:ext cx="76454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19" name="Rectangle 3">
            <a:extLst>
              <a:ext uri="{FF2B5EF4-FFF2-40B4-BE49-F238E27FC236}">
                <a16:creationId xmlns:a16="http://schemas.microsoft.com/office/drawing/2014/main" id="{BF887B7D-E1E9-B2BB-7A6C-CF22C4A0E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332D4FF2-A3BB-E090-3418-22AE5FB0B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2295525"/>
          <a:ext cx="403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38480" imgH="444240" progId="Equation.3">
                  <p:embed/>
                </p:oleObj>
              </mc:Choice>
              <mc:Fallback>
                <p:oleObj name="Equation" r:id="rId4" imgW="403848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295525"/>
                        <a:ext cx="403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1" name="Object 5">
            <a:extLst>
              <a:ext uri="{FF2B5EF4-FFF2-40B4-BE49-F238E27FC236}">
                <a16:creationId xmlns:a16="http://schemas.microsoft.com/office/drawing/2014/main" id="{C548E841-C710-E84C-3F27-1D89FE47B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819400"/>
          <a:ext cx="350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977760" progId="Equation.3">
                  <p:embed/>
                </p:oleObj>
              </mc:Choice>
              <mc:Fallback>
                <p:oleObj name="Equation" r:id="rId6" imgW="350496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19400"/>
                        <a:ext cx="350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>
            <a:extLst>
              <a:ext uri="{FF2B5EF4-FFF2-40B4-BE49-F238E27FC236}">
                <a16:creationId xmlns:a16="http://schemas.microsoft.com/office/drawing/2014/main" id="{962A6B8B-8816-F65D-A10F-D9DD2B343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789363"/>
          <a:ext cx="483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38400" imgH="444240" progId="Equation.3">
                  <p:embed/>
                </p:oleObj>
              </mc:Choice>
              <mc:Fallback>
                <p:oleObj name="Equation" r:id="rId8" imgW="483840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89363"/>
                        <a:ext cx="483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3" name="Object 7">
            <a:extLst>
              <a:ext uri="{FF2B5EF4-FFF2-40B4-BE49-F238E27FC236}">
                <a16:creationId xmlns:a16="http://schemas.microsoft.com/office/drawing/2014/main" id="{5F012865-91B9-89F8-DF3C-CBDFCDC7B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789363"/>
          <a:ext cx="276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400" imgH="419040" progId="Equation.3">
                  <p:embed/>
                </p:oleObj>
              </mc:Choice>
              <mc:Fallback>
                <p:oleObj name="Equation" r:id="rId10" imgW="2768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789363"/>
                        <a:ext cx="2768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4" name="Object 8">
            <a:extLst>
              <a:ext uri="{FF2B5EF4-FFF2-40B4-BE49-F238E27FC236}">
                <a16:creationId xmlns:a16="http://schemas.microsoft.com/office/drawing/2014/main" id="{619E0DF0-BDAD-08BF-8B1C-0BD9FAC53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22763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5720" imgH="444240" progId="Equation.3">
                  <p:embed/>
                </p:oleObj>
              </mc:Choice>
              <mc:Fallback>
                <p:oleObj name="Equation" r:id="rId12" imgW="355572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22763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>
            <a:extLst>
              <a:ext uri="{FF2B5EF4-FFF2-40B4-BE49-F238E27FC236}">
                <a16:creationId xmlns:a16="http://schemas.microsoft.com/office/drawing/2014/main" id="{D006BB54-FEE9-B8B5-5421-3040C943B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652963"/>
          <a:ext cx="51181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17760" imgH="1409400" progId="Equation.3">
                  <p:embed/>
                </p:oleObj>
              </mc:Choice>
              <mc:Fallback>
                <p:oleObj name="Equation" r:id="rId14" imgW="5117760" imgH="140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652963"/>
                        <a:ext cx="51181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6" name="Rectangle 10">
            <a:extLst>
              <a:ext uri="{FF2B5EF4-FFF2-40B4-BE49-F238E27FC236}">
                <a16:creationId xmlns:a16="http://schemas.microsoft.com/office/drawing/2014/main" id="{C6051838-3039-585B-0C3F-7F8388F41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604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642" name="Object 2">
            <a:extLst>
              <a:ext uri="{FF2B5EF4-FFF2-40B4-BE49-F238E27FC236}">
                <a16:creationId xmlns:a16="http://schemas.microsoft.com/office/drawing/2014/main" id="{69EC57AC-96C3-7F4F-28FC-F41B37E2A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5026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75040" imgH="444240" progId="Equation.3">
                  <p:embed/>
                </p:oleObj>
              </mc:Choice>
              <mc:Fallback>
                <p:oleObj name="Equation" r:id="rId2" imgW="477504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5026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3" name="Object 3">
            <a:extLst>
              <a:ext uri="{FF2B5EF4-FFF2-40B4-BE49-F238E27FC236}">
                <a16:creationId xmlns:a16="http://schemas.microsoft.com/office/drawing/2014/main" id="{F1F76C3B-64FC-FD5F-D4D1-28CFD437B5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295400"/>
          <a:ext cx="3708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495000" progId="Equation.3">
                  <p:embed/>
                </p:oleObj>
              </mc:Choice>
              <mc:Fallback>
                <p:oleObj name="Equation" r:id="rId4" imgW="3708360" imgH="49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295400"/>
                        <a:ext cx="3708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Object 4">
            <a:extLst>
              <a:ext uri="{FF2B5EF4-FFF2-40B4-BE49-F238E27FC236}">
                <a16:creationId xmlns:a16="http://schemas.microsoft.com/office/drawing/2014/main" id="{96006B91-1CEA-3339-E84F-8AB045CE2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905000"/>
          <a:ext cx="3822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22480" imgH="1409400" progId="Equation.3">
                  <p:embed/>
                </p:oleObj>
              </mc:Choice>
              <mc:Fallback>
                <p:oleObj name="Equation" r:id="rId6" imgW="3822480" imgH="140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05000"/>
                        <a:ext cx="38227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5" name="Object 5">
            <a:extLst>
              <a:ext uri="{FF2B5EF4-FFF2-40B4-BE49-F238E27FC236}">
                <a16:creationId xmlns:a16="http://schemas.microsoft.com/office/drawing/2014/main" id="{96A00862-339F-7108-1F6B-867D4CCA2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3441700"/>
          <a:ext cx="400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00320" imgH="444240" progId="Equation.3">
                  <p:embed/>
                </p:oleObj>
              </mc:Choice>
              <mc:Fallback>
                <p:oleObj name="Equation" r:id="rId8" imgW="40003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441700"/>
                        <a:ext cx="400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6" name="Object 6">
            <a:extLst>
              <a:ext uri="{FF2B5EF4-FFF2-40B4-BE49-F238E27FC236}">
                <a16:creationId xmlns:a16="http://schemas.microsoft.com/office/drawing/2014/main" id="{4995852B-8FB4-1DE7-5780-30CB858DB5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8862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160" imgH="672840" progId="Equation.3">
                  <p:embed/>
                </p:oleObj>
              </mc:Choice>
              <mc:Fallback>
                <p:oleObj name="Equation" r:id="rId10" imgW="3251160" imgH="6728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862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7" name="Object 7">
            <a:extLst>
              <a:ext uri="{FF2B5EF4-FFF2-40B4-BE49-F238E27FC236}">
                <a16:creationId xmlns:a16="http://schemas.microsoft.com/office/drawing/2014/main" id="{071AD7F9-854F-89B3-1EA1-C4DE1516A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652963"/>
          <a:ext cx="54229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22680" imgH="1409400" progId="Equation.3">
                  <p:embed/>
                </p:oleObj>
              </mc:Choice>
              <mc:Fallback>
                <p:oleObj name="Equation" r:id="rId12" imgW="5422680" imgH="1409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52963"/>
                        <a:ext cx="54229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135A821E-9873-D1F9-48C6-227D8139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65175"/>
            <a:ext cx="792480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回到引例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一般认为，身高和足长（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）可以当做一个二维正态变量来处理，即</a:t>
            </a:r>
          </a:p>
          <a:p>
            <a:pPr>
              <a:lnSpc>
                <a:spcPct val="110000"/>
              </a:lnSpc>
            </a:pPr>
            <a:endParaRPr kumimoji="1" lang="zh-CN" altLang="en-US" sz="2800" b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21891" name="Object 3">
            <a:extLst>
              <a:ext uri="{FF2B5EF4-FFF2-40B4-BE49-F238E27FC236}">
                <a16:creationId xmlns:a16="http://schemas.microsoft.com/office/drawing/2014/main" id="{5B4683D6-A478-0BD4-BC39-F144473A7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060575"/>
          <a:ext cx="429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583920" progId="Equation.DSMT4">
                  <p:embed/>
                </p:oleObj>
              </mc:Choice>
              <mc:Fallback>
                <p:oleObj name="Equation" r:id="rId2" imgW="4292280" imgH="5839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60575"/>
                        <a:ext cx="4292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2" name="Rectangle 4">
            <a:extLst>
              <a:ext uri="{FF2B5EF4-FFF2-40B4-BE49-F238E27FC236}">
                <a16:creationId xmlns:a16="http://schemas.microsoft.com/office/drawing/2014/main" id="{392FBB3A-2B72-91C2-B84A-DA122EF0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090863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在</a:t>
            </a:r>
            <a:r>
              <a:rPr kumimoji="1" lang="en-US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Y= 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</a:t>
            </a:r>
            <a:r>
              <a:rPr kumimoji="1" lang="zh-CN" altLang="zh-CN" sz="2800" b="1">
                <a:latin typeface="Times New Roman" panose="02020603050405020304" pitchFamily="18" charset="0"/>
              </a:rPr>
              <a:t>下，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服从一维正态分布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21893" name="Rectangle 5">
            <a:extLst>
              <a:ext uri="{FF2B5EF4-FFF2-40B4-BE49-F238E27FC236}">
                <a16:creationId xmlns:a16="http://schemas.microsoft.com/office/drawing/2014/main" id="{C1C52156-93C9-0C57-596A-A411AA3E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9338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由此求得</a:t>
            </a:r>
          </a:p>
        </p:txBody>
      </p:sp>
      <p:graphicFrame>
        <p:nvGraphicFramePr>
          <p:cNvPr id="421894" name="Object 6">
            <a:extLst>
              <a:ext uri="{FF2B5EF4-FFF2-40B4-BE49-F238E27FC236}">
                <a16:creationId xmlns:a16="http://schemas.microsoft.com/office/drawing/2014/main" id="{EF920532-D9CB-14C5-2CD1-AA8B24B57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933825"/>
          <a:ext cx="1993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545760" progId="Equation.DSMT4">
                  <p:embed/>
                </p:oleObj>
              </mc:Choice>
              <mc:Fallback>
                <p:oleObj name="Equation" r:id="rId4" imgW="199368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933825"/>
                        <a:ext cx="1993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2" grpId="0"/>
      <p:bldP spid="42189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746D9FD6-1679-F73B-2A52-C7266AE1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08275"/>
            <a:ext cx="7129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一、离散型随机变量的条件分布律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6EE2DE48-15EA-472D-C61F-537916960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933825"/>
            <a:ext cx="7705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二、连续型随机变量的条件概率密度</a:t>
            </a:r>
          </a:p>
        </p:txBody>
      </p:sp>
      <p:sp>
        <p:nvSpPr>
          <p:cNvPr id="370692" name="Rectangle 4">
            <a:extLst>
              <a:ext uri="{FF2B5EF4-FFF2-40B4-BE49-F238E27FC236}">
                <a16:creationId xmlns:a16="http://schemas.microsoft.com/office/drawing/2014/main" id="{E3EE18C6-422C-250B-2409-20B595199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628775"/>
            <a:ext cx="8229600" cy="762000"/>
          </a:xfrm>
          <a:noFill/>
          <a:ln/>
        </p:spPr>
        <p:txBody>
          <a:bodyPr>
            <a:spAutoFit/>
          </a:bodyPr>
          <a:lstStyle/>
          <a:p>
            <a:pPr algn="ctr"/>
            <a:r>
              <a:rPr lang="zh-CN" altLang="en-US" b="1">
                <a:latin typeface="黑体" panose="02010609060101010101" pitchFamily="49" charset="-122"/>
              </a:rPr>
              <a:t>第三节   条件分布</a:t>
            </a:r>
          </a:p>
        </p:txBody>
      </p:sp>
      <p:sp>
        <p:nvSpPr>
          <p:cNvPr id="370693" name="AutoShape 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AD798E8F-0E87-6EB6-4FA6-A8EC5999E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0694" name="Rectangle 6">
            <a:extLst>
              <a:ext uri="{FF2B5EF4-FFF2-40B4-BE49-F238E27FC236}">
                <a16:creationId xmlns:a16="http://schemas.microsoft.com/office/drawing/2014/main" id="{8190DFB4-1BD5-9F8C-2522-D70B003D9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620713"/>
            <a:ext cx="45370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黑体" panose="02010609060101010101" pitchFamily="49" charset="-122"/>
              </a:rPr>
              <a:t>小结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36B22B58-AEC4-BE72-85FD-DBC3ED97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3889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作业</a:t>
            </a:r>
            <a:r>
              <a:rPr lang="en-US" altLang="zh-CN"/>
              <a:t>P85 </a:t>
            </a:r>
          </a:p>
          <a:p>
            <a:r>
              <a:rPr lang="en-US" altLang="zh-CN"/>
              <a:t>12</a:t>
            </a:r>
            <a:r>
              <a:rPr lang="zh-CN" altLang="en-US"/>
              <a:t>；</a:t>
            </a:r>
            <a:r>
              <a:rPr lang="en-US" altLang="zh-CN"/>
              <a:t>13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749" name="Object 5">
            <a:extLst>
              <a:ext uri="{FF2B5EF4-FFF2-40B4-BE49-F238E27FC236}">
                <a16:creationId xmlns:a16="http://schemas.microsoft.com/office/drawing/2014/main" id="{FB20419A-534F-38BE-2DC3-AE045A73E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3925" y="874713"/>
          <a:ext cx="32321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469800" progId="Equation.3">
                  <p:embed/>
                </p:oleObj>
              </mc:Choice>
              <mc:Fallback>
                <p:oleObj name="Equation" r:id="rId2" imgW="2692080" imgH="46980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874713"/>
                        <a:ext cx="32321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>
            <a:extLst>
              <a:ext uri="{FF2B5EF4-FFF2-40B4-BE49-F238E27FC236}">
                <a16:creationId xmlns:a16="http://schemas.microsoft.com/office/drawing/2014/main" id="{FB26F4C8-1931-5431-CD35-948305BE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712913"/>
          <a:ext cx="39370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0680" imgH="431640" progId="Equation.3">
                  <p:embed/>
                </p:oleObj>
              </mc:Choice>
              <mc:Fallback>
                <p:oleObj name="Equation" r:id="rId4" imgW="2920680" imgH="43164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12913"/>
                        <a:ext cx="39370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>
            <a:extLst>
              <a:ext uri="{FF2B5EF4-FFF2-40B4-BE49-F238E27FC236}">
                <a16:creationId xmlns:a16="http://schemas.microsoft.com/office/drawing/2014/main" id="{57796D28-3661-F0AF-C5C3-4DEC53BF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0238" y="1712913"/>
          <a:ext cx="45243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01840" imgH="533160" progId="Equation.3">
                  <p:embed/>
                </p:oleObj>
              </mc:Choice>
              <mc:Fallback>
                <p:oleObj name="Equation" r:id="rId6" imgW="410184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712913"/>
                        <a:ext cx="45243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>
            <a:extLst>
              <a:ext uri="{FF2B5EF4-FFF2-40B4-BE49-F238E27FC236}">
                <a16:creationId xmlns:a16="http://schemas.microsoft.com/office/drawing/2014/main" id="{71D6D8E8-3782-9C28-150B-E835FE4E9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474913"/>
          <a:ext cx="40052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431640" progId="Equation.3">
                  <p:embed/>
                </p:oleObj>
              </mc:Choice>
              <mc:Fallback>
                <p:oleObj name="Equation" r:id="rId8" imgW="2895480" imgH="43164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74913"/>
                        <a:ext cx="40052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>
            <a:extLst>
              <a:ext uri="{FF2B5EF4-FFF2-40B4-BE49-F238E27FC236}">
                <a16:creationId xmlns:a16="http://schemas.microsoft.com/office/drawing/2014/main" id="{2037848B-B033-31E8-2312-A68FD21C1A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2513013"/>
          <a:ext cx="47259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76640" imgH="571320" progId="Equation.3">
                  <p:embed/>
                </p:oleObj>
              </mc:Choice>
              <mc:Fallback>
                <p:oleObj name="Equation" r:id="rId10" imgW="4076640" imgH="57132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2513013"/>
                        <a:ext cx="47259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>
            <a:extLst>
              <a:ext uri="{FF2B5EF4-FFF2-40B4-BE49-F238E27FC236}">
                <a16:creationId xmlns:a16="http://schemas.microsoft.com/office/drawing/2014/main" id="{A3725A5D-D808-53F7-12CA-C504EA910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476750"/>
          <a:ext cx="51577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292280" imgH="825480" progId="Equation.3">
                  <p:embed/>
                </p:oleObj>
              </mc:Choice>
              <mc:Fallback>
                <p:oleObj name="Equation" r:id="rId12" imgW="4292280" imgH="825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76750"/>
                        <a:ext cx="51577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>
            <a:extLst>
              <a:ext uri="{FF2B5EF4-FFF2-40B4-BE49-F238E27FC236}">
                <a16:creationId xmlns:a16="http://schemas.microsoft.com/office/drawing/2014/main" id="{8B51555A-BAF4-A124-8C7B-7AAC96C83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414713"/>
          <a:ext cx="5186362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317840" imgH="825480" progId="Equation.3">
                  <p:embed/>
                </p:oleObj>
              </mc:Choice>
              <mc:Fallback>
                <p:oleObj name="Equation" r:id="rId14" imgW="431784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414713"/>
                        <a:ext cx="5186362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9763" name="Picture 19">
            <a:extLst>
              <a:ext uri="{FF2B5EF4-FFF2-40B4-BE49-F238E27FC236}">
                <a16:creationId xmlns:a16="http://schemas.microsoft.com/office/drawing/2014/main" id="{E120EE9D-51E9-9ADD-CEE1-EEDA77675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5" t="38695" r="26172" b="25151"/>
          <a:stretch>
            <a:fillRect/>
          </a:stretch>
        </p:blipFill>
        <p:spPr bwMode="auto">
          <a:xfrm>
            <a:off x="5075238" y="3284538"/>
            <a:ext cx="4249737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4978" name="Object 2">
            <a:extLst>
              <a:ext uri="{FF2B5EF4-FFF2-40B4-BE49-F238E27FC236}">
                <a16:creationId xmlns:a16="http://schemas.microsoft.com/office/drawing/2014/main" id="{AF40E24F-BE7A-F38A-1A6B-4076CD703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2852738"/>
          <a:ext cx="9137650" cy="310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797600" imgH="2616120" progId="Equation.3">
                  <p:embed/>
                </p:oleObj>
              </mc:Choice>
              <mc:Fallback>
                <p:oleObj name="公式" r:id="rId2" imgW="7797600" imgH="2616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852738"/>
                        <a:ext cx="9137650" cy="310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79" name="Text Box 3">
            <a:extLst>
              <a:ext uri="{FF2B5EF4-FFF2-40B4-BE49-F238E27FC236}">
                <a16:creationId xmlns:a16="http://schemas.microsoft.com/office/drawing/2014/main" id="{BB2777D9-C183-0D95-7F82-CF82F7488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916113"/>
            <a:ext cx="214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2901FBFD-64E8-65EC-992F-CCBAC747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795338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黑体" panose="02010609060101010101" pitchFamily="49" charset="-122"/>
              </a:rPr>
              <a:t>第四节</a:t>
            </a:r>
          </a:p>
        </p:txBody>
      </p:sp>
      <p:sp>
        <p:nvSpPr>
          <p:cNvPr id="254981" name="Rectangle 5">
            <a:extLst>
              <a:ext uri="{FF2B5EF4-FFF2-40B4-BE49-F238E27FC236}">
                <a16:creationId xmlns:a16="http://schemas.microsoft.com/office/drawing/2014/main" id="{42E1BFDB-3F51-FC99-2978-F837F5C1B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765175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latin typeface="黑体" panose="02010609060101010101" pitchFamily="49" charset="-122"/>
              </a:rPr>
              <a:t>相互独立的随机变量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82" name="Object 6">
            <a:extLst>
              <a:ext uri="{FF2B5EF4-FFF2-40B4-BE49-F238E27FC236}">
                <a16:creationId xmlns:a16="http://schemas.microsoft.com/office/drawing/2014/main" id="{8B53FE16-E438-26FD-AC3C-BA9F7495E6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1713" y="2736850"/>
          <a:ext cx="399256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215640" progId="Equation.3">
                  <p:embed/>
                </p:oleObj>
              </mc:Choice>
              <mc:Fallback>
                <p:oleObj name="公式" r:id="rId2" imgW="142236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2736850"/>
                        <a:ext cx="399256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3" name="Rectangle 7">
            <a:extLst>
              <a:ext uri="{FF2B5EF4-FFF2-40B4-BE49-F238E27FC236}">
                <a16:creationId xmlns:a16="http://schemas.microsoft.com/office/drawing/2014/main" id="{7A925C45-6E33-A379-DDB0-F5773D45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00438"/>
            <a:ext cx="5903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在平面上几乎处处成立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82984" name="Rectangle 8">
            <a:extLst>
              <a:ext uri="{FF2B5EF4-FFF2-40B4-BE49-F238E27FC236}">
                <a16:creationId xmlns:a16="http://schemas.microsoft.com/office/drawing/2014/main" id="{4A5710F5-01F0-2D37-87C1-F503C248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2052638"/>
            <a:ext cx="283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对任意的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  <p:sp>
        <p:nvSpPr>
          <p:cNvPr id="382985" name="Rectangle 9">
            <a:extLst>
              <a:ext uri="{FF2B5EF4-FFF2-40B4-BE49-F238E27FC236}">
                <a16:creationId xmlns:a16="http://schemas.microsoft.com/office/drawing/2014/main" id="{89C24F31-260C-9B4C-E519-ABE8026A0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100138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）若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是连续型随机变量 ，则上述独立性定义的条件等价于：</a:t>
            </a:r>
          </a:p>
        </p:txBody>
      </p:sp>
      <p:grpSp>
        <p:nvGrpSpPr>
          <p:cNvPr id="382986" name="Group 10">
            <a:extLst>
              <a:ext uri="{FF2B5EF4-FFF2-40B4-BE49-F238E27FC236}">
                <a16:creationId xmlns:a16="http://schemas.microsoft.com/office/drawing/2014/main" id="{D3E65949-5944-1C57-9B1C-6AF09CB5B2E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365625"/>
            <a:ext cx="7777162" cy="1800225"/>
            <a:chOff x="521" y="3113"/>
            <a:chExt cx="4899" cy="1134"/>
          </a:xfrm>
        </p:grpSpPr>
        <p:sp>
          <p:nvSpPr>
            <p:cNvPr id="382987" name="AutoShape 11">
              <a:extLst>
                <a:ext uri="{FF2B5EF4-FFF2-40B4-BE49-F238E27FC236}">
                  <a16:creationId xmlns:a16="http://schemas.microsoft.com/office/drawing/2014/main" id="{5DD16368-CED7-A445-096A-79C445D519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21" y="3294"/>
              <a:ext cx="4899" cy="726"/>
            </a:xfrm>
            <a:prstGeom prst="wedgeRoundRectCallout">
              <a:avLst>
                <a:gd name="adj1" fmla="val -30653"/>
                <a:gd name="adj2" fmla="val 53856"/>
                <a:gd name="adj3" fmla="val 16667"/>
              </a:avLst>
            </a:prstGeom>
            <a:solidFill>
              <a:schemeClr val="accent1">
                <a:alpha val="56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endParaRPr kumimoji="1" lang="zh-CN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382988" name="Rectangle 12">
              <a:extLst>
                <a:ext uri="{FF2B5EF4-FFF2-40B4-BE49-F238E27FC236}">
                  <a16:creationId xmlns:a16="http://schemas.microsoft.com/office/drawing/2014/main" id="{65097993-E116-055B-5181-8C9BF94D5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3113"/>
              <a:ext cx="4673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kumimoji="1" lang="en-US" altLang="zh-CN" sz="2800" b="1">
                <a:latin typeface="Times New Roman" panose="02020603050405020304" pitchFamily="18" charset="0"/>
              </a:endParaRPr>
            </a:p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这里“在平面上几乎处处成立”的含义是：在平面上除去</a:t>
              </a:r>
              <a:r>
                <a:rPr kumimoji="1" lang="zh-CN" altLang="en-US" b="1"/>
                <a:t>“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面积为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0 </a:t>
              </a:r>
              <a:r>
                <a:rPr kumimoji="1" lang="en-US" altLang="zh-CN" b="1"/>
                <a:t>”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的集合外，处处成立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  <a:p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82992" name="Text Box 16">
            <a:extLst>
              <a:ext uri="{FF2B5EF4-FFF2-40B4-BE49-F238E27FC236}">
                <a16:creationId xmlns:a16="http://schemas.microsoft.com/office/drawing/2014/main" id="{F910053C-E3F2-B5C2-0CB1-844AD183E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1963"/>
            <a:ext cx="412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可以证明如下结论：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3" grpId="0"/>
      <p:bldP spid="382984" grpId="0"/>
      <p:bldP spid="38298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灯片编号占位符 4">
            <a:extLst>
              <a:ext uri="{FF2B5EF4-FFF2-40B4-BE49-F238E27FC236}">
                <a16:creationId xmlns:a16="http://schemas.microsoft.com/office/drawing/2014/main" id="{30C44537-7A94-ECCD-AB37-51F5D9A44D29}"/>
              </a:ext>
            </a:extLst>
          </p:cNvPr>
          <p:cNvSpPr txBox="1">
            <a:spLocks noGrp="1"/>
          </p:cNvSpPr>
          <p:nvPr/>
        </p:nvSpPr>
        <p:spPr bwMode="auto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45B0C4B2-01AB-4EE0-BB10-6F5AC26A813E}" type="slidenum">
              <a:rPr lang="en-US" altLang="zh-CN" sz="1400">
                <a:solidFill>
                  <a:schemeClr val="folHlink"/>
                </a:solidFill>
              </a:rPr>
              <a:pPr algn="r"/>
              <a:t>82</a:t>
            </a:fld>
            <a:endParaRPr lang="en-US" altLang="zh-CN" sz="1400">
              <a:solidFill>
                <a:schemeClr val="folHlink"/>
              </a:solidFill>
            </a:endParaRPr>
          </a:p>
        </p:txBody>
      </p:sp>
      <p:sp>
        <p:nvSpPr>
          <p:cNvPr id="422915" name="Rectangle 2">
            <a:extLst>
              <a:ext uri="{FF2B5EF4-FFF2-40B4-BE49-F238E27FC236}">
                <a16:creationId xmlns:a16="http://schemas.microsoft.com/office/drawing/2014/main" id="{27F56306-316E-ECD9-5C17-C9C6389B5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12738"/>
            <a:ext cx="8229600" cy="739775"/>
          </a:xfrm>
        </p:spPr>
        <p:txBody>
          <a:bodyPr anchor="t"/>
          <a:lstStyle/>
          <a:p>
            <a:r>
              <a:rPr lang="en-US" altLang="zh-CN" sz="3600" b="1"/>
              <a:t> </a:t>
            </a:r>
            <a:r>
              <a:rPr lang="zh-CN" altLang="en-US" sz="3600" b="1"/>
              <a:t>例    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§1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/>
              <a:t>中的随机变量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zh-CN" altLang="en-US" sz="3600" b="1"/>
              <a:t>和</a:t>
            </a:r>
            <a:r>
              <a:rPr lang="en-US" altLang="zh-CN" sz="3600" b="1" i="1">
                <a:latin typeface="Times New Roman" panose="02020603050405020304" pitchFamily="18" charset="0"/>
              </a:rPr>
              <a:t>Y</a:t>
            </a:r>
            <a:r>
              <a:rPr lang="en-US" altLang="zh-CN" sz="3600" b="1"/>
              <a:t>,</a:t>
            </a:r>
            <a:r>
              <a:rPr lang="en-US" altLang="zh-CN" sz="4000" b="1"/>
              <a:t> </a:t>
            </a:r>
          </a:p>
        </p:txBody>
      </p:sp>
      <p:graphicFrame>
        <p:nvGraphicFramePr>
          <p:cNvPr id="422916" name="Object 5">
            <a:extLst>
              <a:ext uri="{FF2B5EF4-FFF2-40B4-BE49-F238E27FC236}">
                <a16:creationId xmlns:a16="http://schemas.microsoft.com/office/drawing/2014/main" id="{0FCF01D5-8202-9A46-7F2E-36D58E1EF70A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403225" y="1341438"/>
          <a:ext cx="7913688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34880" imgH="482400" progId="Equation.3">
                  <p:embed/>
                </p:oleObj>
              </mc:Choice>
              <mc:Fallback>
                <p:oleObj name="公式" r:id="rId2" imgW="22348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" y="1341438"/>
                        <a:ext cx="7913688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2917" name="Rectangle 2">
            <a:extLst>
              <a:ext uri="{FF2B5EF4-FFF2-40B4-BE49-F238E27FC236}">
                <a16:creationId xmlns:a16="http://schemas.microsoft.com/office/drawing/2014/main" id="{4A3EF257-6F24-C219-CE34-9E672165A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09950"/>
            <a:ext cx="82296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判断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zh-CN" altLang="en-US" sz="3600" b="1"/>
              <a:t>和</a:t>
            </a:r>
            <a:r>
              <a:rPr lang="en-US" altLang="zh-CN" sz="3600" b="1" i="1">
                <a:latin typeface="Times New Roman" panose="02020603050405020304" pitchFamily="18" charset="0"/>
              </a:rPr>
              <a:t>Y</a:t>
            </a:r>
            <a:r>
              <a:rPr lang="zh-CN" altLang="en-US" sz="3600" b="1"/>
              <a:t>是否相互独立</a:t>
            </a:r>
            <a:r>
              <a:rPr lang="en-US" altLang="zh-CN" sz="3600" b="1"/>
              <a:t>.</a:t>
            </a:r>
            <a:r>
              <a:rPr lang="en-US" altLang="zh-CN" sz="4000" b="1"/>
              <a:t> 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BC136DB8-947B-9C9E-CDC7-86981B72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80772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）若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是离散型随机变量，则上述独立性定义的条件等价于：</a:t>
            </a:r>
          </a:p>
        </p:txBody>
      </p:sp>
      <p:graphicFrame>
        <p:nvGraphicFramePr>
          <p:cNvPr id="384003" name="Object 3">
            <a:extLst>
              <a:ext uri="{FF2B5EF4-FFF2-40B4-BE49-F238E27FC236}">
                <a16:creationId xmlns:a16="http://schemas.microsoft.com/office/drawing/2014/main" id="{3C015D9E-9251-187C-571D-04BEC1E35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349500"/>
          <a:ext cx="70564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14600" imgH="241200" progId="Equation.3">
                  <p:embed/>
                </p:oleObj>
              </mc:Choice>
              <mc:Fallback>
                <p:oleObj name="公式" r:id="rId2" imgW="251460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349500"/>
                        <a:ext cx="70564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5" name="Rectangle 5">
            <a:extLst>
              <a:ext uri="{FF2B5EF4-FFF2-40B4-BE49-F238E27FC236}">
                <a16:creationId xmlns:a16="http://schemas.microsoft.com/office/drawing/2014/main" id="{01FB18CF-F7EE-EE69-4E27-6FD79DFC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1557338"/>
            <a:ext cx="5153025" cy="58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的所有可能取值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utoUpdateAnimBg="0"/>
      <p:bldP spid="38400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Object 2">
            <a:extLst>
              <a:ext uri="{FF2B5EF4-FFF2-40B4-BE49-F238E27FC236}">
                <a16:creationId xmlns:a16="http://schemas.microsoft.com/office/drawing/2014/main" id="{AE344986-67E1-C6CB-4365-C53A0CB5E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8850" y="3573463"/>
          <a:ext cx="241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825480" progId="Equation.3">
                  <p:embed/>
                </p:oleObj>
              </mc:Choice>
              <mc:Fallback>
                <p:oleObj name="Equation" r:id="rId2" imgW="241200" imgH="825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573463"/>
                        <a:ext cx="241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39" name="Line 3">
            <a:extLst>
              <a:ext uri="{FF2B5EF4-FFF2-40B4-BE49-F238E27FC236}">
                <a16:creationId xmlns:a16="http://schemas.microsoft.com/office/drawing/2014/main" id="{C0DC929B-BBD1-868F-1133-129FFC6D68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1271588"/>
            <a:ext cx="14287" cy="4318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40" name="Object 4">
            <a:extLst>
              <a:ext uri="{FF2B5EF4-FFF2-40B4-BE49-F238E27FC236}">
                <a16:creationId xmlns:a16="http://schemas.microsoft.com/office/drawing/2014/main" id="{D0DA0F7E-0E0B-2597-94A5-33FC939429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9013" y="1341438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317160" progId="Equation.3">
                  <p:embed/>
                </p:oleObj>
              </mc:Choice>
              <mc:Fallback>
                <p:oleObj name="Equation" r:id="rId4" imgW="36828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341438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>
            <a:extLst>
              <a:ext uri="{FF2B5EF4-FFF2-40B4-BE49-F238E27FC236}">
                <a16:creationId xmlns:a16="http://schemas.microsoft.com/office/drawing/2014/main" id="{58B8F62E-E41B-62A5-8DC3-92538BD131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57338"/>
          <a:ext cx="292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17160" progId="Equation.3">
                  <p:embed/>
                </p:oleObj>
              </mc:Choice>
              <mc:Fallback>
                <p:oleObj name="Equation" r:id="rId6" imgW="291960" imgH="317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2921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2" name="Object 6">
            <a:extLst>
              <a:ext uri="{FF2B5EF4-FFF2-40B4-BE49-F238E27FC236}">
                <a16:creationId xmlns:a16="http://schemas.microsoft.com/office/drawing/2014/main" id="{58ED0B14-F483-9BA1-B40C-1767958EF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09825"/>
          <a:ext cx="2143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304560" progId="Equation.3">
                  <p:embed/>
                </p:oleObj>
              </mc:Choice>
              <mc:Fallback>
                <p:oleObj name="Equation" r:id="rId8" imgW="177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09825"/>
                        <a:ext cx="2143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>
            <a:extLst>
              <a:ext uri="{FF2B5EF4-FFF2-40B4-BE49-F238E27FC236}">
                <a16:creationId xmlns:a16="http://schemas.microsoft.com/office/drawing/2014/main" id="{0E621392-F22C-7764-84FA-B3761EF90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05225"/>
          <a:ext cx="2603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304560" progId="Equation.3">
                  <p:embed/>
                </p:oleObj>
              </mc:Choice>
              <mc:Fallback>
                <p:oleObj name="Equation" r:id="rId10" imgW="21564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05225"/>
                        <a:ext cx="2603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4" name="Object 8">
            <a:extLst>
              <a:ext uri="{FF2B5EF4-FFF2-40B4-BE49-F238E27FC236}">
                <a16:creationId xmlns:a16="http://schemas.microsoft.com/office/drawing/2014/main" id="{03018AF8-E9FC-289C-789E-CD7427886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2675" y="2076450"/>
          <a:ext cx="250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838080" progId="Equation.3">
                  <p:embed/>
                </p:oleObj>
              </mc:Choice>
              <mc:Fallback>
                <p:oleObj name="Equation" r:id="rId12" imgW="22860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076450"/>
                        <a:ext cx="2508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5" name="Object 9">
            <a:extLst>
              <a:ext uri="{FF2B5EF4-FFF2-40B4-BE49-F238E27FC236}">
                <a16:creationId xmlns:a16="http://schemas.microsoft.com/office/drawing/2014/main" id="{4D88AD96-7F66-6BD6-C20A-712CF9316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990725"/>
          <a:ext cx="3952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52280" imgH="406080" progId="Equation.3">
                  <p:embed/>
                </p:oleObj>
              </mc:Choice>
              <mc:Fallback>
                <p:oleObj name="公式" r:id="rId14" imgW="15228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990725"/>
                        <a:ext cx="3952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6" name="Line 10">
            <a:extLst>
              <a:ext uri="{FF2B5EF4-FFF2-40B4-BE49-F238E27FC236}">
                <a16:creationId xmlns:a16="http://schemas.microsoft.com/office/drawing/2014/main" id="{EFAB6783-3590-4DF3-B8F2-C2DE0F9FB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1268413"/>
            <a:ext cx="23813" cy="4321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47" name="Line 11">
            <a:extLst>
              <a:ext uri="{FF2B5EF4-FFF2-40B4-BE49-F238E27FC236}">
                <a16:creationId xmlns:a16="http://schemas.microsoft.com/office/drawing/2014/main" id="{99C61678-AAC5-7996-A7D5-2B8F0ADE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1282700"/>
            <a:ext cx="1944687" cy="636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48" name="Line 12">
            <a:extLst>
              <a:ext uri="{FF2B5EF4-FFF2-40B4-BE49-F238E27FC236}">
                <a16:creationId xmlns:a16="http://schemas.microsoft.com/office/drawing/2014/main" id="{8D062F8F-3229-77C2-5B7F-13C8E1EA4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375" y="4724400"/>
            <a:ext cx="7564438" cy="7302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49" name="Line 13">
            <a:extLst>
              <a:ext uri="{FF2B5EF4-FFF2-40B4-BE49-F238E27FC236}">
                <a16:creationId xmlns:a16="http://schemas.microsoft.com/office/drawing/2014/main" id="{441D69EE-C551-14DC-FFDE-96E23E2CA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8375" y="1268413"/>
            <a:ext cx="756443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0" name="Line 14">
            <a:extLst>
              <a:ext uri="{FF2B5EF4-FFF2-40B4-BE49-F238E27FC236}">
                <a16:creationId xmlns:a16="http://schemas.microsoft.com/office/drawing/2014/main" id="{C8993D3F-7C23-6059-3C7A-FE8F76D89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375" y="1844675"/>
            <a:ext cx="7564438" cy="714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1" name="Line 15">
            <a:extLst>
              <a:ext uri="{FF2B5EF4-FFF2-40B4-BE49-F238E27FC236}">
                <a16:creationId xmlns:a16="http://schemas.microsoft.com/office/drawing/2014/main" id="{6A0177B4-7FA0-3AE7-C0A5-16C8AE3846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1268413"/>
            <a:ext cx="17463" cy="4392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52" name="Object 16">
            <a:extLst>
              <a:ext uri="{FF2B5EF4-FFF2-40B4-BE49-F238E27FC236}">
                <a16:creationId xmlns:a16="http://schemas.microsoft.com/office/drawing/2014/main" id="{F087D3C7-6634-630B-0ADF-16F710697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4925" y="1412875"/>
          <a:ext cx="2143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304560" progId="Equation.3">
                  <p:embed/>
                </p:oleObj>
              </mc:Choice>
              <mc:Fallback>
                <p:oleObj name="Equation" r:id="rId16" imgW="17748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1412875"/>
                        <a:ext cx="2143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3" name="Line 17">
            <a:extLst>
              <a:ext uri="{FF2B5EF4-FFF2-40B4-BE49-F238E27FC236}">
                <a16:creationId xmlns:a16="http://schemas.microsoft.com/office/drawing/2014/main" id="{B652CD6F-3D6E-ACD3-8F90-6DA1587B9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5589588"/>
            <a:ext cx="7632700" cy="714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3954" name="Line 18">
            <a:extLst>
              <a:ext uri="{FF2B5EF4-FFF2-40B4-BE49-F238E27FC236}">
                <a16:creationId xmlns:a16="http://schemas.microsoft.com/office/drawing/2014/main" id="{EC2B6A87-D83D-06B4-5D50-77395F8B8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0438" y="1268413"/>
            <a:ext cx="23812" cy="43211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3955" name="Object 19">
            <a:extLst>
              <a:ext uri="{FF2B5EF4-FFF2-40B4-BE49-F238E27FC236}">
                <a16:creationId xmlns:a16="http://schemas.microsoft.com/office/drawing/2014/main" id="{6826EAC1-89DE-B153-7E21-84BEF5292F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6625" y="5013325"/>
          <a:ext cx="19796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374560" imgH="431640" progId="Equation.3">
                  <p:embed/>
                </p:oleObj>
              </mc:Choice>
              <mc:Fallback>
                <p:oleObj name="Equation" r:id="rId17" imgW="2374560" imgH="431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5013325"/>
                        <a:ext cx="19796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6" name="Object 20">
            <a:extLst>
              <a:ext uri="{FF2B5EF4-FFF2-40B4-BE49-F238E27FC236}">
                <a16:creationId xmlns:a16="http://schemas.microsoft.com/office/drawing/2014/main" id="{3C651EB6-22FE-4D6A-E185-E4DAC660A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8388" y="4737100"/>
          <a:ext cx="2651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00" imgH="838080" progId="Equation.3">
                  <p:embed/>
                </p:oleObj>
              </mc:Choice>
              <mc:Fallback>
                <p:oleObj name="Equation" r:id="rId19" imgW="241200" imgH="8380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737100"/>
                        <a:ext cx="2651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7" name="Object 21">
            <a:extLst>
              <a:ext uri="{FF2B5EF4-FFF2-40B4-BE49-F238E27FC236}">
                <a16:creationId xmlns:a16="http://schemas.microsoft.com/office/drawing/2014/main" id="{F83A002E-99EC-71E7-FF43-21C47A171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652963"/>
          <a:ext cx="4032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52280" imgH="406080" progId="Equation.3">
                  <p:embed/>
                </p:oleObj>
              </mc:Choice>
              <mc:Fallback>
                <p:oleObj name="公式" r:id="rId21" imgW="15228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52963"/>
                        <a:ext cx="4032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8" name="Object 22">
            <a:extLst>
              <a:ext uri="{FF2B5EF4-FFF2-40B4-BE49-F238E27FC236}">
                <a16:creationId xmlns:a16="http://schemas.microsoft.com/office/drawing/2014/main" id="{D721114C-E33F-9AD0-F565-09290887A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341438"/>
          <a:ext cx="1920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323800" imgH="469800" progId="Equation.3">
                  <p:embed/>
                </p:oleObj>
              </mc:Choice>
              <mc:Fallback>
                <p:oleObj name="Equation" r:id="rId23" imgW="2323800" imgH="469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41438"/>
                        <a:ext cx="1920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9" name="Object 23">
            <a:extLst>
              <a:ext uri="{FF2B5EF4-FFF2-40B4-BE49-F238E27FC236}">
                <a16:creationId xmlns:a16="http://schemas.microsoft.com/office/drawing/2014/main" id="{EB8F9399-BD6B-384F-9CCB-456C6438A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1990725"/>
          <a:ext cx="241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41200" imgH="825480" progId="Equation.3">
                  <p:embed/>
                </p:oleObj>
              </mc:Choice>
              <mc:Fallback>
                <p:oleObj name="Equation" r:id="rId25" imgW="241200" imgH="825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990725"/>
                        <a:ext cx="241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0" name="Object 24">
            <a:extLst>
              <a:ext uri="{FF2B5EF4-FFF2-40B4-BE49-F238E27FC236}">
                <a16:creationId xmlns:a16="http://schemas.microsoft.com/office/drawing/2014/main" id="{9BCDCF75-98EE-56C9-3DD2-E1D8FD86C6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341438"/>
          <a:ext cx="4000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26720" imgH="177480" progId="Equation.3">
                  <p:embed/>
                </p:oleObj>
              </mc:Choice>
              <mc:Fallback>
                <p:oleObj name="公式" r:id="rId26" imgW="126720" imgH="177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341438"/>
                        <a:ext cx="4000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1" name="Object 25">
            <a:extLst>
              <a:ext uri="{FF2B5EF4-FFF2-40B4-BE49-F238E27FC236}">
                <a16:creationId xmlns:a16="http://schemas.microsoft.com/office/drawing/2014/main" id="{1F59846D-9F61-5D10-FDC3-846510A34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3444875"/>
          <a:ext cx="2508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28600" imgH="838080" progId="Equation.3">
                  <p:embed/>
                </p:oleObj>
              </mc:Choice>
              <mc:Fallback>
                <p:oleObj name="Equation" r:id="rId28" imgW="228600" imgH="838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444875"/>
                        <a:ext cx="2508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2" name="Object 26">
            <a:extLst>
              <a:ext uri="{FF2B5EF4-FFF2-40B4-BE49-F238E27FC236}">
                <a16:creationId xmlns:a16="http://schemas.microsoft.com/office/drawing/2014/main" id="{3EB9081B-89F5-35BC-37A4-51F2A1946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359150"/>
          <a:ext cx="39528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9" imgW="152280" imgH="406080" progId="Equation.3">
                  <p:embed/>
                </p:oleObj>
              </mc:Choice>
              <mc:Fallback>
                <p:oleObj name="公式" r:id="rId29" imgW="152280" imgH="4060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359150"/>
                        <a:ext cx="395288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63" name="Object 27">
            <a:extLst>
              <a:ext uri="{FF2B5EF4-FFF2-40B4-BE49-F238E27FC236}">
                <a16:creationId xmlns:a16="http://schemas.microsoft.com/office/drawing/2014/main" id="{EACFDC36-501B-BF7C-72BC-2F74BD873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1875" y="5002213"/>
          <a:ext cx="2143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7480" imgH="304560" progId="Equation.3">
                  <p:embed/>
                </p:oleObj>
              </mc:Choice>
              <mc:Fallback>
                <p:oleObj name="Equation" r:id="rId30" imgW="177480" imgH="304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5002213"/>
                        <a:ext cx="21431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4" name="Rectangle 28">
            <a:extLst>
              <a:ext uri="{FF2B5EF4-FFF2-40B4-BE49-F238E27FC236}">
                <a16:creationId xmlns:a16="http://schemas.microsoft.com/office/drawing/2014/main" id="{F2462A59-ABA6-6F16-458A-E3177AF45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868863"/>
            <a:ext cx="83534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65" name="Rectangle 29">
            <a:extLst>
              <a:ext uri="{FF2B5EF4-FFF2-40B4-BE49-F238E27FC236}">
                <a16:creationId xmlns:a16="http://schemas.microsoft.com/office/drawing/2014/main" id="{2620DBA6-B461-6D6E-F437-4F9AA4355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97425"/>
            <a:ext cx="8137525" cy="1150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66" name="Rectangle 30">
            <a:extLst>
              <a:ext uri="{FF2B5EF4-FFF2-40B4-BE49-F238E27FC236}">
                <a16:creationId xmlns:a16="http://schemas.microsoft.com/office/drawing/2014/main" id="{D0E6F039-A163-FA48-01B3-7EBFF7D0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052513"/>
            <a:ext cx="2232025" cy="3889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67" name="Rectangle 31">
            <a:extLst>
              <a:ext uri="{FF2B5EF4-FFF2-40B4-BE49-F238E27FC236}">
                <a16:creationId xmlns:a16="http://schemas.microsoft.com/office/drawing/2014/main" id="{6AA4C07E-E6CE-527B-FBBD-E9E05552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797425"/>
            <a:ext cx="2232025" cy="1008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68" name="Rectangle 2">
            <a:extLst>
              <a:ext uri="{FF2B5EF4-FFF2-40B4-BE49-F238E27FC236}">
                <a16:creationId xmlns:a16="http://schemas.microsoft.com/office/drawing/2014/main" id="{5FDF180A-96B9-D7C9-E964-1C0D700A7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738"/>
            <a:ext cx="82296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例   判断随机变量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zh-CN" altLang="en-US" sz="3600" b="1"/>
              <a:t>和</a:t>
            </a:r>
            <a:r>
              <a:rPr lang="en-US" altLang="zh-CN" sz="3600" b="1" i="1">
                <a:latin typeface="Times New Roman" panose="02020603050405020304" pitchFamily="18" charset="0"/>
              </a:rPr>
              <a:t>Y</a:t>
            </a:r>
            <a:r>
              <a:rPr lang="zh-CN" altLang="en-US" sz="3600" b="1"/>
              <a:t>是否相互独立。</a:t>
            </a:r>
            <a:r>
              <a:rPr lang="zh-CN" altLang="en-US" sz="4000" b="1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3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962" name="Group 2">
            <a:extLst>
              <a:ext uri="{FF2B5EF4-FFF2-40B4-BE49-F238E27FC236}">
                <a16:creationId xmlns:a16="http://schemas.microsoft.com/office/drawing/2014/main" id="{A252FDA3-0119-DDB5-EE5B-26CE531DFE57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96975"/>
            <a:ext cx="6843712" cy="2857500"/>
            <a:chOff x="1317" y="624"/>
            <a:chExt cx="3579" cy="1379"/>
          </a:xfrm>
        </p:grpSpPr>
        <p:grpSp>
          <p:nvGrpSpPr>
            <p:cNvPr id="424963" name="Group 3">
              <a:extLst>
                <a:ext uri="{FF2B5EF4-FFF2-40B4-BE49-F238E27FC236}">
                  <a16:creationId xmlns:a16="http://schemas.microsoft.com/office/drawing/2014/main" id="{96D08C68-B791-4E7D-706A-CB919E91A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7" y="624"/>
              <a:ext cx="3579" cy="1379"/>
              <a:chOff x="912" y="2688"/>
              <a:chExt cx="3168" cy="1344"/>
            </a:xfrm>
          </p:grpSpPr>
          <p:sp>
            <p:nvSpPr>
              <p:cNvPr id="424964" name="Line 4">
                <a:extLst>
                  <a:ext uri="{FF2B5EF4-FFF2-40B4-BE49-F238E27FC236}">
                    <a16:creationId xmlns:a16="http://schemas.microsoft.com/office/drawing/2014/main" id="{FEEC2BB6-CE0D-A9A6-BD40-5DB99CEA5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965" name="Line 5">
                <a:extLst>
                  <a:ext uri="{FF2B5EF4-FFF2-40B4-BE49-F238E27FC236}">
                    <a16:creationId xmlns:a16="http://schemas.microsoft.com/office/drawing/2014/main" id="{FFDE9370-DB80-52B4-EB75-9E1B1C71C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966" name="Line 6">
                <a:extLst>
                  <a:ext uri="{FF2B5EF4-FFF2-40B4-BE49-F238E27FC236}">
                    <a16:creationId xmlns:a16="http://schemas.microsoft.com/office/drawing/2014/main" id="{E75A37BD-F507-16D4-FD4C-AF6FC9704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4032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967" name="Line 7">
                <a:extLst>
                  <a:ext uri="{FF2B5EF4-FFF2-40B4-BE49-F238E27FC236}">
                    <a16:creationId xmlns:a16="http://schemas.microsoft.com/office/drawing/2014/main" id="{2AA0A8FD-D6D2-A202-A62D-0BE2C53F8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4968" name="Line 8">
                <a:extLst>
                  <a:ext uri="{FF2B5EF4-FFF2-40B4-BE49-F238E27FC236}">
                    <a16:creationId xmlns:a16="http://schemas.microsoft.com/office/drawing/2014/main" id="{CAB58277-E9B9-80B4-D319-8765F4708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672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24969" name="Object 9">
              <a:extLst>
                <a:ext uri="{FF2B5EF4-FFF2-40B4-BE49-F238E27FC236}">
                  <a16:creationId xmlns:a16="http://schemas.microsoft.com/office/drawing/2014/main" id="{0C22B919-EF72-EB82-24BC-682F73E624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624"/>
            <a:ext cx="26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68280" imgH="317160" progId="Equation.3">
                    <p:embed/>
                  </p:oleObj>
                </mc:Choice>
                <mc:Fallback>
                  <p:oleObj name="Equation" r:id="rId2" imgW="368280" imgH="3171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24"/>
                          <a:ext cx="26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70" name="Object 10">
              <a:extLst>
                <a:ext uri="{FF2B5EF4-FFF2-40B4-BE49-F238E27FC236}">
                  <a16:creationId xmlns:a16="http://schemas.microsoft.com/office/drawing/2014/main" id="{84654E47-73AE-DAE1-BCD4-CDDDC447B4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" y="723"/>
            <a:ext cx="20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1960" imgH="317160" progId="Equation.3">
                    <p:embed/>
                  </p:oleObj>
                </mc:Choice>
                <mc:Fallback>
                  <p:oleObj name="Equation" r:id="rId4" imgW="291960" imgH="3171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" y="723"/>
                          <a:ext cx="207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4971" name="Object 11">
            <a:extLst>
              <a:ext uri="{FF2B5EF4-FFF2-40B4-BE49-F238E27FC236}">
                <a16:creationId xmlns:a16="http://schemas.microsoft.com/office/drawing/2014/main" id="{11D66571-F1B5-332A-502D-D1C3114C2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357313"/>
          <a:ext cx="22463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04840" imgH="406080" progId="Equation.3">
                  <p:embed/>
                </p:oleObj>
              </mc:Choice>
              <mc:Fallback>
                <p:oleObj name="Equation" r:id="rId6" imgW="1104840" imgH="406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357313"/>
                        <a:ext cx="224631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2" name="Object 12">
            <a:extLst>
              <a:ext uri="{FF2B5EF4-FFF2-40B4-BE49-F238E27FC236}">
                <a16:creationId xmlns:a16="http://schemas.microsoft.com/office/drawing/2014/main" id="{94B46787-FD44-5E81-A3DE-110542C40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205038"/>
          <a:ext cx="1420812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587240" progId="Equation.3">
                  <p:embed/>
                </p:oleObj>
              </mc:Choice>
              <mc:Fallback>
                <p:oleObj name="Equation" r:id="rId8" imgW="215640" imgH="1587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205038"/>
                        <a:ext cx="1420812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73" name="Group 13">
            <a:extLst>
              <a:ext uri="{FF2B5EF4-FFF2-40B4-BE49-F238E27FC236}">
                <a16:creationId xmlns:a16="http://schemas.microsoft.com/office/drawing/2014/main" id="{4CC38B96-0143-EFCD-8D8F-CEC81B6DDF8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196975"/>
            <a:ext cx="6624638" cy="4081463"/>
            <a:chOff x="1296" y="768"/>
            <a:chExt cx="3648" cy="1934"/>
          </a:xfrm>
        </p:grpSpPr>
        <p:sp>
          <p:nvSpPr>
            <p:cNvPr id="424974" name="Line 14">
              <a:extLst>
                <a:ext uri="{FF2B5EF4-FFF2-40B4-BE49-F238E27FC236}">
                  <a16:creationId xmlns:a16="http://schemas.microsoft.com/office/drawing/2014/main" id="{1593F581-EEE6-2B91-2D97-F0B7304CE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768"/>
              <a:ext cx="0" cy="19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5" name="Line 15">
              <a:extLst>
                <a:ext uri="{FF2B5EF4-FFF2-40B4-BE49-F238E27FC236}">
                  <a16:creationId xmlns:a16="http://schemas.microsoft.com/office/drawing/2014/main" id="{0936F46D-8144-7EFD-AD16-83050C704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688"/>
              <a:ext cx="364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6" name="Line 16">
              <a:extLst>
                <a:ext uri="{FF2B5EF4-FFF2-40B4-BE49-F238E27FC236}">
                  <a16:creationId xmlns:a16="http://schemas.microsoft.com/office/drawing/2014/main" id="{93F5F600-FBA1-8486-EEEB-C539A64A1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160"/>
              <a:ext cx="0" cy="54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24977" name="Object 17">
            <a:extLst>
              <a:ext uri="{FF2B5EF4-FFF2-40B4-BE49-F238E27FC236}">
                <a16:creationId xmlns:a16="http://schemas.microsoft.com/office/drawing/2014/main" id="{EA5A0841-748C-B121-7732-8872BC265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4427538"/>
          <a:ext cx="21304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74560" imgH="431640" progId="Equation.3">
                  <p:embed/>
                </p:oleObj>
              </mc:Choice>
              <mc:Fallback>
                <p:oleObj name="Equation" r:id="rId10" imgW="237456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427538"/>
                        <a:ext cx="21304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8" name="Object 18">
            <a:extLst>
              <a:ext uri="{FF2B5EF4-FFF2-40B4-BE49-F238E27FC236}">
                <a16:creationId xmlns:a16="http://schemas.microsoft.com/office/drawing/2014/main" id="{7E02FD51-74A5-2A0E-54ED-288BEA87E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295400"/>
          <a:ext cx="20732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3800" imgH="469800" progId="Equation.3">
                  <p:embed/>
                </p:oleObj>
              </mc:Choice>
              <mc:Fallback>
                <p:oleObj name="Equation" r:id="rId12" imgW="232380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295400"/>
                        <a:ext cx="20732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>
            <a:extLst>
              <a:ext uri="{FF2B5EF4-FFF2-40B4-BE49-F238E27FC236}">
                <a16:creationId xmlns:a16="http://schemas.microsoft.com/office/drawing/2014/main" id="{AF3DD069-D7ED-091C-B1A8-997229754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1916113"/>
          <a:ext cx="36195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53800" imgH="952200" progId="Equation.3">
                  <p:embed/>
                </p:oleObj>
              </mc:Choice>
              <mc:Fallback>
                <p:oleObj name="公式" r:id="rId14" imgW="253800" imgH="952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1916113"/>
                        <a:ext cx="36195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0" name="Object 20">
            <a:extLst>
              <a:ext uri="{FF2B5EF4-FFF2-40B4-BE49-F238E27FC236}">
                <a16:creationId xmlns:a16="http://schemas.microsoft.com/office/drawing/2014/main" id="{45E7C0EB-5F7F-1D1E-EA38-EF70E52ADB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26263" y="3032125"/>
          <a:ext cx="363537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53800" imgH="952200" progId="Equation.3">
                  <p:embed/>
                </p:oleObj>
              </mc:Choice>
              <mc:Fallback>
                <p:oleObj name="公式" r:id="rId16" imgW="253800" imgH="952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6263" y="3032125"/>
                        <a:ext cx="363537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1" name="Object 21">
            <a:extLst>
              <a:ext uri="{FF2B5EF4-FFF2-40B4-BE49-F238E27FC236}">
                <a16:creationId xmlns:a16="http://schemas.microsoft.com/office/drawing/2014/main" id="{E43E49BE-89D6-22CF-03BD-FFB31C436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449763"/>
          <a:ext cx="3286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304560" progId="Equation.3">
                  <p:embed/>
                </p:oleObj>
              </mc:Choice>
              <mc:Fallback>
                <p:oleObj name="Equation" r:id="rId18" imgW="177480" imgH="304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449763"/>
                        <a:ext cx="328613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2" name="Object 22">
            <a:extLst>
              <a:ext uri="{FF2B5EF4-FFF2-40B4-BE49-F238E27FC236}">
                <a16:creationId xmlns:a16="http://schemas.microsoft.com/office/drawing/2014/main" id="{60D7EFC6-86B3-29DA-D7F7-1317FC153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54500"/>
          <a:ext cx="361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253800" imgH="952200" progId="Equation.3">
                  <p:embed/>
                </p:oleObj>
              </mc:Choice>
              <mc:Fallback>
                <p:oleObj name="公式" r:id="rId20" imgW="253800" imgH="952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54500"/>
                        <a:ext cx="361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83" name="Object 23">
            <a:extLst>
              <a:ext uri="{FF2B5EF4-FFF2-40B4-BE49-F238E27FC236}">
                <a16:creationId xmlns:a16="http://schemas.microsoft.com/office/drawing/2014/main" id="{AEED7BF3-835A-BF80-C5E3-3ECD7F3941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6175" y="4254500"/>
          <a:ext cx="363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53800" imgH="952200" progId="Equation.3">
                  <p:embed/>
                </p:oleObj>
              </mc:Choice>
              <mc:Fallback>
                <p:oleObj name="公式" r:id="rId22" imgW="253800" imgH="952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254500"/>
                        <a:ext cx="363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4984" name="Group 24">
            <a:extLst>
              <a:ext uri="{FF2B5EF4-FFF2-40B4-BE49-F238E27FC236}">
                <a16:creationId xmlns:a16="http://schemas.microsoft.com/office/drawing/2014/main" id="{74DA8A35-1FE4-C95A-744C-1BA36E778EAA}"/>
              </a:ext>
            </a:extLst>
          </p:cNvPr>
          <p:cNvGrpSpPr>
            <a:grpSpLocks/>
          </p:cNvGrpSpPr>
          <p:nvPr/>
        </p:nvGrpSpPr>
        <p:grpSpPr bwMode="auto">
          <a:xfrm>
            <a:off x="3186113" y="1916113"/>
            <a:ext cx="2033587" cy="2203450"/>
            <a:chOff x="1701" y="1207"/>
            <a:chExt cx="1281" cy="1388"/>
          </a:xfrm>
        </p:grpSpPr>
        <p:graphicFrame>
          <p:nvGraphicFramePr>
            <p:cNvPr id="424985" name="Object 25">
              <a:extLst>
                <a:ext uri="{FF2B5EF4-FFF2-40B4-BE49-F238E27FC236}">
                  <a16:creationId xmlns:a16="http://schemas.microsoft.com/office/drawing/2014/main" id="{D0FBD393-EF13-10AD-5CE6-0D5D64227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5" y="1209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253800" imgH="952200" progId="Equation.3">
                    <p:embed/>
                  </p:oleObj>
                </mc:Choice>
                <mc:Fallback>
                  <p:oleObj name="公式" r:id="rId24" imgW="253800" imgH="952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1209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86" name="Object 26">
              <a:extLst>
                <a:ext uri="{FF2B5EF4-FFF2-40B4-BE49-F238E27FC236}">
                  <a16:creationId xmlns:a16="http://schemas.microsoft.com/office/drawing/2014/main" id="{90A49258-72B4-830B-5845-5DE42280EA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207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253800" imgH="952200" progId="Equation.3">
                    <p:embed/>
                  </p:oleObj>
                </mc:Choice>
                <mc:Fallback>
                  <p:oleObj name="公式" r:id="rId26" imgW="253800" imgH="952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207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87" name="Object 27">
              <a:extLst>
                <a:ext uri="{FF2B5EF4-FFF2-40B4-BE49-F238E27FC236}">
                  <a16:creationId xmlns:a16="http://schemas.microsoft.com/office/drawing/2014/main" id="{9402EC81-92DC-55EB-FA76-58DECC261B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1935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253800" imgH="952200" progId="Equation.3">
                    <p:embed/>
                  </p:oleObj>
                </mc:Choice>
                <mc:Fallback>
                  <p:oleObj name="公式" r:id="rId28" imgW="253800" imgH="952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935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4988" name="Object 28">
              <a:extLst>
                <a:ext uri="{FF2B5EF4-FFF2-40B4-BE49-F238E27FC236}">
                  <a16:creationId xmlns:a16="http://schemas.microsoft.com/office/drawing/2014/main" id="{C08D55FC-E1F4-955C-9047-C89C14A6A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5" y="1934"/>
            <a:ext cx="17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253800" imgH="952200" progId="Equation.3">
                    <p:embed/>
                  </p:oleObj>
                </mc:Choice>
                <mc:Fallback>
                  <p:oleObj name="公式" r:id="rId30" imgW="253800" imgH="9522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5" y="1934"/>
                          <a:ext cx="17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4989" name="Rectangle 2">
            <a:extLst>
              <a:ext uri="{FF2B5EF4-FFF2-40B4-BE49-F238E27FC236}">
                <a16:creationId xmlns:a16="http://schemas.microsoft.com/office/drawing/2014/main" id="{F7EB488D-58D6-B3C1-AE81-4D6BE9C7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3375"/>
            <a:ext cx="82296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/>
              <a:t>例   判断随机变量</a:t>
            </a:r>
            <a:r>
              <a:rPr lang="en-US" altLang="zh-CN" sz="3600" b="1" i="1">
                <a:latin typeface="Times New Roman" panose="02020603050405020304" pitchFamily="18" charset="0"/>
              </a:rPr>
              <a:t>X</a:t>
            </a:r>
            <a:r>
              <a:rPr lang="zh-CN" altLang="en-US" sz="3600" b="1"/>
              <a:t>和</a:t>
            </a:r>
            <a:r>
              <a:rPr lang="en-US" altLang="zh-CN" sz="3600" b="1" i="1">
                <a:latin typeface="Times New Roman" panose="02020603050405020304" pitchFamily="18" charset="0"/>
              </a:rPr>
              <a:t>Y</a:t>
            </a:r>
            <a:r>
              <a:rPr lang="zh-CN" altLang="en-US" sz="3600" b="1"/>
              <a:t>是否相互独立。</a:t>
            </a:r>
            <a:r>
              <a:rPr lang="zh-CN" altLang="en-US" sz="4000" b="1"/>
              <a:t> </a:t>
            </a:r>
          </a:p>
        </p:txBody>
      </p:sp>
      <p:sp>
        <p:nvSpPr>
          <p:cNvPr id="424990" name="Rectangle 30">
            <a:extLst>
              <a:ext uri="{FF2B5EF4-FFF2-40B4-BE49-F238E27FC236}">
                <a16:creationId xmlns:a16="http://schemas.microsoft.com/office/drawing/2014/main" id="{CA3287B7-45D6-28EC-00C3-F9AF0E40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149725"/>
            <a:ext cx="5761038" cy="11509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91" name="Rectangle 31">
            <a:extLst>
              <a:ext uri="{FF2B5EF4-FFF2-40B4-BE49-F238E27FC236}">
                <a16:creationId xmlns:a16="http://schemas.microsoft.com/office/drawing/2014/main" id="{A0C6C561-87F7-0B6A-1DAC-96385A7F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825" y="1125538"/>
            <a:ext cx="2736850" cy="3024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4992" name="Rectangle 32">
            <a:extLst>
              <a:ext uri="{FF2B5EF4-FFF2-40B4-BE49-F238E27FC236}">
                <a16:creationId xmlns:a16="http://schemas.microsoft.com/office/drawing/2014/main" id="{B322B7A7-8C2A-3D35-48ED-ED57368E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149725"/>
            <a:ext cx="2447925" cy="151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24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24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24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Line 2">
            <a:extLst>
              <a:ext uri="{FF2B5EF4-FFF2-40B4-BE49-F238E27FC236}">
                <a16:creationId xmlns:a16="http://schemas.microsoft.com/office/drawing/2014/main" id="{87AA2805-5DFC-10E8-945D-4250346B8C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238" y="1008063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7011" name="Object 3">
            <a:extLst>
              <a:ext uri="{FF2B5EF4-FFF2-40B4-BE49-F238E27FC236}">
                <a16:creationId xmlns:a16="http://schemas.microsoft.com/office/drawing/2014/main" id="{FDFD137A-3B31-BDCB-C26F-AB32848B5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96975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2" name="Object 4">
            <a:extLst>
              <a:ext uri="{FF2B5EF4-FFF2-40B4-BE49-F238E27FC236}">
                <a16:creationId xmlns:a16="http://schemas.microsoft.com/office/drawing/2014/main" id="{2435CA9E-9AF6-15F5-7A75-E8D16BE3C3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484313"/>
          <a:ext cx="2921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84313"/>
                        <a:ext cx="2921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>
            <a:extLst>
              <a:ext uri="{FF2B5EF4-FFF2-40B4-BE49-F238E27FC236}">
                <a16:creationId xmlns:a16="http://schemas.microsoft.com/office/drawing/2014/main" id="{B1DEB468-ADD2-DBF9-B0DC-35820D345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1196975"/>
          <a:ext cx="30257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393480" progId="Equation.3">
                  <p:embed/>
                </p:oleObj>
              </mc:Choice>
              <mc:Fallback>
                <p:oleObj name="Equation" r:id="rId6" imgW="1942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196975"/>
                        <a:ext cx="30257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4" name="Object 6">
            <a:extLst>
              <a:ext uri="{FF2B5EF4-FFF2-40B4-BE49-F238E27FC236}">
                <a16:creationId xmlns:a16="http://schemas.microsoft.com/office/drawing/2014/main" id="{49F65137-D4AE-903B-FB33-7FFC53938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76475"/>
          <a:ext cx="177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304560" progId="Equation.3">
                  <p:embed/>
                </p:oleObj>
              </mc:Choice>
              <mc:Fallback>
                <p:oleObj name="Equation" r:id="rId8" imgW="177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177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5" name="Object 7">
            <a:extLst>
              <a:ext uri="{FF2B5EF4-FFF2-40B4-BE49-F238E27FC236}">
                <a16:creationId xmlns:a16="http://schemas.microsoft.com/office/drawing/2014/main" id="{6DC4AE28-21E3-E27C-2C30-FF24B74CA3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644900"/>
          <a:ext cx="215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304560" progId="Equation.3">
                  <p:embed/>
                </p:oleObj>
              </mc:Choice>
              <mc:Fallback>
                <p:oleObj name="Equation" r:id="rId10" imgW="21564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215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6" name="Object 8">
            <a:extLst>
              <a:ext uri="{FF2B5EF4-FFF2-40B4-BE49-F238E27FC236}">
                <a16:creationId xmlns:a16="http://schemas.microsoft.com/office/drawing/2014/main" id="{F75F3647-5BB0-7600-D1C5-2F616C775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21336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838080" progId="Equation.3">
                  <p:embed/>
                </p:oleObj>
              </mc:Choice>
              <mc:Fallback>
                <p:oleObj name="Equation" r:id="rId12" imgW="22860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21336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7" name="Object 9">
            <a:extLst>
              <a:ext uri="{FF2B5EF4-FFF2-40B4-BE49-F238E27FC236}">
                <a16:creationId xmlns:a16="http://schemas.microsoft.com/office/drawing/2014/main" id="{F0EF52DB-B826-8DF8-1673-AA75AE09E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1336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838080" progId="Equation.3">
                  <p:embed/>
                </p:oleObj>
              </mc:Choice>
              <mc:Fallback>
                <p:oleObj name="Equation" r:id="rId14" imgW="2286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336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8" name="Object 10">
            <a:extLst>
              <a:ext uri="{FF2B5EF4-FFF2-40B4-BE49-F238E27FC236}">
                <a16:creationId xmlns:a16="http://schemas.microsoft.com/office/drawing/2014/main" id="{EC7BD686-9164-392F-BF0F-CAC5EDF24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133600"/>
          <a:ext cx="39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838080" progId="Equation.3">
                  <p:embed/>
                </p:oleObj>
              </mc:Choice>
              <mc:Fallback>
                <p:oleObj name="Equation" r:id="rId16" imgW="39348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133600"/>
                        <a:ext cx="3937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9" name="Object 11">
            <a:extLst>
              <a:ext uri="{FF2B5EF4-FFF2-40B4-BE49-F238E27FC236}">
                <a16:creationId xmlns:a16="http://schemas.microsoft.com/office/drawing/2014/main" id="{ED6F7265-DDBA-1922-B978-FE6353AF5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500438"/>
          <a:ext cx="2413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838080" progId="Equation.3">
                  <p:embed/>
                </p:oleObj>
              </mc:Choice>
              <mc:Fallback>
                <p:oleObj name="Equation" r:id="rId18" imgW="24120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00438"/>
                        <a:ext cx="2413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0" name="Object 12">
            <a:extLst>
              <a:ext uri="{FF2B5EF4-FFF2-40B4-BE49-F238E27FC236}">
                <a16:creationId xmlns:a16="http://schemas.microsoft.com/office/drawing/2014/main" id="{A62037DA-348E-F2BD-60D8-E27397D86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3789363"/>
          <a:ext cx="2778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241200" progId="Equation.3">
                  <p:embed/>
                </p:oleObj>
              </mc:Choice>
              <mc:Fallback>
                <p:oleObj name="Equation" r:id="rId20" imgW="2793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89363"/>
                        <a:ext cx="2778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21" name="Object 13">
            <a:extLst>
              <a:ext uri="{FF2B5EF4-FFF2-40B4-BE49-F238E27FC236}">
                <a16:creationId xmlns:a16="http://schemas.microsoft.com/office/drawing/2014/main" id="{29300A51-7D71-BC95-CE9A-FBE551ADF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789363"/>
          <a:ext cx="2921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1960" imgH="380880" progId="Equation.3">
                  <p:embed/>
                </p:oleObj>
              </mc:Choice>
              <mc:Fallback>
                <p:oleObj name="Equation" r:id="rId22" imgW="29196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9363"/>
                        <a:ext cx="2921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22" name="Line 14">
            <a:extLst>
              <a:ext uri="{FF2B5EF4-FFF2-40B4-BE49-F238E27FC236}">
                <a16:creationId xmlns:a16="http://schemas.microsoft.com/office/drawing/2014/main" id="{E63C4B7F-0D05-7AD6-D0BC-BEC176C7A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1008063"/>
            <a:ext cx="0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7023" name="Line 15">
            <a:extLst>
              <a:ext uri="{FF2B5EF4-FFF2-40B4-BE49-F238E27FC236}">
                <a16:creationId xmlns:a16="http://schemas.microsoft.com/office/drawing/2014/main" id="{EB1AB572-F934-7F77-4B63-721CBB2AC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1136650"/>
            <a:ext cx="1944688" cy="63658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7024" name="Group 16">
            <a:extLst>
              <a:ext uri="{FF2B5EF4-FFF2-40B4-BE49-F238E27FC236}">
                <a16:creationId xmlns:a16="http://schemas.microsoft.com/office/drawing/2014/main" id="{FEF49AD2-85DA-CEFC-B373-CC08B9519B6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25538"/>
            <a:ext cx="5616575" cy="3355975"/>
            <a:chOff x="528" y="480"/>
            <a:chExt cx="4944" cy="2160"/>
          </a:xfrm>
        </p:grpSpPr>
        <p:sp>
          <p:nvSpPr>
            <p:cNvPr id="427025" name="Line 17">
              <a:extLst>
                <a:ext uri="{FF2B5EF4-FFF2-40B4-BE49-F238E27FC236}">
                  <a16:creationId xmlns:a16="http://schemas.microsoft.com/office/drawing/2014/main" id="{4451BB9D-0A2F-0258-98DF-292E8D122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26" name="Line 18">
              <a:extLst>
                <a:ext uri="{FF2B5EF4-FFF2-40B4-BE49-F238E27FC236}">
                  <a16:creationId xmlns:a16="http://schemas.microsoft.com/office/drawing/2014/main" id="{83421ACB-5A0E-C263-A6CE-B62E5383D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27" name="Line 19">
              <a:extLst>
                <a:ext uri="{FF2B5EF4-FFF2-40B4-BE49-F238E27FC236}">
                  <a16:creationId xmlns:a16="http://schemas.microsoft.com/office/drawing/2014/main" id="{4AC69CB2-64A7-6213-D015-F215F2F38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1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028" name="Line 20">
              <a:extLst>
                <a:ext uri="{FF2B5EF4-FFF2-40B4-BE49-F238E27FC236}">
                  <a16:creationId xmlns:a16="http://schemas.microsoft.com/office/drawing/2014/main" id="{454E7787-3838-01B5-71AF-2088ADEE8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4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7029" name="Line 21">
            <a:extLst>
              <a:ext uri="{FF2B5EF4-FFF2-40B4-BE49-F238E27FC236}">
                <a16:creationId xmlns:a16="http://schemas.microsoft.com/office/drawing/2014/main" id="{52EAE96C-2ABA-459F-0B61-3A187F181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550" y="1052513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27030" name="Group 22">
            <a:extLst>
              <a:ext uri="{FF2B5EF4-FFF2-40B4-BE49-F238E27FC236}">
                <a16:creationId xmlns:a16="http://schemas.microsoft.com/office/drawing/2014/main" id="{13C79CB4-2805-290F-57D9-EB61FBB76C9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4362450" cy="519112"/>
            <a:chOff x="521" y="513"/>
            <a:chExt cx="2748" cy="327"/>
          </a:xfrm>
        </p:grpSpPr>
        <p:sp>
          <p:nvSpPr>
            <p:cNvPr id="427031" name="Text Box 23">
              <a:extLst>
                <a:ext uri="{FF2B5EF4-FFF2-40B4-BE49-F238E27FC236}">
                  <a16:creationId xmlns:a16="http://schemas.microsoft.com/office/drawing/2014/main" id="{0F84A558-429B-3574-C9E3-099590195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51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427032" name="Object 24">
              <a:extLst>
                <a:ext uri="{FF2B5EF4-FFF2-40B4-BE49-F238E27FC236}">
                  <a16:creationId xmlns:a16="http://schemas.microsoft.com/office/drawing/2014/main" id="{C6EFAEF4-D8F6-A215-3F36-43B5C9676A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568"/>
            <a:ext cx="2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3555720" imgH="431640" progId="Equation.3">
                    <p:embed/>
                  </p:oleObj>
                </mc:Choice>
                <mc:Fallback>
                  <p:oleObj name="公式" r:id="rId24" imgW="3555720" imgH="4316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568"/>
                          <a:ext cx="2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7033" name="Object 25">
            <a:extLst>
              <a:ext uri="{FF2B5EF4-FFF2-40B4-BE49-F238E27FC236}">
                <a16:creationId xmlns:a16="http://schemas.microsoft.com/office/drawing/2014/main" id="{64644530-3D3B-A3BE-7C02-9E8600E864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868863"/>
          <a:ext cx="56721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73040" imgH="215640" progId="Equation.DSMT4">
                  <p:embed/>
                </p:oleObj>
              </mc:Choice>
              <mc:Fallback>
                <p:oleObj name="Equation" r:id="rId26" imgW="2273040" imgH="21564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868863"/>
                        <a:ext cx="56721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Line 2">
            <a:extLst>
              <a:ext uri="{FF2B5EF4-FFF2-40B4-BE49-F238E27FC236}">
                <a16:creationId xmlns:a16="http://schemas.microsoft.com/office/drawing/2014/main" id="{BFD285AA-06F4-1F26-C446-97D40ED9D5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350" y="765175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8035" name="Object 3">
            <a:extLst>
              <a:ext uri="{FF2B5EF4-FFF2-40B4-BE49-F238E27FC236}">
                <a16:creationId xmlns:a16="http://schemas.microsoft.com/office/drawing/2014/main" id="{B86BF987-8B9A-DAB9-BFFE-5DB327826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038" y="836613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17160" progId="Equation.3">
                  <p:embed/>
                </p:oleObj>
              </mc:Choice>
              <mc:Fallback>
                <p:oleObj name="Equation" r:id="rId2" imgW="36828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836613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6" name="Object 4">
            <a:extLst>
              <a:ext uri="{FF2B5EF4-FFF2-40B4-BE49-F238E27FC236}">
                <a16:creationId xmlns:a16="http://schemas.microsoft.com/office/drawing/2014/main" id="{975E36CA-180E-129F-A66E-E9572F552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96975"/>
          <a:ext cx="292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17160" progId="Equation.3">
                  <p:embed/>
                </p:oleObj>
              </mc:Choice>
              <mc:Fallback>
                <p:oleObj name="Equation" r:id="rId4" imgW="291960" imgH="317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2921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7" name="Object 5">
            <a:extLst>
              <a:ext uri="{FF2B5EF4-FFF2-40B4-BE49-F238E27FC236}">
                <a16:creationId xmlns:a16="http://schemas.microsoft.com/office/drawing/2014/main" id="{539589D8-7FBE-3FBA-FB83-F294225B7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990600"/>
          <a:ext cx="30257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393480" progId="Equation.3">
                  <p:embed/>
                </p:oleObj>
              </mc:Choice>
              <mc:Fallback>
                <p:oleObj name="Equation" r:id="rId6" imgW="1942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990600"/>
                        <a:ext cx="30257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8" name="Object 6">
            <a:extLst>
              <a:ext uri="{FF2B5EF4-FFF2-40B4-BE49-F238E27FC236}">
                <a16:creationId xmlns:a16="http://schemas.microsoft.com/office/drawing/2014/main" id="{CA688F5C-AB8E-D40E-2761-553E81CD0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1752600"/>
          <a:ext cx="177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304560" progId="Equation.3">
                  <p:embed/>
                </p:oleObj>
              </mc:Choice>
              <mc:Fallback>
                <p:oleObj name="Equation" r:id="rId8" imgW="177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752600"/>
                        <a:ext cx="177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39" name="Object 7">
            <a:extLst>
              <a:ext uri="{FF2B5EF4-FFF2-40B4-BE49-F238E27FC236}">
                <a16:creationId xmlns:a16="http://schemas.microsoft.com/office/drawing/2014/main" id="{DB86589C-262D-7858-AA39-E8BB3D2CA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1025" y="2590800"/>
          <a:ext cx="215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5640" imgH="304560" progId="Equation.3">
                  <p:embed/>
                </p:oleObj>
              </mc:Choice>
              <mc:Fallback>
                <p:oleObj name="Equation" r:id="rId10" imgW="215640" imgH="304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590800"/>
                        <a:ext cx="215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0" name="Object 8">
            <a:extLst>
              <a:ext uri="{FF2B5EF4-FFF2-40B4-BE49-F238E27FC236}">
                <a16:creationId xmlns:a16="http://schemas.microsoft.com/office/drawing/2014/main" id="{090F8656-C727-9570-A242-0C3472D7C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14478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838080" progId="Equation.3">
                  <p:embed/>
                </p:oleObj>
              </mc:Choice>
              <mc:Fallback>
                <p:oleObj name="Equation" r:id="rId12" imgW="22860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4478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1" name="Object 9">
            <a:extLst>
              <a:ext uri="{FF2B5EF4-FFF2-40B4-BE49-F238E27FC236}">
                <a16:creationId xmlns:a16="http://schemas.microsoft.com/office/drawing/2014/main" id="{716613DA-4DB8-9EC8-4B28-04E5C24D6F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1447800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838080" progId="Equation.3">
                  <p:embed/>
                </p:oleObj>
              </mc:Choice>
              <mc:Fallback>
                <p:oleObj name="Equation" r:id="rId14" imgW="228600" imgH="838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447800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2" name="Object 10">
            <a:extLst>
              <a:ext uri="{FF2B5EF4-FFF2-40B4-BE49-F238E27FC236}">
                <a16:creationId xmlns:a16="http://schemas.microsoft.com/office/drawing/2014/main" id="{469F3696-349E-63B6-5B5B-A60458246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7850" y="1447800"/>
          <a:ext cx="39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838080" progId="Equation.3">
                  <p:embed/>
                </p:oleObj>
              </mc:Choice>
              <mc:Fallback>
                <p:oleObj name="Equation" r:id="rId16" imgW="39348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447800"/>
                        <a:ext cx="3937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3" name="Object 11">
            <a:extLst>
              <a:ext uri="{FF2B5EF4-FFF2-40B4-BE49-F238E27FC236}">
                <a16:creationId xmlns:a16="http://schemas.microsoft.com/office/drawing/2014/main" id="{A8D705C4-2C77-9DC0-7756-6381FD32B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2209800"/>
          <a:ext cx="241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838080" progId="Equation.3">
                  <p:embed/>
                </p:oleObj>
              </mc:Choice>
              <mc:Fallback>
                <p:oleObj name="Equation" r:id="rId18" imgW="241200" imgH="838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2209800"/>
                        <a:ext cx="241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4" name="Object 12">
            <a:extLst>
              <a:ext uri="{FF2B5EF4-FFF2-40B4-BE49-F238E27FC236}">
                <a16:creationId xmlns:a16="http://schemas.microsoft.com/office/drawing/2014/main" id="{5BFB8C79-969F-6992-5470-5724B2D43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590800"/>
          <a:ext cx="277813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9360" imgH="241200" progId="Equation.3">
                  <p:embed/>
                </p:oleObj>
              </mc:Choice>
              <mc:Fallback>
                <p:oleObj name="Equation" r:id="rId20" imgW="2793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590800"/>
                        <a:ext cx="277813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5" name="Object 13">
            <a:extLst>
              <a:ext uri="{FF2B5EF4-FFF2-40B4-BE49-F238E27FC236}">
                <a16:creationId xmlns:a16="http://schemas.microsoft.com/office/drawing/2014/main" id="{E5E43AF3-8D19-6373-965C-B1E9B08D8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2300" y="2514600"/>
          <a:ext cx="292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1960" imgH="380880" progId="Equation.3">
                  <p:embed/>
                </p:oleObj>
              </mc:Choice>
              <mc:Fallback>
                <p:oleObj name="Equation" r:id="rId22" imgW="29196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2514600"/>
                        <a:ext cx="292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6" name="Object 14">
            <a:extLst>
              <a:ext uri="{FF2B5EF4-FFF2-40B4-BE49-F238E27FC236}">
                <a16:creationId xmlns:a16="http://schemas.microsoft.com/office/drawing/2014/main" id="{9DCAC69E-5ACC-97C1-A4C6-146EA6A7C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00438"/>
          <a:ext cx="1979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74560" imgH="431640" progId="Equation.3">
                  <p:embed/>
                </p:oleObj>
              </mc:Choice>
              <mc:Fallback>
                <p:oleObj name="Equation" r:id="rId24" imgW="237456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1979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8" name="Object 16">
            <a:extLst>
              <a:ext uri="{FF2B5EF4-FFF2-40B4-BE49-F238E27FC236}">
                <a16:creationId xmlns:a16="http://schemas.microsoft.com/office/drawing/2014/main" id="{34A6F9E9-E987-66F2-46F1-E65E14F3B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9288" y="1412875"/>
          <a:ext cx="2428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41200" imgH="838080" progId="Equation.3">
                  <p:embed/>
                </p:oleObj>
              </mc:Choice>
              <mc:Fallback>
                <p:oleObj name="Equation" r:id="rId26" imgW="241200" imgH="838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1412875"/>
                        <a:ext cx="2428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49" name="Object 17">
            <a:extLst>
              <a:ext uri="{FF2B5EF4-FFF2-40B4-BE49-F238E27FC236}">
                <a16:creationId xmlns:a16="http://schemas.microsoft.com/office/drawing/2014/main" id="{F059A835-E685-20EA-FAE2-2739A1B85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2174875"/>
          <a:ext cx="1425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22360" imgH="838080" progId="Equation.DSMT4">
                  <p:embed/>
                </p:oleObj>
              </mc:Choice>
              <mc:Fallback>
                <p:oleObj name="Equation" r:id="rId28" imgW="1422360" imgH="8380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174875"/>
                        <a:ext cx="14255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0" name="Object 18">
            <a:extLst>
              <a:ext uri="{FF2B5EF4-FFF2-40B4-BE49-F238E27FC236}">
                <a16:creationId xmlns:a16="http://schemas.microsoft.com/office/drawing/2014/main" id="{477248E8-2F36-080A-4141-58059360A7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836613"/>
          <a:ext cx="1920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23800" imgH="469800" progId="Equation.3">
                  <p:embed/>
                </p:oleObj>
              </mc:Choice>
              <mc:Fallback>
                <p:oleObj name="Equation" r:id="rId30" imgW="232380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836613"/>
                        <a:ext cx="1920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8051" name="Group 19">
            <a:extLst>
              <a:ext uri="{FF2B5EF4-FFF2-40B4-BE49-F238E27FC236}">
                <a16:creationId xmlns:a16="http://schemas.microsoft.com/office/drawing/2014/main" id="{20B57A0E-6578-ADC1-70BA-55070CD58DA2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3276600"/>
            <a:ext cx="3336925" cy="790575"/>
            <a:chOff x="1932" y="2064"/>
            <a:chExt cx="2102" cy="498"/>
          </a:xfrm>
        </p:grpSpPr>
        <p:graphicFrame>
          <p:nvGraphicFramePr>
            <p:cNvPr id="428052" name="Object 20">
              <a:extLst>
                <a:ext uri="{FF2B5EF4-FFF2-40B4-BE49-F238E27FC236}">
                  <a16:creationId xmlns:a16="http://schemas.microsoft.com/office/drawing/2014/main" id="{BCC7B10B-60DE-5CF1-2573-EAE65AB770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2064"/>
            <a:ext cx="15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1200" imgH="825480" progId="Equation.3">
                    <p:embed/>
                  </p:oleObj>
                </mc:Choice>
                <mc:Fallback>
                  <p:oleObj name="Equation" r:id="rId32" imgW="241200" imgH="825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064"/>
                          <a:ext cx="15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053" name="Object 21">
              <a:extLst>
                <a:ext uri="{FF2B5EF4-FFF2-40B4-BE49-F238E27FC236}">
                  <a16:creationId xmlns:a16="http://schemas.microsoft.com/office/drawing/2014/main" id="{B87CF566-BC46-5840-F601-1D5F67AA8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9" y="2064"/>
            <a:ext cx="483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812520" imgH="838080" progId="Equation.3">
                    <p:embed/>
                  </p:oleObj>
                </mc:Choice>
                <mc:Fallback>
                  <p:oleObj name="Equation" r:id="rId34" imgW="812520" imgH="83808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064"/>
                          <a:ext cx="483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8054" name="Object 22">
              <a:extLst>
                <a:ext uri="{FF2B5EF4-FFF2-40B4-BE49-F238E27FC236}">
                  <a16:creationId xmlns:a16="http://schemas.microsoft.com/office/drawing/2014/main" id="{5E460D94-8485-5067-85A2-AB475F03B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6" y="2064"/>
            <a:ext cx="58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02960" imgH="838080" progId="Equation.3">
                    <p:embed/>
                  </p:oleObj>
                </mc:Choice>
                <mc:Fallback>
                  <p:oleObj name="Equation" r:id="rId36" imgW="1002960" imgH="8380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064"/>
                          <a:ext cx="588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8055" name="Object 23">
            <a:extLst>
              <a:ext uri="{FF2B5EF4-FFF2-40B4-BE49-F238E27FC236}">
                <a16:creationId xmlns:a16="http://schemas.microsoft.com/office/drawing/2014/main" id="{A40C466B-78C7-B4A0-066C-A7326F224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0" y="3200400"/>
          <a:ext cx="1425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422360" imgH="838080" progId="Equation.3">
                  <p:embed/>
                </p:oleObj>
              </mc:Choice>
              <mc:Fallback>
                <p:oleObj name="Equation" r:id="rId38" imgW="1422360" imgH="838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3200400"/>
                        <a:ext cx="1425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8056" name="Line 24">
            <a:extLst>
              <a:ext uri="{FF2B5EF4-FFF2-40B4-BE49-F238E27FC236}">
                <a16:creationId xmlns:a16="http://schemas.microsoft.com/office/drawing/2014/main" id="{69F15B23-962E-F8E9-4E39-3D902CED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9850" y="762000"/>
            <a:ext cx="0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7" name="Line 25">
            <a:extLst>
              <a:ext uri="{FF2B5EF4-FFF2-40B4-BE49-F238E27FC236}">
                <a16:creationId xmlns:a16="http://schemas.microsoft.com/office/drawing/2014/main" id="{6889CDE3-7E07-2F7A-F240-C089AB09D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838" y="776288"/>
            <a:ext cx="1944687" cy="636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8058" name="Group 26">
            <a:extLst>
              <a:ext uri="{FF2B5EF4-FFF2-40B4-BE49-F238E27FC236}">
                <a16:creationId xmlns:a16="http://schemas.microsoft.com/office/drawing/2014/main" id="{C0FC34E9-9411-E7BF-D881-5F5FAE40BC95}"/>
              </a:ext>
            </a:extLst>
          </p:cNvPr>
          <p:cNvGrpSpPr>
            <a:grpSpLocks/>
          </p:cNvGrpSpPr>
          <p:nvPr/>
        </p:nvGrpSpPr>
        <p:grpSpPr bwMode="auto">
          <a:xfrm>
            <a:off x="968375" y="762000"/>
            <a:ext cx="7550150" cy="3429000"/>
            <a:chOff x="528" y="480"/>
            <a:chExt cx="4944" cy="2160"/>
          </a:xfrm>
        </p:grpSpPr>
        <p:sp>
          <p:nvSpPr>
            <p:cNvPr id="428059" name="Line 27">
              <a:extLst>
                <a:ext uri="{FF2B5EF4-FFF2-40B4-BE49-F238E27FC236}">
                  <a16:creationId xmlns:a16="http://schemas.microsoft.com/office/drawing/2014/main" id="{BAB6C5BE-C62F-8DFA-B023-C661D9351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0" name="Line 28">
              <a:extLst>
                <a:ext uri="{FF2B5EF4-FFF2-40B4-BE49-F238E27FC236}">
                  <a16:creationId xmlns:a16="http://schemas.microsoft.com/office/drawing/2014/main" id="{A2180681-F4D0-259E-EB18-414F4323A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1" name="Line 29">
              <a:extLst>
                <a:ext uri="{FF2B5EF4-FFF2-40B4-BE49-F238E27FC236}">
                  <a16:creationId xmlns:a16="http://schemas.microsoft.com/office/drawing/2014/main" id="{86380423-846D-A61C-D73B-D9CA4982D7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1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062" name="Line 30">
              <a:extLst>
                <a:ext uri="{FF2B5EF4-FFF2-40B4-BE49-F238E27FC236}">
                  <a16:creationId xmlns:a16="http://schemas.microsoft.com/office/drawing/2014/main" id="{9F6AF1E0-C197-009A-0585-F17A36341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4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8063" name="Line 31">
            <a:extLst>
              <a:ext uri="{FF2B5EF4-FFF2-40B4-BE49-F238E27FC236}">
                <a16:creationId xmlns:a16="http://schemas.microsoft.com/office/drawing/2014/main" id="{4925D114-3E5D-781B-D6F6-9329A0B11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838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64" name="Line 32">
            <a:extLst>
              <a:ext uri="{FF2B5EF4-FFF2-40B4-BE49-F238E27FC236}">
                <a16:creationId xmlns:a16="http://schemas.microsoft.com/office/drawing/2014/main" id="{5519BC12-3D92-7C21-9399-A3F44BEF2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9638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9058" name="Object 2">
            <a:extLst>
              <a:ext uri="{FF2B5EF4-FFF2-40B4-BE49-F238E27FC236}">
                <a16:creationId xmlns:a16="http://schemas.microsoft.com/office/drawing/2014/main" id="{4B1575E8-B488-3284-7A38-52CE0EFA4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905000"/>
          <a:ext cx="4851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469800" progId="Equation.3">
                  <p:embed/>
                </p:oleObj>
              </mc:Choice>
              <mc:Fallback>
                <p:oleObj name="Equation" r:id="rId2" imgW="485136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4851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59" name="Object 3">
            <a:extLst>
              <a:ext uri="{FF2B5EF4-FFF2-40B4-BE49-F238E27FC236}">
                <a16:creationId xmlns:a16="http://schemas.microsoft.com/office/drawing/2014/main" id="{568B4670-6E90-E863-FF5C-7CD2FC4D9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997200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901440" progId="Equation.3">
                  <p:embed/>
                </p:oleObj>
              </mc:Choice>
              <mc:Fallback>
                <p:oleObj name="Equation" r:id="rId4" imgW="2412720" imgH="901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>
            <a:extLst>
              <a:ext uri="{FF2B5EF4-FFF2-40B4-BE49-F238E27FC236}">
                <a16:creationId xmlns:a16="http://schemas.microsoft.com/office/drawing/2014/main" id="{40B9A143-067D-66AB-A67C-721B7D482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9972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838080" progId="Equation.3">
                  <p:embed/>
                </p:oleObj>
              </mc:Choice>
              <mc:Fallback>
                <p:oleObj name="Equation" r:id="rId6" imgW="1409400" imgH="838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972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9061" name="Group 5">
            <a:extLst>
              <a:ext uri="{FF2B5EF4-FFF2-40B4-BE49-F238E27FC236}">
                <a16:creationId xmlns:a16="http://schemas.microsoft.com/office/drawing/2014/main" id="{6E9300C7-EF5C-F6F3-A6DB-8B0094F31081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4343400"/>
            <a:ext cx="2413000" cy="838200"/>
            <a:chOff x="1128" y="2736"/>
            <a:chExt cx="1520" cy="528"/>
          </a:xfrm>
        </p:grpSpPr>
        <p:sp>
          <p:nvSpPr>
            <p:cNvPr id="429062" name="Text Box 6">
              <a:extLst>
                <a:ext uri="{FF2B5EF4-FFF2-40B4-BE49-F238E27FC236}">
                  <a16:creationId xmlns:a16="http://schemas.microsoft.com/office/drawing/2014/main" id="{B14E0D07-43EE-2AD9-9E4B-7A3E89EA65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283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429063" name="Object 7">
              <a:extLst>
                <a:ext uri="{FF2B5EF4-FFF2-40B4-BE49-F238E27FC236}">
                  <a16:creationId xmlns:a16="http://schemas.microsoft.com/office/drawing/2014/main" id="{1E1D2533-B21E-AA50-CC7C-C9A6BF7C95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2736"/>
            <a:ext cx="9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74640" imgH="838080" progId="Equation.3">
                    <p:embed/>
                  </p:oleObj>
                </mc:Choice>
                <mc:Fallback>
                  <p:oleObj name="Equation" r:id="rId8" imgW="1574640" imgH="838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2736"/>
                          <a:ext cx="99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9064" name="Object 8">
            <a:extLst>
              <a:ext uri="{FF2B5EF4-FFF2-40B4-BE49-F238E27FC236}">
                <a16:creationId xmlns:a16="http://schemas.microsoft.com/office/drawing/2014/main" id="{2C8265D5-557B-1EBE-681B-C4811E820B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4050" y="43434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838080" progId="Equation.3">
                  <p:embed/>
                </p:oleObj>
              </mc:Choice>
              <mc:Fallback>
                <p:oleObj name="Equation" r:id="rId10" imgW="1409400" imgH="838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3434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5" name="Text Box 9">
            <a:extLst>
              <a:ext uri="{FF2B5EF4-FFF2-40B4-BE49-F238E27FC236}">
                <a16:creationId xmlns:a16="http://schemas.microsoft.com/office/drawing/2014/main" id="{1E5700D7-868A-BB5B-7E6E-434B56776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543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解    因为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相互独立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所以有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56A92430-BB50-82A3-E34E-3071E94F2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3375"/>
            <a:ext cx="8424863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∼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,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,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,</a:t>
            </a:r>
            <a:r>
              <a:rPr kumimoji="1" lang="en-US" altLang="zh-CN" sz="3200" b="1" i="1" baseline="-25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 baseline="300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,</a:t>
            </a:r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),</a:t>
            </a: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求证</a:t>
            </a: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</a:t>
            </a:r>
            <a:r>
              <a:rPr kumimoji="1"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的充要条件为 </a:t>
            </a:r>
            <a:r>
              <a:rPr kumimoji="1" lang="zh-CN" altLang="en-US" sz="3200" b="1" i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</a:t>
            </a:r>
            <a:r>
              <a:rPr kumimoji="1" lang="zh-CN" altLang="en-US" sz="1000" b="1" i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1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0.</a:t>
            </a:r>
          </a:p>
        </p:txBody>
      </p:sp>
      <p:graphicFrame>
        <p:nvGraphicFramePr>
          <p:cNvPr id="258051" name="Object 3">
            <a:extLst>
              <a:ext uri="{FF2B5EF4-FFF2-40B4-BE49-F238E27FC236}">
                <a16:creationId xmlns:a16="http://schemas.microsoft.com/office/drawing/2014/main" id="{AC15FB81-CBD9-70CF-E07B-7ACCB13E4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919538"/>
          <a:ext cx="494506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650960" imgH="533160" progId="Equation.3">
                  <p:embed/>
                </p:oleObj>
              </mc:Choice>
              <mc:Fallback>
                <p:oleObj name="公式" r:id="rId3" imgW="165096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19538"/>
                        <a:ext cx="4945062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2" name="Object 4">
            <a:extLst>
              <a:ext uri="{FF2B5EF4-FFF2-40B4-BE49-F238E27FC236}">
                <a16:creationId xmlns:a16="http://schemas.microsoft.com/office/drawing/2014/main" id="{2D2E57F3-2076-FD1E-1344-B8D7CD6B5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8" y="5249863"/>
          <a:ext cx="4906962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38000" imgH="545760" progId="Equation.3">
                  <p:embed/>
                </p:oleObj>
              </mc:Choice>
              <mc:Fallback>
                <p:oleObj name="公式" r:id="rId5" imgW="163800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5249863"/>
                        <a:ext cx="4906962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3" name="Object 5">
            <a:extLst>
              <a:ext uri="{FF2B5EF4-FFF2-40B4-BE49-F238E27FC236}">
                <a16:creationId xmlns:a16="http://schemas.microsoft.com/office/drawing/2014/main" id="{3573F1A4-108F-D63A-1A9C-86A74D4D9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47838"/>
          <a:ext cx="76422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12000" imgH="2070000" progId="Equation.3">
                  <p:embed/>
                </p:oleObj>
              </mc:Choice>
              <mc:Fallback>
                <p:oleObj name="Equation" r:id="rId7" imgW="8712000" imgH="2070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47838"/>
                        <a:ext cx="76422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50297634-0F75-ECCF-E7F8-4010E41B4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60350"/>
          <a:ext cx="851058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0" imgH="1002960" progId="Equation.3">
                  <p:embed/>
                </p:oleObj>
              </mc:Choice>
              <mc:Fallback>
                <p:oleObj name="Equation" r:id="rId2" imgW="6858000" imgH="10029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8510587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9" name="Object 89">
            <a:extLst>
              <a:ext uri="{FF2B5EF4-FFF2-40B4-BE49-F238E27FC236}">
                <a16:creationId xmlns:a16="http://schemas.microsoft.com/office/drawing/2014/main" id="{E7030877-58C3-491D-C43D-3E18941853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1844675"/>
          <a:ext cx="8054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30920" imgH="469800" progId="Equation.3">
                  <p:embed/>
                </p:oleObj>
              </mc:Choice>
              <mc:Fallback>
                <p:oleObj name="Equation" r:id="rId4" imgW="6730920" imgH="469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844675"/>
                        <a:ext cx="80549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0" name="Object 90">
            <a:extLst>
              <a:ext uri="{FF2B5EF4-FFF2-40B4-BE49-F238E27FC236}">
                <a16:creationId xmlns:a16="http://schemas.microsoft.com/office/drawing/2014/main" id="{63EA401A-3034-1DA1-3775-FCE5748DD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2708275"/>
          <a:ext cx="91011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81600" imgH="431640" progId="Equation.3">
                  <p:embed/>
                </p:oleObj>
              </mc:Choice>
              <mc:Fallback>
                <p:oleObj name="Equation" r:id="rId6" imgW="7581600" imgH="43164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708275"/>
                        <a:ext cx="91011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11" name="Picture 91">
            <a:extLst>
              <a:ext uri="{FF2B5EF4-FFF2-40B4-BE49-F238E27FC236}">
                <a16:creationId xmlns:a16="http://schemas.microsoft.com/office/drawing/2014/main" id="{22221CCB-CCF1-BFBC-7E97-F1C08FCD4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1" t="37790" r="9064" b="2693"/>
          <a:stretch>
            <a:fillRect/>
          </a:stretch>
        </p:blipFill>
        <p:spPr bwMode="auto">
          <a:xfrm>
            <a:off x="4140200" y="3429000"/>
            <a:ext cx="4319588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23FC4644-CEB6-32D1-D36C-C666001AC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74650"/>
            <a:ext cx="79248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 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一负责人到达办公室的时间均匀分布在</a:t>
            </a:r>
            <a:r>
              <a:rPr kumimoji="1" lang="en-US" altLang="zh-CN" sz="3600" b="1">
                <a:latin typeface="Times New Roman" panose="02020603050405020304" pitchFamily="18" charset="0"/>
              </a:rPr>
              <a:t>8~12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</a:t>
            </a:r>
            <a:r>
              <a:rPr kumimoji="1" lang="zh-CN" altLang="en-US" sz="3600" b="1">
                <a:latin typeface="Times New Roman" panose="02020603050405020304" pitchFamily="18" charset="0"/>
              </a:rPr>
              <a:t>他的秘书到达办公室的时间均匀分布在</a:t>
            </a:r>
            <a:r>
              <a:rPr kumimoji="1" lang="en-US" altLang="zh-CN" sz="3600" b="1">
                <a:latin typeface="Times New Roman" panose="02020603050405020304" pitchFamily="18" charset="0"/>
              </a:rPr>
              <a:t>7~9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</a:t>
            </a:r>
            <a:r>
              <a:rPr kumimoji="1" lang="zh-CN" altLang="en-US" sz="3600" b="1">
                <a:latin typeface="Times New Roman" panose="02020603050405020304" pitchFamily="18" charset="0"/>
              </a:rPr>
              <a:t>设他们两人到达的时间相互独立</a:t>
            </a:r>
            <a:r>
              <a:rPr kumimoji="1" lang="en-US" altLang="zh-CN" sz="3600" b="1">
                <a:latin typeface="Times New Roman" panose="02020603050405020304" pitchFamily="18" charset="0"/>
              </a:rPr>
              <a:t>,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求他们到达办公室的时间相差不超过 </a:t>
            </a:r>
            <a:r>
              <a:rPr kumimoji="1" lang="en-US" altLang="zh-CN" sz="3600" b="1">
                <a:latin typeface="Times New Roman" panose="02020603050405020304" pitchFamily="18" charset="0"/>
              </a:rPr>
              <a:t>5 </a:t>
            </a:r>
            <a:r>
              <a:rPr kumimoji="1" lang="zh-CN" altLang="en-US" sz="3600" b="1">
                <a:latin typeface="Times New Roman" panose="02020603050405020304" pitchFamily="18" charset="0"/>
              </a:rPr>
              <a:t>分钟的概率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553F23B7-EDAD-2A6C-6A32-A3F7D7FF9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</a:t>
            </a:r>
          </a:p>
          <a:p>
            <a:pPr eaLnBrk="0" hangingPunct="0"/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B5D11489-A84A-CF82-8B21-BC7EB16E2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3463"/>
            <a:ext cx="7129463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b="1">
                <a:solidFill>
                  <a:schemeClr val="tx2"/>
                </a:solidFill>
              </a:rPr>
              <a:t>解</a:t>
            </a:r>
            <a:r>
              <a:rPr kumimoji="1" lang="zh-CN" altLang="en-US" sz="3600" b="1"/>
              <a:t>    设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3600" b="1"/>
              <a:t>和</a:t>
            </a:r>
            <a:r>
              <a:rPr kumimoji="1" lang="en-US" altLang="zh-CN" sz="3600" b="1" i="1">
                <a:latin typeface="Times New Roman" panose="02020603050405020304" pitchFamily="18" charset="0"/>
              </a:rPr>
              <a:t>Y</a:t>
            </a:r>
            <a:r>
              <a:rPr kumimoji="1" lang="zh-CN" altLang="en-US" sz="3600" b="1"/>
              <a:t>分别是负责人和他的秘书到达办公室的时间</a:t>
            </a:r>
            <a:r>
              <a:rPr kumimoji="1" lang="en-US" altLang="zh-CN" sz="3600" b="1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98" name="Group 2">
            <a:extLst>
              <a:ext uri="{FF2B5EF4-FFF2-40B4-BE49-F238E27FC236}">
                <a16:creationId xmlns:a16="http://schemas.microsoft.com/office/drawing/2014/main" id="{9BB62CA0-3B30-219D-2E67-79E18FEC572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57200"/>
            <a:ext cx="7467600" cy="1801813"/>
            <a:chOff x="576" y="288"/>
            <a:chExt cx="4704" cy="1135"/>
          </a:xfrm>
        </p:grpSpPr>
        <p:sp>
          <p:nvSpPr>
            <p:cNvPr id="388099" name="Text Box 3">
              <a:extLst>
                <a:ext uri="{FF2B5EF4-FFF2-40B4-BE49-F238E27FC236}">
                  <a16:creationId xmlns:a16="http://schemas.microsoft.com/office/drawing/2014/main" id="{41672592-2DE7-374F-54E9-D6B196C5A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88"/>
              <a:ext cx="4704" cy="1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类似地，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可以定义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n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个随机变量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的相互独立性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及随机变量                           和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                 的相互独立性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</a:p>
          </p:txBody>
        </p:sp>
        <p:graphicFrame>
          <p:nvGraphicFramePr>
            <p:cNvPr id="388100" name="Object 4">
              <a:extLst>
                <a:ext uri="{FF2B5EF4-FFF2-40B4-BE49-F238E27FC236}">
                  <a16:creationId xmlns:a16="http://schemas.microsoft.com/office/drawing/2014/main" id="{E31B9EB0-FC79-6F44-411A-3C3DEDAD6A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36"/>
            <a:ext cx="11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06280" imgH="431640" progId="Equation.DSMT4">
                    <p:embed/>
                  </p:oleObj>
                </mc:Choice>
                <mc:Fallback>
                  <p:oleObj name="Equation" r:id="rId2" imgW="200628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36"/>
                          <a:ext cx="11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1" name="Object 5">
              <a:extLst>
                <a:ext uri="{FF2B5EF4-FFF2-40B4-BE49-F238E27FC236}">
                  <a16:creationId xmlns:a16="http://schemas.microsoft.com/office/drawing/2014/main" id="{E25632EA-CBD7-D583-F497-96199D69C5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8" y="720"/>
            <a:ext cx="138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36760" imgH="431640" progId="Equation.DSMT4">
                    <p:embed/>
                  </p:oleObj>
                </mc:Choice>
                <mc:Fallback>
                  <p:oleObj name="Equation" r:id="rId4" imgW="233676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720"/>
                          <a:ext cx="138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2" name="Object 6">
              <a:extLst>
                <a:ext uri="{FF2B5EF4-FFF2-40B4-BE49-F238E27FC236}">
                  <a16:creationId xmlns:a16="http://schemas.microsoft.com/office/drawing/2014/main" id="{AB900426-C476-4D70-673D-43202E287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152"/>
            <a:ext cx="114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30320" imgH="431640" progId="Equation.DSMT4">
                    <p:embed/>
                  </p:oleObj>
                </mc:Choice>
                <mc:Fallback>
                  <p:oleObj name="Equation" r:id="rId6" imgW="1930320" imgH="431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152"/>
                          <a:ext cx="114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8103" name="Group 7">
            <a:extLst>
              <a:ext uri="{FF2B5EF4-FFF2-40B4-BE49-F238E27FC236}">
                <a16:creationId xmlns:a16="http://schemas.microsoft.com/office/drawing/2014/main" id="{A5F6AC65-20DA-A3DD-D249-F500FFF05DF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19400"/>
            <a:ext cx="7162800" cy="2443163"/>
            <a:chOff x="624" y="1776"/>
            <a:chExt cx="4512" cy="1539"/>
          </a:xfrm>
        </p:grpSpPr>
        <p:sp>
          <p:nvSpPr>
            <p:cNvPr id="388104" name="Text Box 8">
              <a:extLst>
                <a:ext uri="{FF2B5EF4-FFF2-40B4-BE49-F238E27FC236}">
                  <a16:creationId xmlns:a16="http://schemas.microsoft.com/office/drawing/2014/main" id="{D4091721-ED82-8079-11F8-8D9C93E2C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776"/>
              <a:ext cx="4512" cy="1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定理：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                           和                       相互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独立，则                           和                          相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互独立。又若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h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g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是连续函数，则                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Times New Roman" panose="02020603050405020304" pitchFamily="18" charset="0"/>
                </a:rPr>
                <a:t>                             和                        相互独立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388105" name="Object 9">
              <a:extLst>
                <a:ext uri="{FF2B5EF4-FFF2-40B4-BE49-F238E27FC236}">
                  <a16:creationId xmlns:a16="http://schemas.microsoft.com/office/drawing/2014/main" id="{D6EDFE49-2CCA-2704-C3BB-6FA7C61031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8" y="1824"/>
            <a:ext cx="138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336760" imgH="431640" progId="Equation.DSMT4">
                    <p:embed/>
                  </p:oleObj>
                </mc:Choice>
                <mc:Fallback>
                  <p:oleObj name="Equation" r:id="rId8" imgW="233676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824"/>
                          <a:ext cx="138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6" name="Object 10">
              <a:extLst>
                <a:ext uri="{FF2B5EF4-FFF2-40B4-BE49-F238E27FC236}">
                  <a16:creationId xmlns:a16="http://schemas.microsoft.com/office/drawing/2014/main" id="{CDCFE428-6660-480F-6EB5-D3C0053E5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7" y="1808"/>
            <a:ext cx="114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30320" imgH="431640" progId="Equation.DSMT4">
                    <p:embed/>
                  </p:oleObj>
                </mc:Choice>
                <mc:Fallback>
                  <p:oleObj name="Equation" r:id="rId10" imgW="1930320" imgH="4316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7" y="1808"/>
                          <a:ext cx="114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7" name="Object 11">
              <a:extLst>
                <a:ext uri="{FF2B5EF4-FFF2-40B4-BE49-F238E27FC236}">
                  <a16:creationId xmlns:a16="http://schemas.microsoft.com/office/drawing/2014/main" id="{95C73B5D-05CA-9836-D1DA-E2C30694DD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4" y="2256"/>
            <a:ext cx="14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74560" imgH="431640" progId="Equation.DSMT4">
                    <p:embed/>
                  </p:oleObj>
                </mc:Choice>
                <mc:Fallback>
                  <p:oleObj name="Equation" r:id="rId12" imgW="237456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256"/>
                          <a:ext cx="14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8" name="Object 12">
              <a:extLst>
                <a:ext uri="{FF2B5EF4-FFF2-40B4-BE49-F238E27FC236}">
                  <a16:creationId xmlns:a16="http://schemas.microsoft.com/office/drawing/2014/main" id="{BE467867-B2E5-7154-F900-CDA2507BF5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7" y="2258"/>
            <a:ext cx="1333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47840" imgH="482400" progId="Equation.DSMT4">
                    <p:embed/>
                  </p:oleObj>
                </mc:Choice>
                <mc:Fallback>
                  <p:oleObj name="Equation" r:id="rId14" imgW="2247840" imgH="4824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2258"/>
                          <a:ext cx="1333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9" name="Object 13">
              <a:extLst>
                <a:ext uri="{FF2B5EF4-FFF2-40B4-BE49-F238E27FC236}">
                  <a16:creationId xmlns:a16="http://schemas.microsoft.com/office/drawing/2014/main" id="{8D7866A2-2BC7-ADDF-796B-57BD9D145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024"/>
            <a:ext cx="150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39800" imgH="431640" progId="Equation.DSMT4">
                    <p:embed/>
                  </p:oleObj>
                </mc:Choice>
                <mc:Fallback>
                  <p:oleObj name="Equation" r:id="rId16" imgW="2539800" imgH="431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024"/>
                          <a:ext cx="1507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10" name="Object 14">
              <a:extLst>
                <a:ext uri="{FF2B5EF4-FFF2-40B4-BE49-F238E27FC236}">
                  <a16:creationId xmlns:a16="http://schemas.microsoft.com/office/drawing/2014/main" id="{ECB485AA-81D4-83F2-C2D1-C11E0B8E5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73" y="3024"/>
            <a:ext cx="1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8920" imgH="431640" progId="Equation.DSMT4">
                    <p:embed/>
                  </p:oleObj>
                </mc:Choice>
                <mc:Fallback>
                  <p:oleObj name="Equation" r:id="rId18" imgW="215892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" y="3024"/>
                          <a:ext cx="1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986" name="Object 2">
            <a:extLst>
              <a:ext uri="{FF2B5EF4-FFF2-40B4-BE49-F238E27FC236}">
                <a16:creationId xmlns:a16="http://schemas.microsoft.com/office/drawing/2014/main" id="{BC8EEE64-3FA3-0218-A4CA-B2D07F50AB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557338"/>
          <a:ext cx="372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431640" progId="Equation.DSMT4">
                  <p:embed/>
                </p:oleObj>
              </mc:Choice>
              <mc:Fallback>
                <p:oleObj name="Equation" r:id="rId2" imgW="372096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372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7" name="Object 3">
            <a:extLst>
              <a:ext uri="{FF2B5EF4-FFF2-40B4-BE49-F238E27FC236}">
                <a16:creationId xmlns:a16="http://schemas.microsoft.com/office/drawing/2014/main" id="{960E0C59-D453-54E3-F50F-EFEB602687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492375"/>
          <a:ext cx="4248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3680" imgH="431640" progId="Equation.3">
                  <p:embed/>
                </p:oleObj>
              </mc:Choice>
              <mc:Fallback>
                <p:oleObj name="Equation" r:id="rId4" imgW="4063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4248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8DF70967-7C32-2249-D598-C82CDB3B5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29600" cy="38893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作业</a:t>
            </a:r>
          </a:p>
          <a:p>
            <a:r>
              <a:rPr lang="en-US" altLang="zh-CN"/>
              <a:t>P86      16</a:t>
            </a:r>
          </a:p>
          <a:p>
            <a:r>
              <a:rPr lang="zh-CN" altLang="en-US">
                <a:solidFill>
                  <a:schemeClr val="bg1"/>
                </a:solidFill>
              </a:rPr>
              <a:t>思考： </a:t>
            </a:r>
            <a:r>
              <a:rPr lang="en-US" altLang="zh-CN">
                <a:solidFill>
                  <a:schemeClr val="bg1"/>
                </a:solidFill>
              </a:rPr>
              <a:t>17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ED7F1887-3E9C-280B-1A7F-1000876BF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9505950" cy="5102225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Char char="u"/>
            </a:pPr>
            <a:r>
              <a:rPr lang="zh-CN" altLang="en-US">
                <a:latin typeface="Times New Roman" panose="02020603050405020304" pitchFamily="18" charset="0"/>
              </a:rPr>
              <a:t>同时掷两个色子，</a:t>
            </a:r>
          </a:p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以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表示第一个色子出现的点数，</a:t>
            </a:r>
          </a:p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以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表示第二个色子出现的点数，</a:t>
            </a:r>
          </a:p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关注点数之和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=X+Y</a:t>
            </a:r>
          </a:p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关注点数之最大值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</a:rPr>
              <a:t>max</a:t>
            </a:r>
            <a:r>
              <a:rPr lang="zh-CN" altLang="en-US" i="1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i="1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i="1">
                <a:latin typeface="Times New Roman" panose="02020603050405020304" pitchFamily="18" charset="0"/>
              </a:rPr>
              <a:t>）</a:t>
            </a:r>
          </a:p>
          <a:p>
            <a:pPr>
              <a:lnSpc>
                <a:spcPct val="110000"/>
              </a:lnSpc>
              <a:buClr>
                <a:srgbClr val="F82438"/>
              </a:buClr>
              <a:buFont typeface="Wingdings" panose="05000000000000000000" pitchFamily="2" charset="2"/>
              <a:buNone/>
            </a:pPr>
            <a:endParaRPr lang="en-US" altLang="zh-CN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Text Box 2">
            <a:extLst>
              <a:ext uri="{FF2B5EF4-FFF2-40B4-BE49-F238E27FC236}">
                <a16:creationId xmlns:a16="http://schemas.microsoft.com/office/drawing/2014/main" id="{68231B9B-7633-29FB-FB32-FA871BC28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1511300"/>
            <a:ext cx="5943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在第二章中，我们讨论了一维随机变量函数的分布，现在我们进一步讨论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6291" name="Picture 3">
            <a:extLst>
              <a:ext uri="{FF2B5EF4-FFF2-40B4-BE49-F238E27FC236}">
                <a16:creationId xmlns:a16="http://schemas.microsoft.com/office/drawing/2014/main" id="{694F9755-ED71-FB94-97C5-08F2259FC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49300"/>
            <a:ext cx="2590800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6292" name="Rectangle 4">
            <a:extLst>
              <a:ext uri="{FF2B5EF4-FFF2-40B4-BE49-F238E27FC236}">
                <a16:creationId xmlns:a16="http://schemas.microsoft.com/office/drawing/2014/main" id="{6B3AE93F-5C41-EA60-DCA3-6A04C81D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3641725"/>
            <a:ext cx="75612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当随机变量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的联合分布已知时，如何求出它们的函数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g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的分布</a:t>
            </a:r>
            <a:r>
              <a: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 autoUpdateAnimBg="0"/>
      <p:bldP spid="396292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89D8D529-C013-91D8-EC4C-F5CBC837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492375"/>
            <a:ext cx="7162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一、离散型随机变量函数的分布（教材未涉及）</a:t>
            </a: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id="{865030F9-4553-E0FC-8970-38FE3206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05263"/>
            <a:ext cx="7010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600" b="1">
                <a:latin typeface="Times New Roman" panose="02020603050405020304" pitchFamily="18" charset="0"/>
                <a:ea typeface="黑体" panose="02010609060101010101" pitchFamily="49" charset="-122"/>
              </a:rPr>
              <a:t>二、连续型随机变量函数的分布</a:t>
            </a:r>
          </a:p>
        </p:txBody>
      </p:sp>
      <p:sp>
        <p:nvSpPr>
          <p:cNvPr id="266245" name="AutoShape 5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EB2C483F-DFB0-DD31-DA47-C4DF984B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Text Box 2">
            <a:extLst>
              <a:ext uri="{FF2B5EF4-FFF2-40B4-BE49-F238E27FC236}">
                <a16:creationId xmlns:a16="http://schemas.microsoft.com/office/drawing/2014/main" id="{45A9FAF5-4CE3-3CBA-6509-29BF48785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25538"/>
            <a:ext cx="74882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第五节  两个随机变量的函数的分布</a:t>
            </a:r>
          </a:p>
        </p:txBody>
      </p:sp>
      <p:sp>
        <p:nvSpPr>
          <p:cNvPr id="393219" name="Text Box 3">
            <a:extLst>
              <a:ext uri="{FF2B5EF4-FFF2-40B4-BE49-F238E27FC236}">
                <a16:creationId xmlns:a16="http://schemas.microsoft.com/office/drawing/2014/main" id="{F5C0DF65-6017-F9D5-1011-B5A6746AB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238" y="2482850"/>
            <a:ext cx="7345362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</a:rPr>
              <a:t>Z=X+Y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</a:rPr>
              <a:t>Z=Y\X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及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Z=XY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</a:t>
            </a:r>
          </a:p>
          <a:p>
            <a:pPr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</a:rPr>
              <a:t>M=</a:t>
            </a:r>
            <a:r>
              <a:rPr kumimoji="1" lang="en-US" altLang="zh-CN" sz="3200" b="1">
                <a:latin typeface="Times New Roman" panose="02020603050405020304" pitchFamily="18" charset="0"/>
              </a:rPr>
              <a:t>max(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及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N=</a:t>
            </a:r>
            <a:r>
              <a:rPr kumimoji="1" lang="en-US" altLang="zh-CN" sz="3200" b="1">
                <a:latin typeface="Times New Roman" panose="02020603050405020304" pitchFamily="18" charset="0"/>
              </a:rPr>
              <a:t>min(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</a:t>
            </a:r>
          </a:p>
        </p:txBody>
      </p:sp>
      <p:pic>
        <p:nvPicPr>
          <p:cNvPr id="393220" name="Picture 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E84D1C-B39F-D7B5-3D7F-F73BE7535B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09838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1" name="Picture 5">
            <a:hlinkClick r:id="rId4" action="ppaction://hlinksldjump" highlightClick="1">
              <a:snd r:embed="rId5" name="chimes.wav"/>
            </a:hlinkClick>
            <a:extLst>
              <a:ext uri="{FF2B5EF4-FFF2-40B4-BE49-F238E27FC236}">
                <a16:creationId xmlns:a16="http://schemas.microsoft.com/office/drawing/2014/main" id="{49380F07-D49B-CD0E-8D0D-5A87D6E53D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3308350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3222" name="Picture 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01AB2AC-CFCB-FDE4-A16B-66524BB8BB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4027488"/>
            <a:ext cx="5238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650" name="Group 2">
            <a:extLst>
              <a:ext uri="{FF2B5EF4-FFF2-40B4-BE49-F238E27FC236}">
                <a16:creationId xmlns:a16="http://schemas.microsoft.com/office/drawing/2014/main" id="{4774323A-6AAA-A638-6D55-12D229DB9CF0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25538"/>
            <a:ext cx="7416800" cy="3887787"/>
            <a:chOff x="288" y="432"/>
            <a:chExt cx="4272" cy="2171"/>
          </a:xfrm>
        </p:grpSpPr>
        <p:graphicFrame>
          <p:nvGraphicFramePr>
            <p:cNvPr id="411651" name="Object 3">
              <a:extLst>
                <a:ext uri="{FF2B5EF4-FFF2-40B4-BE49-F238E27FC236}">
                  <a16:creationId xmlns:a16="http://schemas.microsoft.com/office/drawing/2014/main" id="{F4AD9744-E231-888F-7176-0A9431A17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432"/>
            <a:ext cx="3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200" imgH="203040" progId="Equation.DSMT4">
                    <p:embed/>
                  </p:oleObj>
                </mc:Choice>
                <mc:Fallback>
                  <p:oleObj name="Equation" r:id="rId2" imgW="24120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32"/>
                          <a:ext cx="39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52" name="Object 4">
              <a:extLst>
                <a:ext uri="{FF2B5EF4-FFF2-40B4-BE49-F238E27FC236}">
                  <a16:creationId xmlns:a16="http://schemas.microsoft.com/office/drawing/2014/main" id="{28EE213E-07EA-B4B7-FEDA-BAA1B377FD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480"/>
            <a:ext cx="324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4880" imgH="215640" progId="Equation.3">
                    <p:embed/>
                  </p:oleObj>
                </mc:Choice>
                <mc:Fallback>
                  <p:oleObj name="Equation" r:id="rId4" imgW="22348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0"/>
                          <a:ext cx="324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53" name="Object 5">
              <a:extLst>
                <a:ext uri="{FF2B5EF4-FFF2-40B4-BE49-F238E27FC236}">
                  <a16:creationId xmlns:a16="http://schemas.microsoft.com/office/drawing/2014/main" id="{94426B5B-1B11-F290-4E93-8D1558FD3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304"/>
            <a:ext cx="235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74800" imgH="203200" progId="Equation.3">
                    <p:embed/>
                  </p:oleObj>
                </mc:Choice>
                <mc:Fallback>
                  <p:oleObj r:id="rId6" imgW="15748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2352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54" name="Object 6">
              <a:extLst>
                <a:ext uri="{FF2B5EF4-FFF2-40B4-BE49-F238E27FC236}">
                  <a16:creationId xmlns:a16="http://schemas.microsoft.com/office/drawing/2014/main" id="{2871CC21-C8C1-5D8A-AD9A-695C6EC988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940"/>
            <a:ext cx="3648" cy="1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照片" r:id="rId8" imgW="3858164" imgH="1343212" progId="MSPhotoEd.3">
                    <p:embed/>
                  </p:oleObj>
                </mc:Choice>
                <mc:Fallback>
                  <p:oleObj name="Photo Editor 照片" r:id="rId8" imgW="3858164" imgH="1343212" progId="MSPhotoEd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940"/>
                          <a:ext cx="3648" cy="1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>
            <a:extLst>
              <a:ext uri="{FF2B5EF4-FFF2-40B4-BE49-F238E27FC236}">
                <a16:creationId xmlns:a16="http://schemas.microsoft.com/office/drawing/2014/main" id="{F9E1CEC7-AF0F-6344-F1F8-33A95F316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836613"/>
          <a:ext cx="54102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34230" imgH="215806" progId="Equation.3">
                  <p:embed/>
                </p:oleObj>
              </mc:Choice>
              <mc:Fallback>
                <p:oleObj r:id="rId2" imgW="2234230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836613"/>
                        <a:ext cx="541020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67" name="Group 3">
            <a:extLst>
              <a:ext uri="{FF2B5EF4-FFF2-40B4-BE49-F238E27FC236}">
                <a16:creationId xmlns:a16="http://schemas.microsoft.com/office/drawing/2014/main" id="{92B245F7-DE78-50D6-C684-67CC3C9DAD96}"/>
              </a:ext>
            </a:extLst>
          </p:cNvPr>
          <p:cNvGrpSpPr>
            <a:grpSpLocks/>
          </p:cNvGrpSpPr>
          <p:nvPr/>
        </p:nvGrpSpPr>
        <p:grpSpPr bwMode="auto">
          <a:xfrm>
            <a:off x="965200" y="1628775"/>
            <a:ext cx="6775450" cy="576263"/>
            <a:chOff x="416" y="1680"/>
            <a:chExt cx="3808" cy="326"/>
          </a:xfrm>
        </p:grpSpPr>
        <p:graphicFrame>
          <p:nvGraphicFramePr>
            <p:cNvPr id="318468" name="Object 4">
              <a:extLst>
                <a:ext uri="{FF2B5EF4-FFF2-40B4-BE49-F238E27FC236}">
                  <a16:creationId xmlns:a16="http://schemas.microsoft.com/office/drawing/2014/main" id="{14C69020-95C4-08BE-CCEA-FC3DED12EF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" y="1680"/>
            <a:ext cx="18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22360" imgH="241200" progId="Equation.3">
                    <p:embed/>
                  </p:oleObj>
                </mc:Choice>
                <mc:Fallback>
                  <p:oleObj name="公式" r:id="rId4" imgW="142236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680"/>
                          <a:ext cx="181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69" name="Object 5">
              <a:extLst>
                <a:ext uri="{FF2B5EF4-FFF2-40B4-BE49-F238E27FC236}">
                  <a16:creationId xmlns:a16="http://schemas.microsoft.com/office/drawing/2014/main" id="{F6CEE5D2-D11B-0028-D024-CE33D6C4CA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728"/>
            <a:ext cx="807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83947" imgH="203112" progId="Equation.3">
                    <p:embed/>
                  </p:oleObj>
                </mc:Choice>
                <mc:Fallback>
                  <p:oleObj r:id="rId6" imgW="583947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728"/>
                          <a:ext cx="807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470" name="Object 6">
              <a:extLst>
                <a:ext uri="{FF2B5EF4-FFF2-40B4-BE49-F238E27FC236}">
                  <a16:creationId xmlns:a16="http://schemas.microsoft.com/office/drawing/2014/main" id="{C0664259-92FC-7510-568B-B58E8537FF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28"/>
            <a:ext cx="768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22030" imgH="203112" progId="Equation.3">
                    <p:embed/>
                  </p:oleObj>
                </mc:Choice>
                <mc:Fallback>
                  <p:oleObj r:id="rId8" imgW="622030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28"/>
                          <a:ext cx="768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8471" name="Object 7">
            <a:extLst>
              <a:ext uri="{FF2B5EF4-FFF2-40B4-BE49-F238E27FC236}">
                <a16:creationId xmlns:a16="http://schemas.microsoft.com/office/drawing/2014/main" id="{8E475DA3-A753-2B72-71F3-B486E6C95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20938"/>
          <a:ext cx="1981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25500" imgH="203200" progId="Equation.3">
                  <p:embed/>
                </p:oleObj>
              </mc:Choice>
              <mc:Fallback>
                <p:oleObj r:id="rId10" imgW="825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20938"/>
                        <a:ext cx="19812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2" name="Object 8">
            <a:extLst>
              <a:ext uri="{FF2B5EF4-FFF2-40B4-BE49-F238E27FC236}">
                <a16:creationId xmlns:a16="http://schemas.microsoft.com/office/drawing/2014/main" id="{96261755-2663-7450-D2B2-CF3104DF7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357563"/>
          <a:ext cx="20891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228600" progId="Equation.DSMT4">
                  <p:embed/>
                </p:oleObj>
              </mc:Choice>
              <mc:Fallback>
                <p:oleObj name="Equation" r:id="rId12" imgW="7743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208915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3" name="Object 9">
            <a:extLst>
              <a:ext uri="{FF2B5EF4-FFF2-40B4-BE49-F238E27FC236}">
                <a16:creationId xmlns:a16="http://schemas.microsoft.com/office/drawing/2014/main" id="{B98AEEDF-BE71-D209-3315-25454EA41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3284538"/>
          <a:ext cx="40322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36480" imgH="342720" progId="Equation.DSMT4">
                  <p:embed/>
                </p:oleObj>
              </mc:Choice>
              <mc:Fallback>
                <p:oleObj name="Equation" r:id="rId14" imgW="1536480" imgH="3427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284538"/>
                        <a:ext cx="4032250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4" name="Object 10">
            <a:extLst>
              <a:ext uri="{FF2B5EF4-FFF2-40B4-BE49-F238E27FC236}">
                <a16:creationId xmlns:a16="http://schemas.microsoft.com/office/drawing/2014/main" id="{83844ADD-4B2F-7203-21EA-B9AC3227F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25" y="4652963"/>
          <a:ext cx="58261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349500" imgH="355600" progId="Equation.3">
                  <p:embed/>
                </p:oleObj>
              </mc:Choice>
              <mc:Fallback>
                <p:oleObj r:id="rId16" imgW="23495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4652963"/>
                        <a:ext cx="58261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75" name="Object 11">
            <a:extLst>
              <a:ext uri="{FF2B5EF4-FFF2-40B4-BE49-F238E27FC236}">
                <a16:creationId xmlns:a16="http://schemas.microsoft.com/office/drawing/2014/main" id="{30C5F056-17A6-856D-E571-B863BCEF22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652963"/>
          <a:ext cx="8382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42720" imgH="203040" progId="Equation.3">
                  <p:embed/>
                </p:oleObj>
              </mc:Choice>
              <mc:Fallback>
                <p:oleObj name="Equation" r:id="rId18" imgW="3427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52963"/>
                        <a:ext cx="8382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477" name="Group 13">
            <a:extLst>
              <a:ext uri="{FF2B5EF4-FFF2-40B4-BE49-F238E27FC236}">
                <a16:creationId xmlns:a16="http://schemas.microsoft.com/office/drawing/2014/main" id="{69906EAB-4A1F-AFE1-E31D-5B50AE1967AF}"/>
              </a:ext>
            </a:extLst>
          </p:cNvPr>
          <p:cNvGrpSpPr>
            <a:grpSpLocks/>
          </p:cNvGrpSpPr>
          <p:nvPr/>
        </p:nvGrpSpPr>
        <p:grpSpPr bwMode="auto">
          <a:xfrm>
            <a:off x="0" y="5661025"/>
            <a:ext cx="5688013" cy="838200"/>
            <a:chOff x="626" y="1026"/>
            <a:chExt cx="3583" cy="528"/>
          </a:xfrm>
        </p:grpSpPr>
        <p:graphicFrame>
          <p:nvGraphicFramePr>
            <p:cNvPr id="318478" name="Object 14">
              <a:extLst>
                <a:ext uri="{FF2B5EF4-FFF2-40B4-BE49-F238E27FC236}">
                  <a16:creationId xmlns:a16="http://schemas.microsoft.com/office/drawing/2014/main" id="{03F1E7CC-C964-938F-E8D2-410DB2B67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026"/>
            <a:ext cx="2917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60640" imgH="698400" progId="Equation.3">
                    <p:embed/>
                  </p:oleObj>
                </mc:Choice>
                <mc:Fallback>
                  <p:oleObj name="Equation" r:id="rId20" imgW="3860640" imgH="698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026"/>
                          <a:ext cx="2917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479" name="Rectangle 15">
              <a:extLst>
                <a:ext uri="{FF2B5EF4-FFF2-40B4-BE49-F238E27FC236}">
                  <a16:creationId xmlns:a16="http://schemas.microsoft.com/office/drawing/2014/main" id="{428EBDBA-B66D-D856-10B5-1DFD3C2B8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115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  </a:t>
              </a:r>
              <a:endParaRPr kumimoji="1" lang="en-US" altLang="zh-CN" sz="32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18481" name="Line 17">
            <a:extLst>
              <a:ext uri="{FF2B5EF4-FFF2-40B4-BE49-F238E27FC236}">
                <a16:creationId xmlns:a16="http://schemas.microsoft.com/office/drawing/2014/main" id="{13C7BECC-CD36-1913-A6BA-E13230F25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4005263"/>
            <a:ext cx="73025" cy="18002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2" name="Rectangle 18">
            <a:extLst>
              <a:ext uri="{FF2B5EF4-FFF2-40B4-BE49-F238E27FC236}">
                <a16:creationId xmlns:a16="http://schemas.microsoft.com/office/drawing/2014/main" id="{F1F62ADE-19E2-9744-548F-AA93D2E71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5661025"/>
            <a:ext cx="792162" cy="86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3" name="Rectangle 19">
            <a:extLst>
              <a:ext uri="{FF2B5EF4-FFF2-40B4-BE49-F238E27FC236}">
                <a16:creationId xmlns:a16="http://schemas.microsoft.com/office/drawing/2014/main" id="{FB117BAA-F3FE-0DE0-E979-DC776BE6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876925"/>
            <a:ext cx="1800225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4" name="Rectangle 20">
            <a:extLst>
              <a:ext uri="{FF2B5EF4-FFF2-40B4-BE49-F238E27FC236}">
                <a16:creationId xmlns:a16="http://schemas.microsoft.com/office/drawing/2014/main" id="{D82B92FD-2E48-ECE9-3769-7FC73CE3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5734050"/>
            <a:ext cx="720725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85" name="Line 21">
            <a:extLst>
              <a:ext uri="{FF2B5EF4-FFF2-40B4-BE49-F238E27FC236}">
                <a16:creationId xmlns:a16="http://schemas.microsoft.com/office/drawing/2014/main" id="{3FC0C93A-A3E1-F0D6-4D8B-783C1AA3B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4292600"/>
            <a:ext cx="73025" cy="15128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86" name="Line 22">
            <a:extLst>
              <a:ext uri="{FF2B5EF4-FFF2-40B4-BE49-F238E27FC236}">
                <a16:creationId xmlns:a16="http://schemas.microsoft.com/office/drawing/2014/main" id="{06D2342D-B4E4-C01F-3FBD-03E2A9FB5B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3860800"/>
            <a:ext cx="288925" cy="19446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318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18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8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章  函数与极限">
  <a:themeElements>
    <a:clrScheme name="第一章  函数与极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第一章  函数与极限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第一章  函数与极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一章  函数与极限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一章  函数与极限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一章  函数与极限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一章  函数与极限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第一章  函数与极限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一章  函数与极限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5763</TotalTime>
  <Words>2320</Words>
  <Application>Microsoft Office PowerPoint</Application>
  <PresentationFormat>全屏显示(4:3)</PresentationFormat>
  <Paragraphs>272</Paragraphs>
  <Slides>113</Slides>
  <Notes>4</Notes>
  <HiddenSlides>5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113</vt:i4>
      </vt:variant>
    </vt:vector>
  </HeadingPairs>
  <TitlesOfParts>
    <vt:vector size="130" baseType="lpstr">
      <vt:lpstr>Times New Roman</vt:lpstr>
      <vt:lpstr>宋体</vt:lpstr>
      <vt:lpstr>Arial</vt:lpstr>
      <vt:lpstr>Wingdings</vt:lpstr>
      <vt:lpstr>Arial Black</vt:lpstr>
      <vt:lpstr>Tahoma</vt:lpstr>
      <vt:lpstr>黑体</vt:lpstr>
      <vt:lpstr>楷体_GB2312</vt:lpstr>
      <vt:lpstr>Math1</vt:lpstr>
      <vt:lpstr>Symbol</vt:lpstr>
      <vt:lpstr>Pixel</vt:lpstr>
      <vt:lpstr>第一章  函数与极限</vt:lpstr>
      <vt:lpstr>Microsoft 公式 3.0</vt:lpstr>
      <vt:lpstr>MathType 5.0 Equation</vt:lpstr>
      <vt:lpstr>MathType 6.0 Equation</vt:lpstr>
      <vt:lpstr>Microsoft Equation 3.0</vt:lpstr>
      <vt:lpstr>Microsoft Photo Editor 3.0 照片</vt:lpstr>
      <vt:lpstr>第三章  多维随机变量及其分布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  二维随机变量</vt:lpstr>
      <vt:lpstr>二维离散型随机变量   </vt:lpstr>
      <vt:lpstr>PowerPoint 演示文稿</vt:lpstr>
      <vt:lpstr>PowerPoint 演示文稿</vt:lpstr>
      <vt:lpstr>PowerPoint 演示文稿</vt:lpstr>
      <vt:lpstr>确定联合分布律的方法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二维连续型随机变量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第一节   二维随机变量</vt:lpstr>
      <vt:lpstr>PowerPoint 演示文稿</vt:lpstr>
      <vt:lpstr>PowerPoint 演示文稿</vt:lpstr>
      <vt:lpstr>第二节  边缘分布</vt:lpstr>
      <vt:lpstr>PowerPoint 演示文稿</vt:lpstr>
      <vt:lpstr>PowerPoint 演示文稿</vt:lpstr>
      <vt:lpstr>PowerPoint 演示文稿</vt:lpstr>
      <vt:lpstr>离散型随机变量的边缘分布律 </vt:lpstr>
      <vt:lpstr>PowerPoint 演示文稿</vt:lpstr>
      <vt:lpstr>PowerPoint 演示文稿</vt:lpstr>
      <vt:lpstr>离散型随机变量的边缘分布律 </vt:lpstr>
      <vt:lpstr>连续型随机变量的边缘概率密度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第二节  边缘分布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 条件分布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二维连续型随机变量的条件分布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第三节   条件分布</vt:lpstr>
      <vt:lpstr>PowerPoint 演示文稿</vt:lpstr>
      <vt:lpstr>PowerPoint 演示文稿</vt:lpstr>
      <vt:lpstr>PowerPoint 演示文稿</vt:lpstr>
      <vt:lpstr> 例     §1例2中的随机变量X和Y,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第一节 二维随机变量</dc:title>
  <dc:creator>石家庄经济学院数理学院</dc:creator>
  <cp:lastModifiedBy>梁 润宇</cp:lastModifiedBy>
  <cp:revision>416</cp:revision>
  <dcterms:created xsi:type="dcterms:W3CDTF">2000-03-28T13:32:05Z</dcterms:created>
  <dcterms:modified xsi:type="dcterms:W3CDTF">2022-07-31T09:01:01Z</dcterms:modified>
</cp:coreProperties>
</file>