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4" r:id="rId1"/>
    <p:sldMasterId id="2147483656" r:id="rId2"/>
    <p:sldMasterId id="2147483657" r:id="rId3"/>
  </p:sldMasterIdLst>
  <p:notesMasterIdLst>
    <p:notesMasterId r:id="rId77"/>
  </p:notesMasterIdLst>
  <p:handoutMasterIdLst>
    <p:handoutMasterId r:id="rId78"/>
  </p:handoutMasterIdLst>
  <p:sldIdLst>
    <p:sldId id="532" r:id="rId4"/>
    <p:sldId id="552" r:id="rId5"/>
    <p:sldId id="548" r:id="rId6"/>
    <p:sldId id="549" r:id="rId7"/>
    <p:sldId id="550" r:id="rId8"/>
    <p:sldId id="553" r:id="rId9"/>
    <p:sldId id="551" r:id="rId10"/>
    <p:sldId id="554" r:id="rId11"/>
    <p:sldId id="555" r:id="rId12"/>
    <p:sldId id="417" r:id="rId13"/>
    <p:sldId id="446" r:id="rId14"/>
    <p:sldId id="448" r:id="rId15"/>
    <p:sldId id="537" r:id="rId16"/>
    <p:sldId id="451" r:id="rId17"/>
    <p:sldId id="536" r:id="rId18"/>
    <p:sldId id="476" r:id="rId19"/>
    <p:sldId id="540" r:id="rId20"/>
    <p:sldId id="541" r:id="rId21"/>
    <p:sldId id="460" r:id="rId22"/>
    <p:sldId id="533" r:id="rId23"/>
    <p:sldId id="534" r:id="rId24"/>
    <p:sldId id="461" r:id="rId25"/>
    <p:sldId id="462" r:id="rId26"/>
    <p:sldId id="463" r:id="rId27"/>
    <p:sldId id="515" r:id="rId28"/>
    <p:sldId id="516" r:id="rId29"/>
    <p:sldId id="512" r:id="rId30"/>
    <p:sldId id="517" r:id="rId31"/>
    <p:sldId id="518" r:id="rId32"/>
    <p:sldId id="481" r:id="rId33"/>
    <p:sldId id="482" r:id="rId34"/>
    <p:sldId id="483" r:id="rId35"/>
    <p:sldId id="484" r:id="rId36"/>
    <p:sldId id="485" r:id="rId37"/>
    <p:sldId id="486" r:id="rId38"/>
    <p:sldId id="538" r:id="rId39"/>
    <p:sldId id="487" r:id="rId40"/>
    <p:sldId id="488" r:id="rId41"/>
    <p:sldId id="489" r:id="rId42"/>
    <p:sldId id="493" r:id="rId43"/>
    <p:sldId id="494" r:id="rId44"/>
    <p:sldId id="495" r:id="rId45"/>
    <p:sldId id="496" r:id="rId46"/>
    <p:sldId id="497" r:id="rId47"/>
    <p:sldId id="498" r:id="rId48"/>
    <p:sldId id="542" r:id="rId49"/>
    <p:sldId id="543" r:id="rId50"/>
    <p:sldId id="544" r:id="rId51"/>
    <p:sldId id="500" r:id="rId52"/>
    <p:sldId id="501" r:id="rId53"/>
    <p:sldId id="502" r:id="rId54"/>
    <p:sldId id="503" r:id="rId55"/>
    <p:sldId id="504" r:id="rId56"/>
    <p:sldId id="505" r:id="rId57"/>
    <p:sldId id="561" r:id="rId58"/>
    <p:sldId id="562" r:id="rId59"/>
    <p:sldId id="563" r:id="rId60"/>
    <p:sldId id="506" r:id="rId61"/>
    <p:sldId id="507" r:id="rId62"/>
    <p:sldId id="508" r:id="rId63"/>
    <p:sldId id="520" r:id="rId64"/>
    <p:sldId id="521" r:id="rId65"/>
    <p:sldId id="522" r:id="rId66"/>
    <p:sldId id="523" r:id="rId67"/>
    <p:sldId id="524" r:id="rId68"/>
    <p:sldId id="525" r:id="rId69"/>
    <p:sldId id="526" r:id="rId70"/>
    <p:sldId id="527" r:id="rId71"/>
    <p:sldId id="528" r:id="rId72"/>
    <p:sldId id="558" r:id="rId73"/>
    <p:sldId id="559" r:id="rId74"/>
    <p:sldId id="560" r:id="rId75"/>
    <p:sldId id="557" r:id="rId76"/>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840">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00FF"/>
    <a:srgbClr val="FF33CC"/>
    <a:srgbClr val="FF99FF"/>
    <a:srgbClr val="FFCCFF"/>
    <a:srgbClr val="66FFFF"/>
    <a:srgbClr val="FF0066"/>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248" autoAdjust="0"/>
    <p:restoredTop sz="93482" autoAdjust="0"/>
  </p:normalViewPr>
  <p:slideViewPr>
    <p:cSldViewPr>
      <p:cViewPr varScale="1">
        <p:scale>
          <a:sx n="71" d="100"/>
          <a:sy n="71" d="100"/>
        </p:scale>
        <p:origin x="1757" y="53"/>
      </p:cViewPr>
      <p:guideLst>
        <p:guide orient="horz" pos="3840"/>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108" y="187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presProps" Target="presProps.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ableStyles" Target="tableStyles.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viewProps" Target="view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handoutMaster" Target="handoutMasters/handoutMaster1.xml"/><Relationship Id="rId8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3C7763D-B048-ED83-AFE7-3BDF4A50E833}"/>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075" name="Rectangle 3">
            <a:extLst>
              <a:ext uri="{FF2B5EF4-FFF2-40B4-BE49-F238E27FC236}">
                <a16:creationId xmlns:a16="http://schemas.microsoft.com/office/drawing/2014/main" id="{041FB67C-5F44-8AEB-6CBF-5C564A2A475C}"/>
              </a:ext>
            </a:extLst>
          </p:cNvPr>
          <p:cNvSpPr>
            <a:spLocks noGrp="1" noChangeArrowheads="1"/>
          </p:cNvSpPr>
          <p:nvPr>
            <p:ph type="dt" sz="quarter" idx="1"/>
          </p:nvPr>
        </p:nvSpPr>
        <p:spPr bwMode="auto">
          <a:xfrm>
            <a:off x="3886200" y="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t" anchorCtr="0" compatLnSpc="1">
            <a:prstTxWarp prst="textNoShape">
              <a:avLst/>
            </a:prstTxWarp>
          </a:bodyPr>
          <a:lstStyle>
            <a:lvl1pPr algn="r">
              <a:defRPr kumimoji="1" sz="1200">
                <a:latin typeface="Times New Roman" panose="02020603050405020304" pitchFamily="18" charset="0"/>
              </a:defRPr>
            </a:lvl1pPr>
          </a:lstStyle>
          <a:p>
            <a:endParaRPr lang="en-US" altLang="zh-CN"/>
          </a:p>
        </p:txBody>
      </p:sp>
      <p:sp>
        <p:nvSpPr>
          <p:cNvPr id="3076" name="Rectangle 4">
            <a:extLst>
              <a:ext uri="{FF2B5EF4-FFF2-40B4-BE49-F238E27FC236}">
                <a16:creationId xmlns:a16="http://schemas.microsoft.com/office/drawing/2014/main" id="{DC43B3DB-E81D-ED61-FDE9-158D784C5432}"/>
              </a:ext>
            </a:extLst>
          </p:cNvPr>
          <p:cNvSpPr>
            <a:spLocks noGrp="1" noChangeArrowheads="1"/>
          </p:cNvSpPr>
          <p:nvPr>
            <p:ph type="ftr" sz="quarter" idx="2"/>
          </p:nvPr>
        </p:nvSpPr>
        <p:spPr bwMode="auto">
          <a:xfrm>
            <a:off x="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defRPr kumimoji="1" sz="1200">
                <a:latin typeface="Times New Roman" panose="02020603050405020304" pitchFamily="18" charset="0"/>
              </a:defRPr>
            </a:lvl1pPr>
          </a:lstStyle>
          <a:p>
            <a:endParaRPr lang="en-US" altLang="zh-CN"/>
          </a:p>
        </p:txBody>
      </p:sp>
      <p:sp>
        <p:nvSpPr>
          <p:cNvPr id="3077" name="Rectangle 5">
            <a:extLst>
              <a:ext uri="{FF2B5EF4-FFF2-40B4-BE49-F238E27FC236}">
                <a16:creationId xmlns:a16="http://schemas.microsoft.com/office/drawing/2014/main" id="{BC4749F1-CDBD-8D98-F7EF-5C6C8CBB8863}"/>
              </a:ext>
            </a:extLst>
          </p:cNvPr>
          <p:cNvSpPr>
            <a:spLocks noGrp="1" noChangeArrowheads="1"/>
          </p:cNvSpPr>
          <p:nvPr>
            <p:ph type="sldNum" sz="quarter" idx="3"/>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lvl1pPr algn="r">
              <a:defRPr kumimoji="1" sz="1200">
                <a:latin typeface="Times New Roman" panose="02020603050405020304" pitchFamily="18" charset="0"/>
              </a:defRPr>
            </a:lvl1pPr>
          </a:lstStyle>
          <a:p>
            <a:fld id="{7A189F51-1E3D-4A0A-B7B7-0119EEC4B863}"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a:extLst>
              <a:ext uri="{FF2B5EF4-FFF2-40B4-BE49-F238E27FC236}">
                <a16:creationId xmlns:a16="http://schemas.microsoft.com/office/drawing/2014/main" id="{7DEFA8B9-E8FD-3A68-2BA0-954171DEEBF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kumimoji="1" sz="1200">
                <a:latin typeface="Times New Roman" panose="02020603050405020304" pitchFamily="18" charset="0"/>
              </a:defRPr>
            </a:lvl1pPr>
          </a:lstStyle>
          <a:p>
            <a:endParaRPr lang="en-US" altLang="zh-CN"/>
          </a:p>
        </p:txBody>
      </p:sp>
      <p:sp>
        <p:nvSpPr>
          <p:cNvPr id="65539" name="Rectangle 1027">
            <a:extLst>
              <a:ext uri="{FF2B5EF4-FFF2-40B4-BE49-F238E27FC236}">
                <a16:creationId xmlns:a16="http://schemas.microsoft.com/office/drawing/2014/main" id="{BC907EE2-FC99-4E78-9147-073E7D330D65}"/>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kumimoji="1" sz="1200">
                <a:latin typeface="Times New Roman" panose="02020603050405020304" pitchFamily="18" charset="0"/>
              </a:defRPr>
            </a:lvl1pPr>
          </a:lstStyle>
          <a:p>
            <a:endParaRPr lang="en-US" altLang="zh-CN"/>
          </a:p>
        </p:txBody>
      </p:sp>
      <p:sp>
        <p:nvSpPr>
          <p:cNvPr id="65540" name="Rectangle 1028">
            <a:extLst>
              <a:ext uri="{FF2B5EF4-FFF2-40B4-BE49-F238E27FC236}">
                <a16:creationId xmlns:a16="http://schemas.microsoft.com/office/drawing/2014/main" id="{1802D88E-4671-AE89-48CA-A26A50E36C85}"/>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5541" name="Rectangle 1029">
            <a:extLst>
              <a:ext uri="{FF2B5EF4-FFF2-40B4-BE49-F238E27FC236}">
                <a16:creationId xmlns:a16="http://schemas.microsoft.com/office/drawing/2014/main" id="{165C4F56-F821-E490-D07C-0DB754B69EC9}"/>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5542" name="Rectangle 1030">
            <a:extLst>
              <a:ext uri="{FF2B5EF4-FFF2-40B4-BE49-F238E27FC236}">
                <a16:creationId xmlns:a16="http://schemas.microsoft.com/office/drawing/2014/main" id="{5E1FF35E-3973-5FB8-618F-08EDE7624D7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kumimoji="1" sz="1200">
                <a:latin typeface="Times New Roman" panose="02020603050405020304" pitchFamily="18" charset="0"/>
              </a:defRPr>
            </a:lvl1pPr>
          </a:lstStyle>
          <a:p>
            <a:endParaRPr lang="en-US" altLang="zh-CN"/>
          </a:p>
        </p:txBody>
      </p:sp>
      <p:sp>
        <p:nvSpPr>
          <p:cNvPr id="65543" name="Rectangle 1031">
            <a:extLst>
              <a:ext uri="{FF2B5EF4-FFF2-40B4-BE49-F238E27FC236}">
                <a16:creationId xmlns:a16="http://schemas.microsoft.com/office/drawing/2014/main" id="{15F7652B-7F21-6E46-0B87-6367789D1416}"/>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kumimoji="1" sz="1200">
                <a:latin typeface="Times New Roman" panose="02020603050405020304" pitchFamily="18" charset="0"/>
              </a:defRPr>
            </a:lvl1pPr>
          </a:lstStyle>
          <a:p>
            <a:fld id="{3EC2A15F-DE82-43CD-9E61-2ACA0940B603}"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D4C73BCA-1F13-8CBE-F807-54C479EABA4B}"/>
              </a:ext>
            </a:extLst>
          </p:cNvPr>
          <p:cNvSpPr>
            <a:spLocks noGrp="1" noChangeArrowheads="1"/>
          </p:cNvSpPr>
          <p:nvPr>
            <p:ph type="sldNum" sz="quarter" idx="5"/>
          </p:nvPr>
        </p:nvSpPr>
        <p:spPr>
          <a:ln/>
        </p:spPr>
        <p:txBody>
          <a:bodyPr/>
          <a:lstStyle/>
          <a:p>
            <a:fld id="{958DB35B-480D-4426-A670-BFAB176E39E8}" type="slidenum">
              <a:rPr lang="en-US" altLang="zh-CN"/>
              <a:pPr/>
              <a:t>5</a:t>
            </a:fld>
            <a:endParaRPr lang="en-US" altLang="zh-CN"/>
          </a:p>
        </p:txBody>
      </p:sp>
      <p:sp>
        <p:nvSpPr>
          <p:cNvPr id="701442" name="Rectangle 2">
            <a:extLst>
              <a:ext uri="{FF2B5EF4-FFF2-40B4-BE49-F238E27FC236}">
                <a16:creationId xmlns:a16="http://schemas.microsoft.com/office/drawing/2014/main" id="{21340EB6-450B-4D56-A03F-E0F4E4EEB39C}"/>
              </a:ext>
            </a:extLst>
          </p:cNvPr>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79" tIns="44445" rIns="90479" bIns="44445"/>
          <a:lstStyle/>
          <a:p>
            <a:endParaRPr lang="zh-CN" altLang="zh-CN"/>
          </a:p>
        </p:txBody>
      </p:sp>
      <p:sp>
        <p:nvSpPr>
          <p:cNvPr id="701443" name="Rectangle 3">
            <a:extLst>
              <a:ext uri="{FF2B5EF4-FFF2-40B4-BE49-F238E27FC236}">
                <a16:creationId xmlns:a16="http://schemas.microsoft.com/office/drawing/2014/main" id="{EF3A63A7-FDA7-4DC9-50D3-7E9C8CF0BB00}"/>
              </a:ext>
            </a:extLst>
          </p:cNvPr>
          <p:cNvSpPr>
            <a:spLocks noChangeArrowheads="1" noTextEdit="1"/>
          </p:cNvSpPr>
          <p:nvPr>
            <p:ph type="sldImg"/>
          </p:nvPr>
        </p:nvSpPr>
        <p:spPr>
          <a:xfrm>
            <a:off x="1914525" y="692150"/>
            <a:ext cx="3030538" cy="2273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A8468843-F0F0-772A-0B53-B42D67AC31C0}"/>
              </a:ext>
            </a:extLst>
          </p:cNvPr>
          <p:cNvSpPr>
            <a:spLocks noGrp="1" noChangeArrowheads="1"/>
          </p:cNvSpPr>
          <p:nvPr>
            <p:ph type="sldNum" sz="quarter" idx="5"/>
          </p:nvPr>
        </p:nvSpPr>
        <p:spPr>
          <a:ln/>
        </p:spPr>
        <p:txBody>
          <a:bodyPr/>
          <a:lstStyle/>
          <a:p>
            <a:fld id="{8473F6A8-8952-4AAB-B13C-5FBF0EE80427}" type="slidenum">
              <a:rPr lang="en-US" altLang="zh-CN"/>
              <a:pPr/>
              <a:t>6</a:t>
            </a:fld>
            <a:endParaRPr lang="en-US" altLang="zh-CN"/>
          </a:p>
        </p:txBody>
      </p:sp>
      <p:sp>
        <p:nvSpPr>
          <p:cNvPr id="707586" name="Rectangle 2">
            <a:extLst>
              <a:ext uri="{FF2B5EF4-FFF2-40B4-BE49-F238E27FC236}">
                <a16:creationId xmlns:a16="http://schemas.microsoft.com/office/drawing/2014/main" id="{D384C06F-CFAF-CA10-D40E-F23EC3CC83B5}"/>
              </a:ext>
            </a:extLst>
          </p:cNvPr>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79" tIns="44445" rIns="90479" bIns="44445"/>
          <a:lstStyle/>
          <a:p>
            <a:endParaRPr lang="zh-CN" altLang="zh-CN"/>
          </a:p>
        </p:txBody>
      </p:sp>
      <p:sp>
        <p:nvSpPr>
          <p:cNvPr id="707587" name="Rectangle 3">
            <a:extLst>
              <a:ext uri="{FF2B5EF4-FFF2-40B4-BE49-F238E27FC236}">
                <a16:creationId xmlns:a16="http://schemas.microsoft.com/office/drawing/2014/main" id="{77C9DA53-366A-857F-6F31-6631B5EB3C4C}"/>
              </a:ext>
            </a:extLst>
          </p:cNvPr>
          <p:cNvSpPr>
            <a:spLocks noChangeArrowheads="1" noTextEdit="1"/>
          </p:cNvSpPr>
          <p:nvPr>
            <p:ph type="sldImg"/>
          </p:nvPr>
        </p:nvSpPr>
        <p:spPr>
          <a:xfrm>
            <a:off x="1914525" y="692150"/>
            <a:ext cx="3030538" cy="2273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031">
            <a:extLst>
              <a:ext uri="{FF2B5EF4-FFF2-40B4-BE49-F238E27FC236}">
                <a16:creationId xmlns:a16="http://schemas.microsoft.com/office/drawing/2014/main" id="{50723A30-3B7B-55D2-115A-F82022F0FC0C}"/>
              </a:ext>
            </a:extLst>
          </p:cNvPr>
          <p:cNvSpPr>
            <a:spLocks noGrp="1" noChangeArrowheads="1"/>
          </p:cNvSpPr>
          <p:nvPr>
            <p:ph type="sldNum" sz="quarter" idx="5"/>
          </p:nvPr>
        </p:nvSpPr>
        <p:spPr>
          <a:ln/>
        </p:spPr>
        <p:txBody>
          <a:bodyPr/>
          <a:lstStyle/>
          <a:p>
            <a:fld id="{0BF60997-42F4-4379-AC86-2E7832A44686}" type="slidenum">
              <a:rPr lang="en-US" altLang="zh-CN"/>
              <a:pPr/>
              <a:t>7</a:t>
            </a:fld>
            <a:endParaRPr lang="en-US" altLang="zh-CN"/>
          </a:p>
        </p:txBody>
      </p:sp>
      <p:sp>
        <p:nvSpPr>
          <p:cNvPr id="703490" name="Rectangle 2">
            <a:extLst>
              <a:ext uri="{FF2B5EF4-FFF2-40B4-BE49-F238E27FC236}">
                <a16:creationId xmlns:a16="http://schemas.microsoft.com/office/drawing/2014/main" id="{5A95F4B7-53A7-48EC-7BCB-4D856E9BDCD3}"/>
              </a:ext>
            </a:extLst>
          </p:cNvPr>
          <p:cNvSpPr>
            <a:spLocks noGrp="1" noChangeArrowheads="1"/>
          </p:cNvSpPr>
          <p:nvPr>
            <p:ph type="body" idx="1"/>
          </p:nvPr>
        </p:nvSpPr>
        <p:spPr>
          <a:xfrm>
            <a:off x="914400" y="3276600"/>
            <a:ext cx="5029200" cy="5181600"/>
          </a:xfrm>
          <a:ln/>
          <a:extLst>
            <a:ext uri="{91240B29-F687-4F45-9708-019B960494DF}">
              <a14:hiddenLine xmlns:a14="http://schemas.microsoft.com/office/drawing/2010/main" w="12700">
                <a:solidFill>
                  <a:schemeClr val="tx1"/>
                </a:solidFill>
                <a:miter lim="800000"/>
                <a:headEnd/>
                <a:tailEnd/>
              </a14:hiddenLine>
            </a:ext>
          </a:extLst>
        </p:spPr>
        <p:txBody>
          <a:bodyPr lIns="90479" tIns="44445" rIns="90479" bIns="44445"/>
          <a:lstStyle/>
          <a:p>
            <a:endParaRPr lang="zh-CN" altLang="zh-CN"/>
          </a:p>
        </p:txBody>
      </p:sp>
      <p:sp>
        <p:nvSpPr>
          <p:cNvPr id="703491" name="Rectangle 3">
            <a:extLst>
              <a:ext uri="{FF2B5EF4-FFF2-40B4-BE49-F238E27FC236}">
                <a16:creationId xmlns:a16="http://schemas.microsoft.com/office/drawing/2014/main" id="{5703EC74-8F9A-180F-D5E9-CA7C5F86FA03}"/>
              </a:ext>
            </a:extLst>
          </p:cNvPr>
          <p:cNvSpPr>
            <a:spLocks noChangeArrowheads="1" noTextEdit="1"/>
          </p:cNvSpPr>
          <p:nvPr>
            <p:ph type="sldImg"/>
          </p:nvPr>
        </p:nvSpPr>
        <p:spPr>
          <a:xfrm>
            <a:off x="1914525" y="692150"/>
            <a:ext cx="3030538" cy="2273300"/>
          </a:xfrm>
          <a:ln w="12700" cap="flat">
            <a:solidFill>
              <a:schemeClr val="tx1"/>
            </a:solidFill>
          </a:ln>
          <a:extLst>
            <a:ext uri="{909E8E84-426E-40DD-AFC4-6F175D3DCCD1}">
              <a14:hiddenFill xmlns:a14="http://schemas.microsoft.com/office/drawing/2010/main">
                <a:noFill/>
              </a14:hiddenFill>
            </a:ext>
          </a:extLs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31">
            <a:extLst>
              <a:ext uri="{FF2B5EF4-FFF2-40B4-BE49-F238E27FC236}">
                <a16:creationId xmlns:a16="http://schemas.microsoft.com/office/drawing/2014/main" id="{FA6F09E4-1E05-6CCE-1C3C-2794C56405F0}"/>
              </a:ext>
            </a:extLst>
          </p:cNvPr>
          <p:cNvSpPr>
            <a:spLocks noGrp="1" noChangeArrowheads="1"/>
          </p:cNvSpPr>
          <p:nvPr>
            <p:ph type="sldNum" sz="quarter" idx="5"/>
          </p:nvPr>
        </p:nvSpPr>
        <p:spPr>
          <a:ln/>
        </p:spPr>
        <p:txBody>
          <a:bodyPr/>
          <a:lstStyle/>
          <a:p>
            <a:fld id="{5FB0A5E2-C769-47B5-9805-E4E0E8168929}" type="slidenum">
              <a:rPr lang="en-US" altLang="zh-CN"/>
              <a:pPr/>
              <a:t>46</a:t>
            </a:fld>
            <a:endParaRPr lang="en-US" altLang="zh-CN"/>
          </a:p>
        </p:txBody>
      </p:sp>
      <p:sp>
        <p:nvSpPr>
          <p:cNvPr id="690178" name="Rectangle 7">
            <a:extLst>
              <a:ext uri="{FF2B5EF4-FFF2-40B4-BE49-F238E27FC236}">
                <a16:creationId xmlns:a16="http://schemas.microsoft.com/office/drawing/2014/main" id="{BE044FC6-6F0D-EB4B-D540-7762BF6F8510}"/>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9CEFD5E9-D6F2-4449-BF98-21F868696CA7}" type="slidenum">
              <a:rPr kumimoji="0" lang="en-US" altLang="zh-CN" sz="1200">
                <a:latin typeface="Arial" panose="020B0604020202020204" pitchFamily="34" charset="0"/>
              </a:rPr>
              <a:pPr algn="r" eaLnBrk="1" hangingPunct="1"/>
              <a:t>46</a:t>
            </a:fld>
            <a:endParaRPr kumimoji="0" lang="en-US" altLang="zh-CN" sz="1200">
              <a:latin typeface="Arial" panose="020B0604020202020204" pitchFamily="34" charset="0"/>
            </a:endParaRPr>
          </a:p>
        </p:txBody>
      </p:sp>
      <p:sp>
        <p:nvSpPr>
          <p:cNvPr id="690179" name="Rectangle 2">
            <a:extLst>
              <a:ext uri="{FF2B5EF4-FFF2-40B4-BE49-F238E27FC236}">
                <a16:creationId xmlns:a16="http://schemas.microsoft.com/office/drawing/2014/main" id="{45893894-972D-1029-EB10-072A682AC54B}"/>
              </a:ext>
            </a:extLst>
          </p:cNvPr>
          <p:cNvSpPr>
            <a:spLocks noRot="1" noChangeArrowheads="1" noTextEdit="1"/>
          </p:cNvSpPr>
          <p:nvPr>
            <p:ph type="sldImg"/>
          </p:nvPr>
        </p:nvSpPr>
        <p:spPr>
          <a:ln/>
        </p:spPr>
      </p:sp>
      <p:sp>
        <p:nvSpPr>
          <p:cNvPr id="690180" name="Rectangle 3">
            <a:extLst>
              <a:ext uri="{FF2B5EF4-FFF2-40B4-BE49-F238E27FC236}">
                <a16:creationId xmlns:a16="http://schemas.microsoft.com/office/drawing/2014/main" id="{AC384EFB-183E-B1D0-634B-5447759869BF}"/>
              </a:ext>
            </a:extLst>
          </p:cNvPr>
          <p:cNvSpPr>
            <a:spLocks noGrp="1" noChangeArrowheads="1"/>
          </p:cNvSpPr>
          <p:nvPr>
            <p:ph type="body" idx="1"/>
          </p:nvPr>
        </p:nvSpPr>
        <p:spPr/>
        <p:txBody>
          <a:bodyPr/>
          <a:lstStyle/>
          <a:p>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31">
            <a:extLst>
              <a:ext uri="{FF2B5EF4-FFF2-40B4-BE49-F238E27FC236}">
                <a16:creationId xmlns:a16="http://schemas.microsoft.com/office/drawing/2014/main" id="{43066360-48EE-D863-9D3C-F23015A2BED9}"/>
              </a:ext>
            </a:extLst>
          </p:cNvPr>
          <p:cNvSpPr>
            <a:spLocks noGrp="1" noChangeArrowheads="1"/>
          </p:cNvSpPr>
          <p:nvPr>
            <p:ph type="sldNum" sz="quarter" idx="5"/>
          </p:nvPr>
        </p:nvSpPr>
        <p:spPr>
          <a:ln/>
        </p:spPr>
        <p:txBody>
          <a:bodyPr/>
          <a:lstStyle/>
          <a:p>
            <a:fld id="{A3DDAFFE-2575-4836-9406-BE1C769D6367}" type="slidenum">
              <a:rPr lang="en-US" altLang="zh-CN"/>
              <a:pPr/>
              <a:t>47</a:t>
            </a:fld>
            <a:endParaRPr lang="en-US" altLang="zh-CN"/>
          </a:p>
        </p:txBody>
      </p:sp>
      <p:sp>
        <p:nvSpPr>
          <p:cNvPr id="692226" name="Rectangle 7">
            <a:extLst>
              <a:ext uri="{FF2B5EF4-FFF2-40B4-BE49-F238E27FC236}">
                <a16:creationId xmlns:a16="http://schemas.microsoft.com/office/drawing/2014/main" id="{8C4AD419-98C8-4293-6797-1A53A4AE6C1F}"/>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136C796E-EF41-4E2A-9BAE-6A7EDEB3CF3C}" type="slidenum">
              <a:rPr kumimoji="0" lang="en-US" altLang="zh-CN" sz="1200">
                <a:latin typeface="Arial" panose="020B0604020202020204" pitchFamily="34" charset="0"/>
              </a:rPr>
              <a:pPr algn="r" eaLnBrk="1" hangingPunct="1"/>
              <a:t>47</a:t>
            </a:fld>
            <a:endParaRPr kumimoji="0" lang="en-US" altLang="zh-CN" sz="1200">
              <a:latin typeface="Arial" panose="020B0604020202020204" pitchFamily="34" charset="0"/>
            </a:endParaRPr>
          </a:p>
        </p:txBody>
      </p:sp>
      <p:sp>
        <p:nvSpPr>
          <p:cNvPr id="692227" name="Rectangle 2">
            <a:extLst>
              <a:ext uri="{FF2B5EF4-FFF2-40B4-BE49-F238E27FC236}">
                <a16:creationId xmlns:a16="http://schemas.microsoft.com/office/drawing/2014/main" id="{2E6B420F-5147-4B08-E90A-A51234F7FC07}"/>
              </a:ext>
            </a:extLst>
          </p:cNvPr>
          <p:cNvSpPr>
            <a:spLocks noRot="1" noChangeArrowheads="1" noTextEdit="1"/>
          </p:cNvSpPr>
          <p:nvPr>
            <p:ph type="sldImg"/>
          </p:nvPr>
        </p:nvSpPr>
        <p:spPr>
          <a:ln/>
        </p:spPr>
      </p:sp>
      <p:sp>
        <p:nvSpPr>
          <p:cNvPr id="692228" name="Rectangle 3">
            <a:extLst>
              <a:ext uri="{FF2B5EF4-FFF2-40B4-BE49-F238E27FC236}">
                <a16:creationId xmlns:a16="http://schemas.microsoft.com/office/drawing/2014/main" id="{2A8736E5-0228-7165-5E03-BD07A79C6E93}"/>
              </a:ext>
            </a:extLst>
          </p:cNvPr>
          <p:cNvSpPr>
            <a:spLocks noGrp="1" noChangeArrowheads="1"/>
          </p:cNvSpPr>
          <p:nvPr>
            <p:ph type="body" idx="1"/>
          </p:nvPr>
        </p:nvSpPr>
        <p:spPr/>
        <p:txBody>
          <a:bodyPr/>
          <a:lstStyle/>
          <a:p>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1031">
            <a:extLst>
              <a:ext uri="{FF2B5EF4-FFF2-40B4-BE49-F238E27FC236}">
                <a16:creationId xmlns:a16="http://schemas.microsoft.com/office/drawing/2014/main" id="{3BD376AC-FF1E-177A-9654-3D0D2197F924}"/>
              </a:ext>
            </a:extLst>
          </p:cNvPr>
          <p:cNvSpPr>
            <a:spLocks noGrp="1" noChangeArrowheads="1"/>
          </p:cNvSpPr>
          <p:nvPr>
            <p:ph type="sldNum" sz="quarter" idx="5"/>
          </p:nvPr>
        </p:nvSpPr>
        <p:spPr>
          <a:ln/>
        </p:spPr>
        <p:txBody>
          <a:bodyPr/>
          <a:lstStyle/>
          <a:p>
            <a:fld id="{AFF36835-C2FF-4F78-BE01-7FFF9A33C7FD}" type="slidenum">
              <a:rPr lang="en-US" altLang="zh-CN"/>
              <a:pPr/>
              <a:t>48</a:t>
            </a:fld>
            <a:endParaRPr lang="en-US" altLang="zh-CN"/>
          </a:p>
        </p:txBody>
      </p:sp>
      <p:sp>
        <p:nvSpPr>
          <p:cNvPr id="694274" name="Rectangle 7">
            <a:extLst>
              <a:ext uri="{FF2B5EF4-FFF2-40B4-BE49-F238E27FC236}">
                <a16:creationId xmlns:a16="http://schemas.microsoft.com/office/drawing/2014/main" id="{92EEF5CD-345C-01B1-DE29-371DACE0CC5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C176E4A2-1B5C-411F-AB7D-A51E4C6FED2C}" type="slidenum">
              <a:rPr kumimoji="0" lang="en-US" altLang="zh-CN" sz="1200">
                <a:latin typeface="Arial" panose="020B0604020202020204" pitchFamily="34" charset="0"/>
              </a:rPr>
              <a:pPr algn="r" eaLnBrk="1" hangingPunct="1"/>
              <a:t>48</a:t>
            </a:fld>
            <a:endParaRPr kumimoji="0" lang="en-US" altLang="zh-CN" sz="1200">
              <a:latin typeface="Arial" panose="020B0604020202020204" pitchFamily="34" charset="0"/>
            </a:endParaRPr>
          </a:p>
        </p:txBody>
      </p:sp>
      <p:sp>
        <p:nvSpPr>
          <p:cNvPr id="694275" name="Rectangle 2">
            <a:extLst>
              <a:ext uri="{FF2B5EF4-FFF2-40B4-BE49-F238E27FC236}">
                <a16:creationId xmlns:a16="http://schemas.microsoft.com/office/drawing/2014/main" id="{2F589746-2ABF-9415-F533-96DC1EAD83C0}"/>
              </a:ext>
            </a:extLst>
          </p:cNvPr>
          <p:cNvSpPr>
            <a:spLocks noRot="1" noChangeArrowheads="1" noTextEdit="1"/>
          </p:cNvSpPr>
          <p:nvPr>
            <p:ph type="sldImg"/>
          </p:nvPr>
        </p:nvSpPr>
        <p:spPr>
          <a:ln/>
        </p:spPr>
      </p:sp>
      <p:sp>
        <p:nvSpPr>
          <p:cNvPr id="694276" name="Rectangle 3">
            <a:extLst>
              <a:ext uri="{FF2B5EF4-FFF2-40B4-BE49-F238E27FC236}">
                <a16:creationId xmlns:a16="http://schemas.microsoft.com/office/drawing/2014/main" id="{4280CAFB-1CB6-A4CF-9DF2-036450D5BC3D}"/>
              </a:ext>
            </a:extLst>
          </p:cNvPr>
          <p:cNvSpPr>
            <a:spLocks noGrp="1" noChangeArrowheads="1"/>
          </p:cNvSpPr>
          <p:nvPr>
            <p:ph type="body" idx="1"/>
          </p:nvPr>
        </p:nvSpPr>
        <p:spPr/>
        <p:txBody>
          <a:bodyPr/>
          <a:lstStyle/>
          <a:p>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23938" name="Group 2">
            <a:extLst>
              <a:ext uri="{FF2B5EF4-FFF2-40B4-BE49-F238E27FC236}">
                <a16:creationId xmlns:a16="http://schemas.microsoft.com/office/drawing/2014/main" id="{5ED4F884-2C80-0949-BF56-3735BE8D43C0}"/>
              </a:ext>
            </a:extLst>
          </p:cNvPr>
          <p:cNvGrpSpPr>
            <a:grpSpLocks/>
          </p:cNvGrpSpPr>
          <p:nvPr/>
        </p:nvGrpSpPr>
        <p:grpSpPr bwMode="auto">
          <a:xfrm>
            <a:off x="0" y="0"/>
            <a:ext cx="9144000" cy="6858000"/>
            <a:chOff x="0" y="0"/>
            <a:chExt cx="5760" cy="4320"/>
          </a:xfrm>
        </p:grpSpPr>
        <p:sp>
          <p:nvSpPr>
            <p:cNvPr id="423939" name="Rectangle 3">
              <a:extLst>
                <a:ext uri="{FF2B5EF4-FFF2-40B4-BE49-F238E27FC236}">
                  <a16:creationId xmlns:a16="http://schemas.microsoft.com/office/drawing/2014/main" id="{2A477C5D-4B1E-3AF1-21E9-0396D8A2799E}"/>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423940" name="Rectangle 4">
              <a:extLst>
                <a:ext uri="{FF2B5EF4-FFF2-40B4-BE49-F238E27FC236}">
                  <a16:creationId xmlns:a16="http://schemas.microsoft.com/office/drawing/2014/main" id="{8A7D641E-EB40-9C9B-0D7E-B6C28E87A291}"/>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grpSp>
          <p:nvGrpSpPr>
            <p:cNvPr id="423941" name="Group 5">
              <a:extLst>
                <a:ext uri="{FF2B5EF4-FFF2-40B4-BE49-F238E27FC236}">
                  <a16:creationId xmlns:a16="http://schemas.microsoft.com/office/drawing/2014/main" id="{51FA8BD4-367A-FC58-F68D-5F1936DDEEEA}"/>
                </a:ext>
              </a:extLst>
            </p:cNvPr>
            <p:cNvGrpSpPr>
              <a:grpSpLocks/>
            </p:cNvGrpSpPr>
            <p:nvPr/>
          </p:nvGrpSpPr>
          <p:grpSpPr bwMode="auto">
            <a:xfrm>
              <a:off x="0" y="672"/>
              <a:ext cx="1806" cy="1989"/>
              <a:chOff x="0" y="672"/>
              <a:chExt cx="1806" cy="1989"/>
            </a:xfrm>
          </p:grpSpPr>
          <p:sp>
            <p:nvSpPr>
              <p:cNvPr id="423942" name="Rectangle 6">
                <a:extLst>
                  <a:ext uri="{FF2B5EF4-FFF2-40B4-BE49-F238E27FC236}">
                    <a16:creationId xmlns:a16="http://schemas.microsoft.com/office/drawing/2014/main" id="{AEB5C726-518B-B6AE-4634-0042C7D804AC}"/>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3" name="Rectangle 7">
                <a:extLst>
                  <a:ext uri="{FF2B5EF4-FFF2-40B4-BE49-F238E27FC236}">
                    <a16:creationId xmlns:a16="http://schemas.microsoft.com/office/drawing/2014/main" id="{16B83E40-6128-E6EB-5342-A9796C8029E9}"/>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4" name="Rectangle 8">
                <a:extLst>
                  <a:ext uri="{FF2B5EF4-FFF2-40B4-BE49-F238E27FC236}">
                    <a16:creationId xmlns:a16="http://schemas.microsoft.com/office/drawing/2014/main" id="{C8F0564F-EBC4-DF1E-EA50-87ACB1C5BDDB}"/>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5" name="Rectangle 9">
                <a:extLst>
                  <a:ext uri="{FF2B5EF4-FFF2-40B4-BE49-F238E27FC236}">
                    <a16:creationId xmlns:a16="http://schemas.microsoft.com/office/drawing/2014/main" id="{AC1A5EC2-F64C-AC14-3A55-24E428EA3EA3}"/>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6" name="Rectangle 10">
                <a:extLst>
                  <a:ext uri="{FF2B5EF4-FFF2-40B4-BE49-F238E27FC236}">
                    <a16:creationId xmlns:a16="http://schemas.microsoft.com/office/drawing/2014/main" id="{DF3259EF-DFDD-5E91-942D-0A515FC5E8FF}"/>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7" name="Rectangle 11">
                <a:extLst>
                  <a:ext uri="{FF2B5EF4-FFF2-40B4-BE49-F238E27FC236}">
                    <a16:creationId xmlns:a16="http://schemas.microsoft.com/office/drawing/2014/main" id="{49B572E6-CE1D-4271-A349-5A6EBD715874}"/>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8" name="Rectangle 12">
                <a:extLst>
                  <a:ext uri="{FF2B5EF4-FFF2-40B4-BE49-F238E27FC236}">
                    <a16:creationId xmlns:a16="http://schemas.microsoft.com/office/drawing/2014/main" id="{C9B7F5F9-40A7-1FA8-F24C-8797DF2C8F54}"/>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49" name="Rectangle 13">
                <a:extLst>
                  <a:ext uri="{FF2B5EF4-FFF2-40B4-BE49-F238E27FC236}">
                    <a16:creationId xmlns:a16="http://schemas.microsoft.com/office/drawing/2014/main" id="{9C5EFC10-7687-E8C3-716C-475A71B489F6}"/>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50" name="Rectangle 14">
                <a:extLst>
                  <a:ext uri="{FF2B5EF4-FFF2-40B4-BE49-F238E27FC236}">
                    <a16:creationId xmlns:a16="http://schemas.microsoft.com/office/drawing/2014/main" id="{5777450C-1F6D-AB34-0BD5-96AD2F54654D}"/>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3951" name="Rectangle 15">
                <a:extLst>
                  <a:ext uri="{FF2B5EF4-FFF2-40B4-BE49-F238E27FC236}">
                    <a16:creationId xmlns:a16="http://schemas.microsoft.com/office/drawing/2014/main" id="{2663030B-29DA-77B9-267D-B13F7514C96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grpSp>
      </p:grpSp>
      <p:sp>
        <p:nvSpPr>
          <p:cNvPr id="423952" name="Rectangle 16">
            <a:extLst>
              <a:ext uri="{FF2B5EF4-FFF2-40B4-BE49-F238E27FC236}">
                <a16:creationId xmlns:a16="http://schemas.microsoft.com/office/drawing/2014/main" id="{51CF4D3B-67A9-4902-861A-65CB03F70A39}"/>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423953" name="Rectangle 17">
            <a:extLst>
              <a:ext uri="{FF2B5EF4-FFF2-40B4-BE49-F238E27FC236}">
                <a16:creationId xmlns:a16="http://schemas.microsoft.com/office/drawing/2014/main" id="{AEC90683-7F9A-742D-4A2A-DFD9A63D98BD}"/>
              </a:ext>
            </a:extLst>
          </p:cNvPr>
          <p:cNvSpPr>
            <a:spLocks noGrp="1" noChangeArrowheads="1"/>
          </p:cNvSpPr>
          <p:nvPr>
            <p:ph type="ftr" sz="quarter" idx="3"/>
          </p:nvPr>
        </p:nvSpPr>
        <p:spPr/>
        <p:txBody>
          <a:bodyPr/>
          <a:lstStyle>
            <a:lvl1pPr>
              <a:defRPr/>
            </a:lvl1pPr>
          </a:lstStyle>
          <a:p>
            <a:endParaRPr lang="en-US" altLang="zh-CN"/>
          </a:p>
        </p:txBody>
      </p:sp>
      <p:sp>
        <p:nvSpPr>
          <p:cNvPr id="423954" name="Rectangle 18">
            <a:extLst>
              <a:ext uri="{FF2B5EF4-FFF2-40B4-BE49-F238E27FC236}">
                <a16:creationId xmlns:a16="http://schemas.microsoft.com/office/drawing/2014/main" id="{03E146A6-9381-859F-9F7E-37EC7B47B1C3}"/>
              </a:ext>
            </a:extLst>
          </p:cNvPr>
          <p:cNvSpPr>
            <a:spLocks noGrp="1" noChangeArrowheads="1"/>
          </p:cNvSpPr>
          <p:nvPr>
            <p:ph type="sldNum" sz="quarter" idx="4"/>
          </p:nvPr>
        </p:nvSpPr>
        <p:spPr/>
        <p:txBody>
          <a:bodyPr/>
          <a:lstStyle>
            <a:lvl1pPr>
              <a:defRPr/>
            </a:lvl1pPr>
          </a:lstStyle>
          <a:p>
            <a:fld id="{1AD5AB9B-8E3C-4D49-844B-493D7FC67BA3}" type="slidenum">
              <a:rPr lang="en-US" altLang="zh-CN"/>
              <a:pPr/>
              <a:t>‹#›</a:t>
            </a:fld>
            <a:endParaRPr lang="en-US" altLang="zh-CN"/>
          </a:p>
        </p:txBody>
      </p:sp>
      <p:sp>
        <p:nvSpPr>
          <p:cNvPr id="423955" name="Rectangle 19">
            <a:extLst>
              <a:ext uri="{FF2B5EF4-FFF2-40B4-BE49-F238E27FC236}">
                <a16:creationId xmlns:a16="http://schemas.microsoft.com/office/drawing/2014/main" id="{C00C32DE-8324-6227-457E-66C3D2AE79FD}"/>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423956" name="Rectangle 20">
            <a:extLst>
              <a:ext uri="{FF2B5EF4-FFF2-40B4-BE49-F238E27FC236}">
                <a16:creationId xmlns:a16="http://schemas.microsoft.com/office/drawing/2014/main" id="{ED66D026-1E2B-8A74-31AF-ACD51EE24870}"/>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ED85CC-B5F8-8C0A-40D3-B2F6D64800DA}"/>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CA9F1C2-4ABC-D7BD-0D2A-693C7F80C2A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D89F749F-CBBD-4AC4-1B65-B796CA67268E}"/>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0032D5E-3AF3-BDBA-0193-5FCA7B935A98}"/>
              </a:ext>
            </a:extLst>
          </p:cNvPr>
          <p:cNvSpPr>
            <a:spLocks noGrp="1"/>
          </p:cNvSpPr>
          <p:nvPr>
            <p:ph type="sldNum" sz="quarter" idx="11"/>
          </p:nvPr>
        </p:nvSpPr>
        <p:spPr/>
        <p:txBody>
          <a:bodyPr/>
          <a:lstStyle>
            <a:lvl1pPr>
              <a:defRPr/>
            </a:lvl1pPr>
          </a:lstStyle>
          <a:p>
            <a:fld id="{97FAAA48-8E5E-4707-9DD8-5CF9E69EF9EC}" type="slidenum">
              <a:rPr lang="en-US" altLang="zh-CN"/>
              <a:pPr/>
              <a:t>‹#›</a:t>
            </a:fld>
            <a:endParaRPr lang="en-US" altLang="zh-CN"/>
          </a:p>
        </p:txBody>
      </p:sp>
      <p:sp>
        <p:nvSpPr>
          <p:cNvPr id="6" name="日期占位符 5">
            <a:extLst>
              <a:ext uri="{FF2B5EF4-FFF2-40B4-BE49-F238E27FC236}">
                <a16:creationId xmlns:a16="http://schemas.microsoft.com/office/drawing/2014/main" id="{13057C85-1C06-CBC0-D0B1-242131B66CB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407725602"/>
      </p:ext>
    </p:extLst>
  </p:cSld>
  <p:clrMapOvr>
    <a:masterClrMapping/>
  </p:clrMapOvr>
  <p:transition>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0B63597-1C11-DC65-9A83-A8F369D2263F}"/>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2E4AD9FC-B05F-E572-A126-0EC31CDE274B}"/>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82C55691-C154-1C31-E815-75C62ACACB02}"/>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252F326C-E90F-56DB-CE45-3CC4D7AE6EF6}"/>
              </a:ext>
            </a:extLst>
          </p:cNvPr>
          <p:cNvSpPr>
            <a:spLocks noGrp="1"/>
          </p:cNvSpPr>
          <p:nvPr>
            <p:ph type="sldNum" sz="quarter" idx="11"/>
          </p:nvPr>
        </p:nvSpPr>
        <p:spPr/>
        <p:txBody>
          <a:bodyPr/>
          <a:lstStyle>
            <a:lvl1pPr>
              <a:defRPr/>
            </a:lvl1pPr>
          </a:lstStyle>
          <a:p>
            <a:fld id="{0C934884-91B4-419B-B478-6C98C31F2D89}" type="slidenum">
              <a:rPr lang="en-US" altLang="zh-CN"/>
              <a:pPr/>
              <a:t>‹#›</a:t>
            </a:fld>
            <a:endParaRPr lang="en-US" altLang="zh-CN"/>
          </a:p>
        </p:txBody>
      </p:sp>
      <p:sp>
        <p:nvSpPr>
          <p:cNvPr id="6" name="日期占位符 5">
            <a:extLst>
              <a:ext uri="{FF2B5EF4-FFF2-40B4-BE49-F238E27FC236}">
                <a16:creationId xmlns:a16="http://schemas.microsoft.com/office/drawing/2014/main" id="{430A920D-2245-FE29-5E59-0E12129172F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76742680"/>
      </p:ext>
    </p:extLst>
  </p:cSld>
  <p:clrMapOvr>
    <a:masterClrMapping/>
  </p:clrMapOvr>
  <p:transition>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757749-66E6-73E6-BA41-0F52CA8D48AD}"/>
              </a:ext>
            </a:extLst>
          </p:cNvPr>
          <p:cNvSpPr>
            <a:spLocks noGrp="1"/>
          </p:cNvSpPr>
          <p:nvPr>
            <p:ph type="title"/>
          </p:nvPr>
        </p:nvSpPr>
        <p:spPr>
          <a:xfrm>
            <a:off x="457200" y="457200"/>
            <a:ext cx="8229600" cy="1371600"/>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B37BED2-C752-9018-161B-A823879C4958}"/>
              </a:ext>
            </a:extLst>
          </p:cNvPr>
          <p:cNvSpPr>
            <a:spLocks noGrp="1"/>
          </p:cNvSpPr>
          <p:nvPr>
            <p:ph type="body"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1BB66E3-5723-22D4-DEB5-ACD6512A4626}"/>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D562AA11-F3A4-87BF-7654-1CFEE18FC8E3}"/>
              </a:ext>
            </a:extLst>
          </p:cNvPr>
          <p:cNvSpPr>
            <a:spLocks noGrp="1"/>
          </p:cNvSpPr>
          <p:nvPr>
            <p:ph type="ftr" sz="quarter" idx="10"/>
          </p:nvPr>
        </p:nvSpPr>
        <p:spPr>
          <a:xfrm>
            <a:off x="3124200" y="6248400"/>
            <a:ext cx="2895600" cy="457200"/>
          </a:xfrm>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FDDED4A-E5D8-F826-29F3-39E86D97101E}"/>
              </a:ext>
            </a:extLst>
          </p:cNvPr>
          <p:cNvSpPr>
            <a:spLocks noGrp="1"/>
          </p:cNvSpPr>
          <p:nvPr>
            <p:ph type="sldNum" sz="quarter" idx="11"/>
          </p:nvPr>
        </p:nvSpPr>
        <p:spPr>
          <a:xfrm>
            <a:off x="6553200" y="6248400"/>
            <a:ext cx="2133600" cy="457200"/>
          </a:xfrm>
        </p:spPr>
        <p:txBody>
          <a:bodyPr/>
          <a:lstStyle>
            <a:lvl1pPr>
              <a:defRPr/>
            </a:lvl1pPr>
          </a:lstStyle>
          <a:p>
            <a:fld id="{AB3806F3-8810-4A79-BAED-F59010B17614}" type="slidenum">
              <a:rPr lang="en-US" altLang="zh-CN"/>
              <a:pPr/>
              <a:t>‹#›</a:t>
            </a:fld>
            <a:endParaRPr lang="en-US" altLang="zh-CN"/>
          </a:p>
        </p:txBody>
      </p:sp>
      <p:sp>
        <p:nvSpPr>
          <p:cNvPr id="7" name="日期占位符 6">
            <a:extLst>
              <a:ext uri="{FF2B5EF4-FFF2-40B4-BE49-F238E27FC236}">
                <a16:creationId xmlns:a16="http://schemas.microsoft.com/office/drawing/2014/main" id="{ED3A8734-B963-5398-D32B-5DB1843E171F}"/>
              </a:ext>
            </a:extLst>
          </p:cNvPr>
          <p:cNvSpPr>
            <a:spLocks noGrp="1"/>
          </p:cNvSpPr>
          <p:nvPr>
            <p:ph type="dt" sz="half" idx="12"/>
          </p:nvPr>
        </p:nvSpPr>
        <p:spPr>
          <a:xfrm>
            <a:off x="457200" y="6245225"/>
            <a:ext cx="2133600" cy="476250"/>
          </a:xfrm>
        </p:spPr>
        <p:txBody>
          <a:bodyPr/>
          <a:lstStyle>
            <a:lvl1pPr>
              <a:defRPr/>
            </a:lvl1pPr>
          </a:lstStyle>
          <a:p>
            <a:endParaRPr lang="en-US" altLang="zh-CN"/>
          </a:p>
        </p:txBody>
      </p:sp>
    </p:spTree>
    <p:extLst>
      <p:ext uri="{BB962C8B-B14F-4D97-AF65-F5344CB8AC3E}">
        <p14:creationId xmlns:p14="http://schemas.microsoft.com/office/powerpoint/2010/main" val="462966317"/>
      </p:ext>
    </p:extLst>
  </p:cSld>
  <p:clrMapOvr>
    <a:masterClrMapping/>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987195-02F4-3629-1C59-09D1B140E27C}"/>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D11B2996-AC1A-4127-BC33-D6D352913A57}"/>
              </a:ext>
            </a:extLst>
          </p:cNvPr>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Tree>
    <p:extLst>
      <p:ext uri="{BB962C8B-B14F-4D97-AF65-F5344CB8AC3E}">
        <p14:creationId xmlns:p14="http://schemas.microsoft.com/office/powerpoint/2010/main" val="33621298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06AD65F-E5F1-DBDE-9F6A-D641F4E44BD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108E5B0-3C47-546B-417A-5CA4DC3EE4CE}"/>
              </a:ext>
            </a:extLst>
          </p:cNvPr>
          <p:cNvSpPr>
            <a:spLocks noGrp="1"/>
          </p:cNvSpPr>
          <p:nvPr>
            <p:ph idx="1"/>
          </p:nvPr>
        </p:nvSpPr>
        <p:spPr>
          <a:xfrm>
            <a:off x="628650" y="1825625"/>
            <a:ext cx="788670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155344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42187-49F4-8A62-E050-2F43E1FF962D}"/>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B2B9BDC-EC94-B08F-0672-B8FA53686503}"/>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Tree>
    <p:extLst>
      <p:ext uri="{BB962C8B-B14F-4D97-AF65-F5344CB8AC3E}">
        <p14:creationId xmlns:p14="http://schemas.microsoft.com/office/powerpoint/2010/main" val="355712771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6EBB02-0683-B87C-FA1A-9F0A10F01B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8DFAB82-96AE-1E97-9DDA-28F9DFB7ECD0}"/>
              </a:ext>
            </a:extLst>
          </p:cNvPr>
          <p:cNvSpPr>
            <a:spLocks noGrp="1"/>
          </p:cNvSpPr>
          <p:nvPr>
            <p:ph sz="half" idx="1"/>
          </p:nvPr>
        </p:nvSpPr>
        <p:spPr>
          <a:xfrm>
            <a:off x="62865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EFDC099-43BC-B0FF-6D1F-3D315C301CFE}"/>
              </a:ext>
            </a:extLst>
          </p:cNvPr>
          <p:cNvSpPr>
            <a:spLocks noGrp="1"/>
          </p:cNvSpPr>
          <p:nvPr>
            <p:ph sz="half" idx="2"/>
          </p:nvPr>
        </p:nvSpPr>
        <p:spPr>
          <a:xfrm>
            <a:off x="4648200" y="1825625"/>
            <a:ext cx="3867150" cy="435133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2638819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CFEC48-58A4-FE3A-E00C-60F7CC8A436A}"/>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70E4F1E-B730-D765-B29C-5D83655B20E9}"/>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D816688-B196-A53D-D656-F6490426C664}"/>
              </a:ext>
            </a:extLst>
          </p:cNvPr>
          <p:cNvSpPr>
            <a:spLocks noGrp="1"/>
          </p:cNvSpPr>
          <p:nvPr>
            <p:ph sz="half" idx="2"/>
          </p:nvPr>
        </p:nvSpPr>
        <p:spPr>
          <a:xfrm>
            <a:off x="630238" y="2505075"/>
            <a:ext cx="3868737"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3D7A659E-6E19-60E2-DD5E-458C5228D14F}"/>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5990087-A706-28FC-5D17-D97417C0A392}"/>
              </a:ext>
            </a:extLst>
          </p:cNvPr>
          <p:cNvSpPr>
            <a:spLocks noGrp="1"/>
          </p:cNvSpPr>
          <p:nvPr>
            <p:ph sz="quarter" idx="4"/>
          </p:nvPr>
        </p:nvSpPr>
        <p:spPr>
          <a:xfrm>
            <a:off x="4629150" y="2505075"/>
            <a:ext cx="3887788" cy="3684588"/>
          </a:xfrm>
          <a:prstGeom prst="rect">
            <a:avLst/>
          </a:prstGeo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667417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2CCBC47-2AB4-7080-706E-7A236DD84F7E}"/>
              </a:ext>
            </a:extLst>
          </p:cNvPr>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5502051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166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2D7A20-1C7A-F441-4937-B568B8EFE76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7DB2004-74C1-53B7-73FA-5792F5897857}"/>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C6A06E9D-A64E-43B0-6B42-48624DFBB9B1}"/>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120A967A-59E5-25EB-1873-2649E9CFDAE7}"/>
              </a:ext>
            </a:extLst>
          </p:cNvPr>
          <p:cNvSpPr>
            <a:spLocks noGrp="1"/>
          </p:cNvSpPr>
          <p:nvPr>
            <p:ph type="sldNum" sz="quarter" idx="11"/>
          </p:nvPr>
        </p:nvSpPr>
        <p:spPr/>
        <p:txBody>
          <a:bodyPr/>
          <a:lstStyle>
            <a:lvl1pPr>
              <a:defRPr/>
            </a:lvl1pPr>
          </a:lstStyle>
          <a:p>
            <a:fld id="{A23376F4-1BB8-49B0-887E-F45C429A74DA}" type="slidenum">
              <a:rPr lang="en-US" altLang="zh-CN"/>
              <a:pPr/>
              <a:t>‹#›</a:t>
            </a:fld>
            <a:endParaRPr lang="en-US" altLang="zh-CN"/>
          </a:p>
        </p:txBody>
      </p:sp>
      <p:sp>
        <p:nvSpPr>
          <p:cNvPr id="6" name="日期占位符 5">
            <a:extLst>
              <a:ext uri="{FF2B5EF4-FFF2-40B4-BE49-F238E27FC236}">
                <a16:creationId xmlns:a16="http://schemas.microsoft.com/office/drawing/2014/main" id="{279A18D5-793F-63EB-825E-E15714052C58}"/>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103900509"/>
      </p:ext>
    </p:extLst>
  </p:cSld>
  <p:clrMapOvr>
    <a:masterClrMapping/>
  </p:clrMapOvr>
  <p:transition>
    <p:wip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539654-5C04-938F-2B55-4ED974593D03}"/>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722EF9C-0B7F-3B0B-88E5-4CEA338D7118}"/>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303C9F1-48BC-8C19-6512-5F744FCFC50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173569231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1EA05D-D427-281F-BF9F-E7A68CB7C9A9}"/>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CE66DA7E-F8E7-036C-9575-E4647C79E0C4}"/>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3FC5CE4-0514-6B1C-631A-799C49E6578F}"/>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Tree>
    <p:extLst>
      <p:ext uri="{BB962C8B-B14F-4D97-AF65-F5344CB8AC3E}">
        <p14:creationId xmlns:p14="http://schemas.microsoft.com/office/powerpoint/2010/main" val="366166932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4649112-8B17-F461-5CEF-4DE0709819ED}"/>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A047D05-3BF3-2759-113A-9BA7D3D1B61A}"/>
              </a:ext>
            </a:extLst>
          </p:cNvPr>
          <p:cNvSpPr>
            <a:spLocks noGrp="1"/>
          </p:cNvSpPr>
          <p:nvPr>
            <p:ph type="body" orient="vert" idx="1"/>
          </p:nvPr>
        </p:nvSpPr>
        <p:spPr>
          <a:xfrm>
            <a:off x="628650" y="1825625"/>
            <a:ext cx="7886700" cy="4351338"/>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25794089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F2AEDF0-2E5F-3D7E-7B7F-FADDFF4D997E}"/>
              </a:ext>
            </a:extLst>
          </p:cNvPr>
          <p:cNvSpPr>
            <a:spLocks noGrp="1"/>
          </p:cNvSpPr>
          <p:nvPr>
            <p:ph type="title" orient="vert"/>
          </p:nvPr>
        </p:nvSpPr>
        <p:spPr>
          <a:xfrm>
            <a:off x="6586538" y="495300"/>
            <a:ext cx="1985962" cy="5681663"/>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2A486EC-86F9-92CD-E8BC-D318F3D4E621}"/>
              </a:ext>
            </a:extLst>
          </p:cNvPr>
          <p:cNvSpPr>
            <a:spLocks noGrp="1"/>
          </p:cNvSpPr>
          <p:nvPr>
            <p:ph type="body" orient="vert" idx="1"/>
          </p:nvPr>
        </p:nvSpPr>
        <p:spPr>
          <a:xfrm>
            <a:off x="628650" y="495300"/>
            <a:ext cx="5805488" cy="5681663"/>
          </a:xfrm>
          <a:prstGeom prst="rect">
            <a:avLst/>
          </a:prstGeo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Tree>
    <p:extLst>
      <p:ext uri="{BB962C8B-B14F-4D97-AF65-F5344CB8AC3E}">
        <p14:creationId xmlns:p14="http://schemas.microsoft.com/office/powerpoint/2010/main" val="334023347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15778" name="Group 2">
            <a:extLst>
              <a:ext uri="{FF2B5EF4-FFF2-40B4-BE49-F238E27FC236}">
                <a16:creationId xmlns:a16="http://schemas.microsoft.com/office/drawing/2014/main" id="{1FE90CC8-93C9-2D82-8801-1481748BEBFF}"/>
              </a:ext>
            </a:extLst>
          </p:cNvPr>
          <p:cNvGrpSpPr>
            <a:grpSpLocks/>
          </p:cNvGrpSpPr>
          <p:nvPr/>
        </p:nvGrpSpPr>
        <p:grpSpPr bwMode="auto">
          <a:xfrm>
            <a:off x="0" y="0"/>
            <a:ext cx="9144000" cy="6858000"/>
            <a:chOff x="0" y="0"/>
            <a:chExt cx="5760" cy="4320"/>
          </a:xfrm>
        </p:grpSpPr>
        <p:sp>
          <p:nvSpPr>
            <p:cNvPr id="715779" name="Rectangle 3">
              <a:extLst>
                <a:ext uri="{FF2B5EF4-FFF2-40B4-BE49-F238E27FC236}">
                  <a16:creationId xmlns:a16="http://schemas.microsoft.com/office/drawing/2014/main" id="{C574ABF5-2E43-0B9D-B078-44EF365F68C3}"/>
                </a:ext>
              </a:extLst>
            </p:cNvPr>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715780" name="Rectangle 4">
              <a:extLst>
                <a:ext uri="{FF2B5EF4-FFF2-40B4-BE49-F238E27FC236}">
                  <a16:creationId xmlns:a16="http://schemas.microsoft.com/office/drawing/2014/main" id="{1DC45308-62F8-11B7-8157-21B15D0F4AEE}"/>
                </a:ext>
              </a:extLst>
            </p:cNvPr>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grpSp>
          <p:nvGrpSpPr>
            <p:cNvPr id="715781" name="Group 5">
              <a:extLst>
                <a:ext uri="{FF2B5EF4-FFF2-40B4-BE49-F238E27FC236}">
                  <a16:creationId xmlns:a16="http://schemas.microsoft.com/office/drawing/2014/main" id="{2DA10861-F50C-60B9-F326-EA9A4A49B6A4}"/>
                </a:ext>
              </a:extLst>
            </p:cNvPr>
            <p:cNvGrpSpPr>
              <a:grpSpLocks/>
            </p:cNvGrpSpPr>
            <p:nvPr/>
          </p:nvGrpSpPr>
          <p:grpSpPr bwMode="auto">
            <a:xfrm>
              <a:off x="0" y="672"/>
              <a:ext cx="1806" cy="1989"/>
              <a:chOff x="0" y="672"/>
              <a:chExt cx="1806" cy="1989"/>
            </a:xfrm>
          </p:grpSpPr>
          <p:sp>
            <p:nvSpPr>
              <p:cNvPr id="715782" name="Rectangle 6">
                <a:extLst>
                  <a:ext uri="{FF2B5EF4-FFF2-40B4-BE49-F238E27FC236}">
                    <a16:creationId xmlns:a16="http://schemas.microsoft.com/office/drawing/2014/main" id="{63F855BE-C148-B7AE-B387-EAB7CE42F42A}"/>
                  </a:ext>
                </a:extLst>
              </p:cNvPr>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3" name="Rectangle 7">
                <a:extLst>
                  <a:ext uri="{FF2B5EF4-FFF2-40B4-BE49-F238E27FC236}">
                    <a16:creationId xmlns:a16="http://schemas.microsoft.com/office/drawing/2014/main" id="{202E5FFD-90A8-E35F-1AFB-37C300B6F711}"/>
                  </a:ext>
                </a:extLst>
              </p:cNvPr>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4" name="Rectangle 8">
                <a:extLst>
                  <a:ext uri="{FF2B5EF4-FFF2-40B4-BE49-F238E27FC236}">
                    <a16:creationId xmlns:a16="http://schemas.microsoft.com/office/drawing/2014/main" id="{7DCBC455-F827-408D-7454-BE0F67F19C85}"/>
                  </a:ext>
                </a:extLst>
              </p:cNvPr>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5" name="Rectangle 9">
                <a:extLst>
                  <a:ext uri="{FF2B5EF4-FFF2-40B4-BE49-F238E27FC236}">
                    <a16:creationId xmlns:a16="http://schemas.microsoft.com/office/drawing/2014/main" id="{4ADE23C7-8C81-AD72-9BEA-7AEBAEF054E4}"/>
                  </a:ext>
                </a:extLst>
              </p:cNvPr>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6" name="Rectangle 10">
                <a:extLst>
                  <a:ext uri="{FF2B5EF4-FFF2-40B4-BE49-F238E27FC236}">
                    <a16:creationId xmlns:a16="http://schemas.microsoft.com/office/drawing/2014/main" id="{BF0D30DA-7C98-E203-2C37-A9343A00C7BD}"/>
                  </a:ext>
                </a:extLst>
              </p:cNvPr>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7" name="Rectangle 11">
                <a:extLst>
                  <a:ext uri="{FF2B5EF4-FFF2-40B4-BE49-F238E27FC236}">
                    <a16:creationId xmlns:a16="http://schemas.microsoft.com/office/drawing/2014/main" id="{A3FCDD1D-E499-277F-1C22-55F80A7AF934}"/>
                  </a:ext>
                </a:extLst>
              </p:cNvPr>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8" name="Rectangle 12">
                <a:extLst>
                  <a:ext uri="{FF2B5EF4-FFF2-40B4-BE49-F238E27FC236}">
                    <a16:creationId xmlns:a16="http://schemas.microsoft.com/office/drawing/2014/main" id="{52B1B429-F086-C941-A6D4-50271015008B}"/>
                  </a:ext>
                </a:extLst>
              </p:cNvPr>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89" name="Rectangle 13">
                <a:extLst>
                  <a:ext uri="{FF2B5EF4-FFF2-40B4-BE49-F238E27FC236}">
                    <a16:creationId xmlns:a16="http://schemas.microsoft.com/office/drawing/2014/main" id="{F8E54EA2-3185-CB47-FCF3-D0561C6ED6A9}"/>
                  </a:ext>
                </a:extLst>
              </p:cNvPr>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90" name="Rectangle 14">
                <a:extLst>
                  <a:ext uri="{FF2B5EF4-FFF2-40B4-BE49-F238E27FC236}">
                    <a16:creationId xmlns:a16="http://schemas.microsoft.com/office/drawing/2014/main" id="{88EFE217-AD6A-ED7A-F129-6A8029030F79}"/>
                  </a:ext>
                </a:extLst>
              </p:cNvPr>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5791" name="Rectangle 15">
                <a:extLst>
                  <a:ext uri="{FF2B5EF4-FFF2-40B4-BE49-F238E27FC236}">
                    <a16:creationId xmlns:a16="http://schemas.microsoft.com/office/drawing/2014/main" id="{76D6FC68-5698-E06F-A559-D713F6F26440}"/>
                  </a:ext>
                </a:extLst>
              </p:cNvPr>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grpSp>
      </p:grpSp>
      <p:sp>
        <p:nvSpPr>
          <p:cNvPr id="715792" name="Rectangle 16">
            <a:extLst>
              <a:ext uri="{FF2B5EF4-FFF2-40B4-BE49-F238E27FC236}">
                <a16:creationId xmlns:a16="http://schemas.microsoft.com/office/drawing/2014/main" id="{E2571066-804A-C12A-EC02-15CA8C53C25E}"/>
              </a:ext>
            </a:extLst>
          </p:cNvPr>
          <p:cNvSpPr>
            <a:spLocks noGrp="1" noChangeArrowheads="1"/>
          </p:cNvSpPr>
          <p:nvPr>
            <p:ph type="dt" sz="half" idx="2"/>
          </p:nvPr>
        </p:nvSpPr>
        <p:spPr>
          <a:xfrm>
            <a:off x="457200" y="6248400"/>
            <a:ext cx="2133600" cy="457200"/>
          </a:xfrm>
        </p:spPr>
        <p:txBody>
          <a:bodyPr/>
          <a:lstStyle>
            <a:lvl1pPr>
              <a:defRPr/>
            </a:lvl1pPr>
          </a:lstStyle>
          <a:p>
            <a:endParaRPr lang="en-US" altLang="zh-CN"/>
          </a:p>
        </p:txBody>
      </p:sp>
      <p:sp>
        <p:nvSpPr>
          <p:cNvPr id="715793" name="Rectangle 17">
            <a:extLst>
              <a:ext uri="{FF2B5EF4-FFF2-40B4-BE49-F238E27FC236}">
                <a16:creationId xmlns:a16="http://schemas.microsoft.com/office/drawing/2014/main" id="{CADAC6D9-EC5A-3F8A-161F-45E4AEFA2AAA}"/>
              </a:ext>
            </a:extLst>
          </p:cNvPr>
          <p:cNvSpPr>
            <a:spLocks noGrp="1" noChangeArrowheads="1"/>
          </p:cNvSpPr>
          <p:nvPr>
            <p:ph type="ftr" sz="quarter" idx="3"/>
          </p:nvPr>
        </p:nvSpPr>
        <p:spPr/>
        <p:txBody>
          <a:bodyPr/>
          <a:lstStyle>
            <a:lvl1pPr>
              <a:defRPr/>
            </a:lvl1pPr>
          </a:lstStyle>
          <a:p>
            <a:endParaRPr lang="en-US" altLang="zh-CN"/>
          </a:p>
        </p:txBody>
      </p:sp>
      <p:sp>
        <p:nvSpPr>
          <p:cNvPr id="715794" name="Rectangle 18">
            <a:extLst>
              <a:ext uri="{FF2B5EF4-FFF2-40B4-BE49-F238E27FC236}">
                <a16:creationId xmlns:a16="http://schemas.microsoft.com/office/drawing/2014/main" id="{21D5366E-0AF2-721D-4B2A-5F692D8F1AC8}"/>
              </a:ext>
            </a:extLst>
          </p:cNvPr>
          <p:cNvSpPr>
            <a:spLocks noGrp="1" noChangeArrowheads="1"/>
          </p:cNvSpPr>
          <p:nvPr>
            <p:ph type="sldNum" sz="quarter" idx="4"/>
          </p:nvPr>
        </p:nvSpPr>
        <p:spPr/>
        <p:txBody>
          <a:bodyPr/>
          <a:lstStyle>
            <a:lvl1pPr>
              <a:defRPr/>
            </a:lvl1pPr>
          </a:lstStyle>
          <a:p>
            <a:fld id="{B5BB9F05-ED28-437A-8C21-4F8BA362EAC3}" type="slidenum">
              <a:rPr lang="en-US" altLang="zh-CN"/>
              <a:pPr/>
              <a:t>‹#›</a:t>
            </a:fld>
            <a:endParaRPr lang="en-US" altLang="zh-CN"/>
          </a:p>
        </p:txBody>
      </p:sp>
      <p:sp>
        <p:nvSpPr>
          <p:cNvPr id="715795" name="Rectangle 19">
            <a:extLst>
              <a:ext uri="{FF2B5EF4-FFF2-40B4-BE49-F238E27FC236}">
                <a16:creationId xmlns:a16="http://schemas.microsoft.com/office/drawing/2014/main" id="{280CB93C-2FDF-2CD7-6BF6-605DCBFEC59D}"/>
              </a:ext>
            </a:extLst>
          </p:cNvPr>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a:t>单击此处编辑母版标题样式</a:t>
            </a:r>
          </a:p>
        </p:txBody>
      </p:sp>
      <p:sp>
        <p:nvSpPr>
          <p:cNvPr id="715796" name="Rectangle 20">
            <a:extLst>
              <a:ext uri="{FF2B5EF4-FFF2-40B4-BE49-F238E27FC236}">
                <a16:creationId xmlns:a16="http://schemas.microsoft.com/office/drawing/2014/main" id="{C7368021-928C-5586-7004-2A93113801F9}"/>
              </a:ext>
            </a:extLst>
          </p:cNvPr>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a:t>单击此处编辑母版副标题样式</a:t>
            </a:r>
          </a:p>
        </p:txBody>
      </p:sp>
    </p:spTree>
  </p:cSld>
  <p:clrMapOvr>
    <a:masterClrMapping/>
  </p:clrMapOvr>
  <p:transition>
    <p:wip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0F7CC4-4FA6-224F-DF32-D300EA8EBA2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E356984-3D49-7BEB-AD42-E5738CA40580}"/>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F5FCD5F9-4EE5-3271-1601-9330C6497FBB}"/>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763BDFBC-722B-219E-8C6B-08C9B062CDBC}"/>
              </a:ext>
            </a:extLst>
          </p:cNvPr>
          <p:cNvSpPr>
            <a:spLocks noGrp="1"/>
          </p:cNvSpPr>
          <p:nvPr>
            <p:ph type="sldNum" sz="quarter" idx="11"/>
          </p:nvPr>
        </p:nvSpPr>
        <p:spPr/>
        <p:txBody>
          <a:bodyPr/>
          <a:lstStyle>
            <a:lvl1pPr>
              <a:defRPr/>
            </a:lvl1pPr>
          </a:lstStyle>
          <a:p>
            <a:fld id="{511BEF6B-09BB-42FC-B45F-20411317875C}" type="slidenum">
              <a:rPr lang="en-US" altLang="zh-CN"/>
              <a:pPr/>
              <a:t>‹#›</a:t>
            </a:fld>
            <a:endParaRPr lang="en-US" altLang="zh-CN"/>
          </a:p>
        </p:txBody>
      </p:sp>
      <p:sp>
        <p:nvSpPr>
          <p:cNvPr id="6" name="日期占位符 5">
            <a:extLst>
              <a:ext uri="{FF2B5EF4-FFF2-40B4-BE49-F238E27FC236}">
                <a16:creationId xmlns:a16="http://schemas.microsoft.com/office/drawing/2014/main" id="{29DB19EE-302E-16F9-F8A8-E9B9DA67E25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12752262"/>
      </p:ext>
    </p:extLst>
  </p:cSld>
  <p:clrMapOvr>
    <a:masterClrMapping/>
  </p:clrMapOvr>
  <p:transition>
    <p:wip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4488A-AFF5-42CE-C504-3C46CCF4BF93}"/>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3B3CB9-B762-BB0E-05EC-AD04EF0570FB}"/>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CF04109A-16F5-FB32-0DC0-31B3EAB65A7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EAAFC184-05AB-1E3F-D738-FE9F44C39C90}"/>
              </a:ext>
            </a:extLst>
          </p:cNvPr>
          <p:cNvSpPr>
            <a:spLocks noGrp="1"/>
          </p:cNvSpPr>
          <p:nvPr>
            <p:ph type="sldNum" sz="quarter" idx="11"/>
          </p:nvPr>
        </p:nvSpPr>
        <p:spPr/>
        <p:txBody>
          <a:bodyPr/>
          <a:lstStyle>
            <a:lvl1pPr>
              <a:defRPr/>
            </a:lvl1pPr>
          </a:lstStyle>
          <a:p>
            <a:fld id="{2272C5A8-C5F7-4EAD-8060-CABDD766A6FA}" type="slidenum">
              <a:rPr lang="en-US" altLang="zh-CN"/>
              <a:pPr/>
              <a:t>‹#›</a:t>
            </a:fld>
            <a:endParaRPr lang="en-US" altLang="zh-CN"/>
          </a:p>
        </p:txBody>
      </p:sp>
      <p:sp>
        <p:nvSpPr>
          <p:cNvPr id="6" name="日期占位符 5">
            <a:extLst>
              <a:ext uri="{FF2B5EF4-FFF2-40B4-BE49-F238E27FC236}">
                <a16:creationId xmlns:a16="http://schemas.microsoft.com/office/drawing/2014/main" id="{3A31B797-0D3C-C736-9F2A-D83B42784C1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84800471"/>
      </p:ext>
    </p:extLst>
  </p:cSld>
  <p:clrMapOvr>
    <a:masterClrMapping/>
  </p:clrMapOvr>
  <p:transition>
    <p:wip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B035E7-65D7-6D9F-EB62-E5DCB648BFB4}"/>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2603B62-454E-2C4E-9137-8AE2C27080F8}"/>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93C1E20-2C1A-412A-893F-B3007CE4C74A}"/>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10F4780D-2B80-BBCB-A1F5-0E24E14B90F0}"/>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3AF74ED7-09AD-442F-BF7D-946B1AD4A08C}"/>
              </a:ext>
            </a:extLst>
          </p:cNvPr>
          <p:cNvSpPr>
            <a:spLocks noGrp="1"/>
          </p:cNvSpPr>
          <p:nvPr>
            <p:ph type="sldNum" sz="quarter" idx="11"/>
          </p:nvPr>
        </p:nvSpPr>
        <p:spPr/>
        <p:txBody>
          <a:bodyPr/>
          <a:lstStyle>
            <a:lvl1pPr>
              <a:defRPr/>
            </a:lvl1pPr>
          </a:lstStyle>
          <a:p>
            <a:fld id="{3B9BE49A-7DDD-4160-A80B-0DA43FFA2189}" type="slidenum">
              <a:rPr lang="en-US" altLang="zh-CN"/>
              <a:pPr/>
              <a:t>‹#›</a:t>
            </a:fld>
            <a:endParaRPr lang="en-US" altLang="zh-CN"/>
          </a:p>
        </p:txBody>
      </p:sp>
      <p:sp>
        <p:nvSpPr>
          <p:cNvPr id="7" name="日期占位符 6">
            <a:extLst>
              <a:ext uri="{FF2B5EF4-FFF2-40B4-BE49-F238E27FC236}">
                <a16:creationId xmlns:a16="http://schemas.microsoft.com/office/drawing/2014/main" id="{16A78369-0A54-79C5-3E53-8185E7C3DBA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4077720978"/>
      </p:ext>
    </p:extLst>
  </p:cSld>
  <p:clrMapOvr>
    <a:masterClrMapping/>
  </p:clrMapOvr>
  <p:transition>
    <p:wip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A6751B-B2F1-0BA1-1645-BF83D4DAA08F}"/>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5DFBF5D-6508-D09A-BDD2-A7A992F9B31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D0F5EA83-48AE-8271-5DB7-54EFAEA32164}"/>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B559339-1A91-06CF-E638-3A8E5223651D}"/>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96E2F0CF-685D-7010-41CB-70757EC2569D}"/>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EE5C20D3-6815-681D-F353-F524491FD9A7}"/>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70F528FB-9BB0-7BB4-5F07-756F30F6ED63}"/>
              </a:ext>
            </a:extLst>
          </p:cNvPr>
          <p:cNvSpPr>
            <a:spLocks noGrp="1"/>
          </p:cNvSpPr>
          <p:nvPr>
            <p:ph type="sldNum" sz="quarter" idx="11"/>
          </p:nvPr>
        </p:nvSpPr>
        <p:spPr/>
        <p:txBody>
          <a:bodyPr/>
          <a:lstStyle>
            <a:lvl1pPr>
              <a:defRPr/>
            </a:lvl1pPr>
          </a:lstStyle>
          <a:p>
            <a:fld id="{2577E528-22D4-443B-BFDA-BB0179601C51}" type="slidenum">
              <a:rPr lang="en-US" altLang="zh-CN"/>
              <a:pPr/>
              <a:t>‹#›</a:t>
            </a:fld>
            <a:endParaRPr lang="en-US" altLang="zh-CN"/>
          </a:p>
        </p:txBody>
      </p:sp>
      <p:sp>
        <p:nvSpPr>
          <p:cNvPr id="9" name="日期占位符 8">
            <a:extLst>
              <a:ext uri="{FF2B5EF4-FFF2-40B4-BE49-F238E27FC236}">
                <a16:creationId xmlns:a16="http://schemas.microsoft.com/office/drawing/2014/main" id="{29CDD50D-81BA-89FD-8CC6-5CDF610535F7}"/>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8832527"/>
      </p:ext>
    </p:extLst>
  </p:cSld>
  <p:clrMapOvr>
    <a:masterClrMapping/>
  </p:clrMapOvr>
  <p:transition>
    <p:wip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EAC0BB-72E1-F550-6481-640BE9FD4D37}"/>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6FF7D5BF-0B9D-DB2A-625D-BD92D010FCBE}"/>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78780578-47CA-4200-A19D-F11BB68E4E44}"/>
              </a:ext>
            </a:extLst>
          </p:cNvPr>
          <p:cNvSpPr>
            <a:spLocks noGrp="1"/>
          </p:cNvSpPr>
          <p:nvPr>
            <p:ph type="sldNum" sz="quarter" idx="11"/>
          </p:nvPr>
        </p:nvSpPr>
        <p:spPr/>
        <p:txBody>
          <a:bodyPr/>
          <a:lstStyle>
            <a:lvl1pPr>
              <a:defRPr/>
            </a:lvl1pPr>
          </a:lstStyle>
          <a:p>
            <a:fld id="{25EC3051-3CD6-4B0E-98C6-491517D33240}" type="slidenum">
              <a:rPr lang="en-US" altLang="zh-CN"/>
              <a:pPr/>
              <a:t>‹#›</a:t>
            </a:fld>
            <a:endParaRPr lang="en-US" altLang="zh-CN"/>
          </a:p>
        </p:txBody>
      </p:sp>
      <p:sp>
        <p:nvSpPr>
          <p:cNvPr id="5" name="日期占位符 4">
            <a:extLst>
              <a:ext uri="{FF2B5EF4-FFF2-40B4-BE49-F238E27FC236}">
                <a16:creationId xmlns:a16="http://schemas.microsoft.com/office/drawing/2014/main" id="{296A443B-E93F-46A9-8F98-9EDA520BA66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134170467"/>
      </p:ext>
    </p:extLst>
  </p:cSld>
  <p:clrMapOvr>
    <a:masterClrMapping/>
  </p:clrMapOvr>
  <p:transition>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16B3F6-0A42-3E6D-2474-01183D0BC375}"/>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123DC44-BECF-F0B3-7CCA-B4EDC4CF8C28}"/>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页脚占位符 3">
            <a:extLst>
              <a:ext uri="{FF2B5EF4-FFF2-40B4-BE49-F238E27FC236}">
                <a16:creationId xmlns:a16="http://schemas.microsoft.com/office/drawing/2014/main" id="{A28ECAF8-EE18-79ED-AC0B-A9D933CF74D7}"/>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D6640866-4F7F-37E4-1BDA-9889CA8F32E4}"/>
              </a:ext>
            </a:extLst>
          </p:cNvPr>
          <p:cNvSpPr>
            <a:spLocks noGrp="1"/>
          </p:cNvSpPr>
          <p:nvPr>
            <p:ph type="sldNum" sz="quarter" idx="11"/>
          </p:nvPr>
        </p:nvSpPr>
        <p:spPr/>
        <p:txBody>
          <a:bodyPr/>
          <a:lstStyle>
            <a:lvl1pPr>
              <a:defRPr/>
            </a:lvl1pPr>
          </a:lstStyle>
          <a:p>
            <a:fld id="{456BBA3C-7010-43EB-951A-8D5F39D1D881}" type="slidenum">
              <a:rPr lang="en-US" altLang="zh-CN"/>
              <a:pPr/>
              <a:t>‹#›</a:t>
            </a:fld>
            <a:endParaRPr lang="en-US" altLang="zh-CN"/>
          </a:p>
        </p:txBody>
      </p:sp>
      <p:sp>
        <p:nvSpPr>
          <p:cNvPr id="6" name="日期占位符 5">
            <a:extLst>
              <a:ext uri="{FF2B5EF4-FFF2-40B4-BE49-F238E27FC236}">
                <a16:creationId xmlns:a16="http://schemas.microsoft.com/office/drawing/2014/main" id="{D271DFDC-69B5-68A4-7C78-AC18C71D11A3}"/>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459410102"/>
      </p:ext>
    </p:extLst>
  </p:cSld>
  <p:clrMapOvr>
    <a:masterClrMapping/>
  </p:clrMapOvr>
  <p:transition>
    <p:wip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1F21FD31-261A-B15D-D1BA-72D8FF467ED5}"/>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9C181E67-6D49-12ED-68CC-FAAD007AEFC9}"/>
              </a:ext>
            </a:extLst>
          </p:cNvPr>
          <p:cNvSpPr>
            <a:spLocks noGrp="1"/>
          </p:cNvSpPr>
          <p:nvPr>
            <p:ph type="sldNum" sz="quarter" idx="11"/>
          </p:nvPr>
        </p:nvSpPr>
        <p:spPr/>
        <p:txBody>
          <a:bodyPr/>
          <a:lstStyle>
            <a:lvl1pPr>
              <a:defRPr/>
            </a:lvl1pPr>
          </a:lstStyle>
          <a:p>
            <a:fld id="{C2447C67-B9A5-479C-8E6F-FEEFFC2DD932}" type="slidenum">
              <a:rPr lang="en-US" altLang="zh-CN"/>
              <a:pPr/>
              <a:t>‹#›</a:t>
            </a:fld>
            <a:endParaRPr lang="en-US" altLang="zh-CN"/>
          </a:p>
        </p:txBody>
      </p:sp>
      <p:sp>
        <p:nvSpPr>
          <p:cNvPr id="4" name="日期占位符 3">
            <a:extLst>
              <a:ext uri="{FF2B5EF4-FFF2-40B4-BE49-F238E27FC236}">
                <a16:creationId xmlns:a16="http://schemas.microsoft.com/office/drawing/2014/main" id="{0C206B06-0035-808E-0987-A42BFD5C9729}"/>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031450600"/>
      </p:ext>
    </p:extLst>
  </p:cSld>
  <p:clrMapOvr>
    <a:masterClrMapping/>
  </p:clrMapOvr>
  <p:transition>
    <p:wip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9E0737-5BB8-7BF3-E3E9-6F60ECACBC1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F80796B-D51C-DEE9-F0E0-C044C746802F}"/>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BBB2AFD-E675-B694-9541-7D704FB5F95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810C52C-5218-E559-8D7F-170DAC1DD517}"/>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66169FB-B4AD-8E27-F081-F9857DAFE98F}"/>
              </a:ext>
            </a:extLst>
          </p:cNvPr>
          <p:cNvSpPr>
            <a:spLocks noGrp="1"/>
          </p:cNvSpPr>
          <p:nvPr>
            <p:ph type="sldNum" sz="quarter" idx="11"/>
          </p:nvPr>
        </p:nvSpPr>
        <p:spPr/>
        <p:txBody>
          <a:bodyPr/>
          <a:lstStyle>
            <a:lvl1pPr>
              <a:defRPr/>
            </a:lvl1pPr>
          </a:lstStyle>
          <a:p>
            <a:fld id="{73085847-B5B6-4A7D-8B93-95A0408014DE}" type="slidenum">
              <a:rPr lang="en-US" altLang="zh-CN"/>
              <a:pPr/>
              <a:t>‹#›</a:t>
            </a:fld>
            <a:endParaRPr lang="en-US" altLang="zh-CN"/>
          </a:p>
        </p:txBody>
      </p:sp>
      <p:sp>
        <p:nvSpPr>
          <p:cNvPr id="7" name="日期占位符 6">
            <a:extLst>
              <a:ext uri="{FF2B5EF4-FFF2-40B4-BE49-F238E27FC236}">
                <a16:creationId xmlns:a16="http://schemas.microsoft.com/office/drawing/2014/main" id="{242B73D3-7868-DB34-6075-B77C420FE575}"/>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788176950"/>
      </p:ext>
    </p:extLst>
  </p:cSld>
  <p:clrMapOvr>
    <a:masterClrMapping/>
  </p:clrMapOvr>
  <p:transition>
    <p:wip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AF94E2-FBF6-AB40-484A-4983E0B809AD}"/>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CD89945-2D84-D82F-E278-60C9CAEE9C08}"/>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BFAF09-789B-7A03-39D3-68BC58886FB9}"/>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2F7F6C9D-7D52-A3D5-2B84-D791B0975070}"/>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5FACF82-2DA4-CEA3-F598-41328FAA34CD}"/>
              </a:ext>
            </a:extLst>
          </p:cNvPr>
          <p:cNvSpPr>
            <a:spLocks noGrp="1"/>
          </p:cNvSpPr>
          <p:nvPr>
            <p:ph type="sldNum" sz="quarter" idx="11"/>
          </p:nvPr>
        </p:nvSpPr>
        <p:spPr/>
        <p:txBody>
          <a:bodyPr/>
          <a:lstStyle>
            <a:lvl1pPr>
              <a:defRPr/>
            </a:lvl1pPr>
          </a:lstStyle>
          <a:p>
            <a:fld id="{8FD1DFAF-500C-4D7E-9E2A-2F3C47F07698}" type="slidenum">
              <a:rPr lang="en-US" altLang="zh-CN"/>
              <a:pPr/>
              <a:t>‹#›</a:t>
            </a:fld>
            <a:endParaRPr lang="en-US" altLang="zh-CN"/>
          </a:p>
        </p:txBody>
      </p:sp>
      <p:sp>
        <p:nvSpPr>
          <p:cNvPr id="7" name="日期占位符 6">
            <a:extLst>
              <a:ext uri="{FF2B5EF4-FFF2-40B4-BE49-F238E27FC236}">
                <a16:creationId xmlns:a16="http://schemas.microsoft.com/office/drawing/2014/main" id="{9135CA68-94CE-1081-57EE-34C8F536F516}"/>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251627868"/>
      </p:ext>
    </p:extLst>
  </p:cSld>
  <p:clrMapOvr>
    <a:masterClrMapping/>
  </p:clrMapOvr>
  <p:transition>
    <p:wip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B5060-58F9-A6E8-3A80-EB6C442F0E5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E0D8CD1A-9AFB-A731-0FC8-DF41186B03E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53625A2C-150B-16FF-9F78-8AB43772D184}"/>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835297CD-2B35-B6DD-503B-5D17AB8BAC97}"/>
              </a:ext>
            </a:extLst>
          </p:cNvPr>
          <p:cNvSpPr>
            <a:spLocks noGrp="1"/>
          </p:cNvSpPr>
          <p:nvPr>
            <p:ph type="sldNum" sz="quarter" idx="11"/>
          </p:nvPr>
        </p:nvSpPr>
        <p:spPr/>
        <p:txBody>
          <a:bodyPr/>
          <a:lstStyle>
            <a:lvl1pPr>
              <a:defRPr/>
            </a:lvl1pPr>
          </a:lstStyle>
          <a:p>
            <a:fld id="{DB7C9EF1-5D8C-4ADE-924E-AFB5B7C11636}" type="slidenum">
              <a:rPr lang="en-US" altLang="zh-CN"/>
              <a:pPr/>
              <a:t>‹#›</a:t>
            </a:fld>
            <a:endParaRPr lang="en-US" altLang="zh-CN"/>
          </a:p>
        </p:txBody>
      </p:sp>
      <p:sp>
        <p:nvSpPr>
          <p:cNvPr id="6" name="日期占位符 5">
            <a:extLst>
              <a:ext uri="{FF2B5EF4-FFF2-40B4-BE49-F238E27FC236}">
                <a16:creationId xmlns:a16="http://schemas.microsoft.com/office/drawing/2014/main" id="{C5633D7B-5D11-33D7-663E-24998177A32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837306563"/>
      </p:ext>
    </p:extLst>
  </p:cSld>
  <p:clrMapOvr>
    <a:masterClrMapping/>
  </p:clrMapOvr>
  <p:transition>
    <p:wip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CD12171-910D-EC18-22B0-EEF2D3815E6D}"/>
              </a:ext>
            </a:extLst>
          </p:cNvPr>
          <p:cNvSpPr>
            <a:spLocks noGrp="1"/>
          </p:cNvSpPr>
          <p:nvPr>
            <p:ph type="title" orient="vert"/>
          </p:nvPr>
        </p:nvSpPr>
        <p:spPr>
          <a:xfrm>
            <a:off x="6629400" y="457200"/>
            <a:ext cx="2057400" cy="54102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F27BE77-BBC1-3CAB-E3A2-A7FBDE457CDA}"/>
              </a:ext>
            </a:extLst>
          </p:cNvPr>
          <p:cNvSpPr>
            <a:spLocks noGrp="1"/>
          </p:cNvSpPr>
          <p:nvPr>
            <p:ph type="body" orient="vert" idx="1"/>
          </p:nvPr>
        </p:nvSpPr>
        <p:spPr>
          <a:xfrm>
            <a:off x="457200" y="457200"/>
            <a:ext cx="6019800" cy="54102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页脚占位符 3">
            <a:extLst>
              <a:ext uri="{FF2B5EF4-FFF2-40B4-BE49-F238E27FC236}">
                <a16:creationId xmlns:a16="http://schemas.microsoft.com/office/drawing/2014/main" id="{3CFC7C0F-8CC2-95BA-E802-3DB672658633}"/>
              </a:ext>
            </a:extLst>
          </p:cNvPr>
          <p:cNvSpPr>
            <a:spLocks noGrp="1"/>
          </p:cNvSpPr>
          <p:nvPr>
            <p:ph type="ftr" sz="quarter" idx="10"/>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3FA5D445-E977-0F8A-FFED-D4F0AAAD8767}"/>
              </a:ext>
            </a:extLst>
          </p:cNvPr>
          <p:cNvSpPr>
            <a:spLocks noGrp="1"/>
          </p:cNvSpPr>
          <p:nvPr>
            <p:ph type="sldNum" sz="quarter" idx="11"/>
          </p:nvPr>
        </p:nvSpPr>
        <p:spPr/>
        <p:txBody>
          <a:bodyPr/>
          <a:lstStyle>
            <a:lvl1pPr>
              <a:defRPr/>
            </a:lvl1pPr>
          </a:lstStyle>
          <a:p>
            <a:fld id="{449975C1-D835-44C3-A9F5-4E077E598E8F}" type="slidenum">
              <a:rPr lang="en-US" altLang="zh-CN"/>
              <a:pPr/>
              <a:t>‹#›</a:t>
            </a:fld>
            <a:endParaRPr lang="en-US" altLang="zh-CN"/>
          </a:p>
        </p:txBody>
      </p:sp>
      <p:sp>
        <p:nvSpPr>
          <p:cNvPr id="6" name="日期占位符 5">
            <a:extLst>
              <a:ext uri="{FF2B5EF4-FFF2-40B4-BE49-F238E27FC236}">
                <a16:creationId xmlns:a16="http://schemas.microsoft.com/office/drawing/2014/main" id="{F2962BE2-689B-2AFE-A1BB-28762ADA019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3291768328"/>
      </p:ext>
    </p:extLst>
  </p:cSld>
  <p:clrMapOvr>
    <a:masterClrMapping/>
  </p:clrMapOvr>
  <p:transition>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631DE8-55E7-0BC3-84BF-C19E8249CDB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CBD94BC-106D-2A88-08CB-D3D6950D0261}"/>
              </a:ext>
            </a:extLst>
          </p:cNvPr>
          <p:cNvSpPr>
            <a:spLocks noGrp="1"/>
          </p:cNvSpPr>
          <p:nvPr>
            <p:ph sz="half" idx="1"/>
          </p:nvPr>
        </p:nvSpPr>
        <p:spPr>
          <a:xfrm>
            <a:off x="457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278FBE27-B774-5DA4-AFBB-E4CB78C0F4C9}"/>
              </a:ext>
            </a:extLst>
          </p:cNvPr>
          <p:cNvSpPr>
            <a:spLocks noGrp="1"/>
          </p:cNvSpPr>
          <p:nvPr>
            <p:ph sz="half" idx="2"/>
          </p:nvPr>
        </p:nvSpPr>
        <p:spPr>
          <a:xfrm>
            <a:off x="4648200" y="1981200"/>
            <a:ext cx="4038600" cy="38862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页脚占位符 4">
            <a:extLst>
              <a:ext uri="{FF2B5EF4-FFF2-40B4-BE49-F238E27FC236}">
                <a16:creationId xmlns:a16="http://schemas.microsoft.com/office/drawing/2014/main" id="{F7770254-7AB3-B0A3-8312-96DE4A168661}"/>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236304E9-2120-40CF-EECE-2A20BAEF5BFD}"/>
              </a:ext>
            </a:extLst>
          </p:cNvPr>
          <p:cNvSpPr>
            <a:spLocks noGrp="1"/>
          </p:cNvSpPr>
          <p:nvPr>
            <p:ph type="sldNum" sz="quarter" idx="11"/>
          </p:nvPr>
        </p:nvSpPr>
        <p:spPr/>
        <p:txBody>
          <a:bodyPr/>
          <a:lstStyle>
            <a:lvl1pPr>
              <a:defRPr/>
            </a:lvl1pPr>
          </a:lstStyle>
          <a:p>
            <a:fld id="{4B2F4C95-28D1-492E-8C75-9DEDD118600A}" type="slidenum">
              <a:rPr lang="en-US" altLang="zh-CN"/>
              <a:pPr/>
              <a:t>‹#›</a:t>
            </a:fld>
            <a:endParaRPr lang="en-US" altLang="zh-CN"/>
          </a:p>
        </p:txBody>
      </p:sp>
      <p:sp>
        <p:nvSpPr>
          <p:cNvPr id="7" name="日期占位符 6">
            <a:extLst>
              <a:ext uri="{FF2B5EF4-FFF2-40B4-BE49-F238E27FC236}">
                <a16:creationId xmlns:a16="http://schemas.microsoft.com/office/drawing/2014/main" id="{5705499A-2245-B85D-2B24-CEF78457090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502716516"/>
      </p:ext>
    </p:extLst>
  </p:cSld>
  <p:clrMapOvr>
    <a:masterClrMapping/>
  </p:clrMapOvr>
  <p:transition>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7121FDB-A156-E9D6-5BE5-A1405EC8BB48}"/>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31C72FA-E7C5-D313-79ED-0B47CF0B86B6}"/>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677443B-DBF5-F7B3-031B-AB1D21910193}"/>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89D8BC7-29C8-0E05-6B64-00AA559C80D5}"/>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CA86DB8-4790-B0EE-C74E-9C0DB1734B09}"/>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页脚占位符 6">
            <a:extLst>
              <a:ext uri="{FF2B5EF4-FFF2-40B4-BE49-F238E27FC236}">
                <a16:creationId xmlns:a16="http://schemas.microsoft.com/office/drawing/2014/main" id="{322614BE-DE59-AAA2-DD10-CC6AFE2E649A}"/>
              </a:ext>
            </a:extLst>
          </p:cNvPr>
          <p:cNvSpPr>
            <a:spLocks noGrp="1"/>
          </p:cNvSpPr>
          <p:nvPr>
            <p:ph type="ftr" sz="quarter" idx="10"/>
          </p:nvPr>
        </p:nvSpPr>
        <p:spPr/>
        <p:txBody>
          <a:bodyPr/>
          <a:lstStyle>
            <a:lvl1pPr>
              <a:defRPr/>
            </a:lvl1pPr>
          </a:lstStyle>
          <a:p>
            <a:endParaRPr lang="en-US" altLang="zh-CN"/>
          </a:p>
        </p:txBody>
      </p:sp>
      <p:sp>
        <p:nvSpPr>
          <p:cNvPr id="8" name="灯片编号占位符 7">
            <a:extLst>
              <a:ext uri="{FF2B5EF4-FFF2-40B4-BE49-F238E27FC236}">
                <a16:creationId xmlns:a16="http://schemas.microsoft.com/office/drawing/2014/main" id="{8DB5554F-5459-2DEF-AF69-92AFB68A8951}"/>
              </a:ext>
            </a:extLst>
          </p:cNvPr>
          <p:cNvSpPr>
            <a:spLocks noGrp="1"/>
          </p:cNvSpPr>
          <p:nvPr>
            <p:ph type="sldNum" sz="quarter" idx="11"/>
          </p:nvPr>
        </p:nvSpPr>
        <p:spPr/>
        <p:txBody>
          <a:bodyPr/>
          <a:lstStyle>
            <a:lvl1pPr>
              <a:defRPr/>
            </a:lvl1pPr>
          </a:lstStyle>
          <a:p>
            <a:fld id="{19B01B67-266A-498D-B06A-B5B43E1A2B91}" type="slidenum">
              <a:rPr lang="en-US" altLang="zh-CN"/>
              <a:pPr/>
              <a:t>‹#›</a:t>
            </a:fld>
            <a:endParaRPr lang="en-US" altLang="zh-CN"/>
          </a:p>
        </p:txBody>
      </p:sp>
      <p:sp>
        <p:nvSpPr>
          <p:cNvPr id="9" name="日期占位符 8">
            <a:extLst>
              <a:ext uri="{FF2B5EF4-FFF2-40B4-BE49-F238E27FC236}">
                <a16:creationId xmlns:a16="http://schemas.microsoft.com/office/drawing/2014/main" id="{F5699097-1FE1-9EDF-2973-A19EFDDE05C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685890755"/>
      </p:ext>
    </p:extLst>
  </p:cSld>
  <p:clrMapOvr>
    <a:masterClrMapping/>
  </p:clrMapOvr>
  <p:transition>
    <p:wip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099979-B0FF-9F8F-8FE0-189C32FF9491}"/>
              </a:ext>
            </a:extLst>
          </p:cNvPr>
          <p:cNvSpPr>
            <a:spLocks noGrp="1"/>
          </p:cNvSpPr>
          <p:nvPr>
            <p:ph type="title"/>
          </p:nvPr>
        </p:nvSpPr>
        <p:spPr/>
        <p:txBody>
          <a:bodyPr/>
          <a:lstStyle/>
          <a:p>
            <a:r>
              <a:rPr lang="zh-CN" altLang="en-US"/>
              <a:t>单击此处编辑母版标题样式</a:t>
            </a:r>
          </a:p>
        </p:txBody>
      </p:sp>
      <p:sp>
        <p:nvSpPr>
          <p:cNvPr id="3" name="页脚占位符 2">
            <a:extLst>
              <a:ext uri="{FF2B5EF4-FFF2-40B4-BE49-F238E27FC236}">
                <a16:creationId xmlns:a16="http://schemas.microsoft.com/office/drawing/2014/main" id="{6F4D494A-457E-86BC-B3B0-291E206BB72D}"/>
              </a:ext>
            </a:extLst>
          </p:cNvPr>
          <p:cNvSpPr>
            <a:spLocks noGrp="1"/>
          </p:cNvSpPr>
          <p:nvPr>
            <p:ph type="ftr" sz="quarter" idx="10"/>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EE0B86C4-7BFC-E204-B8F1-DD7E9B3AA3CE}"/>
              </a:ext>
            </a:extLst>
          </p:cNvPr>
          <p:cNvSpPr>
            <a:spLocks noGrp="1"/>
          </p:cNvSpPr>
          <p:nvPr>
            <p:ph type="sldNum" sz="quarter" idx="11"/>
          </p:nvPr>
        </p:nvSpPr>
        <p:spPr/>
        <p:txBody>
          <a:bodyPr/>
          <a:lstStyle>
            <a:lvl1pPr>
              <a:defRPr/>
            </a:lvl1pPr>
          </a:lstStyle>
          <a:p>
            <a:fld id="{CE03A3A7-2D2E-4242-B63E-DC308811E840}" type="slidenum">
              <a:rPr lang="en-US" altLang="zh-CN"/>
              <a:pPr/>
              <a:t>‹#›</a:t>
            </a:fld>
            <a:endParaRPr lang="en-US" altLang="zh-CN"/>
          </a:p>
        </p:txBody>
      </p:sp>
      <p:sp>
        <p:nvSpPr>
          <p:cNvPr id="5" name="日期占位符 4">
            <a:extLst>
              <a:ext uri="{FF2B5EF4-FFF2-40B4-BE49-F238E27FC236}">
                <a16:creationId xmlns:a16="http://schemas.microsoft.com/office/drawing/2014/main" id="{F3BC5AF8-FE44-FD78-784E-6B8FE8C8CDAE}"/>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739930225"/>
      </p:ext>
    </p:extLst>
  </p:cSld>
  <p:clrMapOvr>
    <a:masterClrMapping/>
  </p:clrMapOvr>
  <p:transition>
    <p:wip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a:extLst>
              <a:ext uri="{FF2B5EF4-FFF2-40B4-BE49-F238E27FC236}">
                <a16:creationId xmlns:a16="http://schemas.microsoft.com/office/drawing/2014/main" id="{E144B0DC-F9A5-1867-497B-34D1B574B669}"/>
              </a:ext>
            </a:extLst>
          </p:cNvPr>
          <p:cNvSpPr>
            <a:spLocks noGrp="1"/>
          </p:cNvSpPr>
          <p:nvPr>
            <p:ph type="ftr" sz="quarter" idx="10"/>
          </p:nvPr>
        </p:nvSpPr>
        <p:spPr/>
        <p:txBody>
          <a:bodyPr/>
          <a:lstStyle>
            <a:lvl1pPr>
              <a:defRPr/>
            </a:lvl1pPr>
          </a:lstStyle>
          <a:p>
            <a:endParaRPr lang="en-US" altLang="zh-CN"/>
          </a:p>
        </p:txBody>
      </p:sp>
      <p:sp>
        <p:nvSpPr>
          <p:cNvPr id="3" name="灯片编号占位符 2">
            <a:extLst>
              <a:ext uri="{FF2B5EF4-FFF2-40B4-BE49-F238E27FC236}">
                <a16:creationId xmlns:a16="http://schemas.microsoft.com/office/drawing/2014/main" id="{C3716940-A8C2-53BD-4E21-9076E5FB2A14}"/>
              </a:ext>
            </a:extLst>
          </p:cNvPr>
          <p:cNvSpPr>
            <a:spLocks noGrp="1"/>
          </p:cNvSpPr>
          <p:nvPr>
            <p:ph type="sldNum" sz="quarter" idx="11"/>
          </p:nvPr>
        </p:nvSpPr>
        <p:spPr/>
        <p:txBody>
          <a:bodyPr/>
          <a:lstStyle>
            <a:lvl1pPr>
              <a:defRPr/>
            </a:lvl1pPr>
          </a:lstStyle>
          <a:p>
            <a:fld id="{BC30A9F5-6D00-4CA5-A9AB-E883A5897AE2}" type="slidenum">
              <a:rPr lang="en-US" altLang="zh-CN"/>
              <a:pPr/>
              <a:t>‹#›</a:t>
            </a:fld>
            <a:endParaRPr lang="en-US" altLang="zh-CN"/>
          </a:p>
        </p:txBody>
      </p:sp>
      <p:sp>
        <p:nvSpPr>
          <p:cNvPr id="4" name="日期占位符 3">
            <a:extLst>
              <a:ext uri="{FF2B5EF4-FFF2-40B4-BE49-F238E27FC236}">
                <a16:creationId xmlns:a16="http://schemas.microsoft.com/office/drawing/2014/main" id="{ABB130DD-5144-0835-1825-B6309B38BE5D}"/>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678260623"/>
      </p:ext>
    </p:extLst>
  </p:cSld>
  <p:clrMapOvr>
    <a:masterClrMapping/>
  </p:clrMapOvr>
  <p:transition>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85D80F-502C-D9CB-FD74-F934A524C4E1}"/>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47CD46E-C4AB-A424-C87C-DB61DBB6F058}"/>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F5BECA67-7B0D-6550-FA6B-7B13C0C63E2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A6344578-C470-9CC7-B35D-F0DC935C5426}"/>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61E2D58-D6A1-FEAC-50F2-3F8B2A71C5DF}"/>
              </a:ext>
            </a:extLst>
          </p:cNvPr>
          <p:cNvSpPr>
            <a:spLocks noGrp="1"/>
          </p:cNvSpPr>
          <p:nvPr>
            <p:ph type="sldNum" sz="quarter" idx="11"/>
          </p:nvPr>
        </p:nvSpPr>
        <p:spPr/>
        <p:txBody>
          <a:bodyPr/>
          <a:lstStyle>
            <a:lvl1pPr>
              <a:defRPr/>
            </a:lvl1pPr>
          </a:lstStyle>
          <a:p>
            <a:fld id="{58C58CE6-F7A0-401F-BF64-A76B2F652492}" type="slidenum">
              <a:rPr lang="en-US" altLang="zh-CN"/>
              <a:pPr/>
              <a:t>‹#›</a:t>
            </a:fld>
            <a:endParaRPr lang="en-US" altLang="zh-CN"/>
          </a:p>
        </p:txBody>
      </p:sp>
      <p:sp>
        <p:nvSpPr>
          <p:cNvPr id="7" name="日期占位符 6">
            <a:extLst>
              <a:ext uri="{FF2B5EF4-FFF2-40B4-BE49-F238E27FC236}">
                <a16:creationId xmlns:a16="http://schemas.microsoft.com/office/drawing/2014/main" id="{AE92CDC7-F156-58A3-1CFE-71E7302F55D0}"/>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1432169695"/>
      </p:ext>
    </p:extLst>
  </p:cSld>
  <p:clrMapOvr>
    <a:masterClrMapping/>
  </p:clrMapOvr>
  <p:transition>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F927B6-CBA1-8AA0-2960-2ECC8CCADCCC}"/>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8EBBBAD-AB27-DEDA-D409-13058F17DDD9}"/>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F11A1288-6DD6-3505-4E28-131A1E85E0BB}"/>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页脚占位符 4">
            <a:extLst>
              <a:ext uri="{FF2B5EF4-FFF2-40B4-BE49-F238E27FC236}">
                <a16:creationId xmlns:a16="http://schemas.microsoft.com/office/drawing/2014/main" id="{660A61AB-F7C4-A314-0480-197DE54B6141}"/>
              </a:ext>
            </a:extLst>
          </p:cNvPr>
          <p:cNvSpPr>
            <a:spLocks noGrp="1"/>
          </p:cNvSpPr>
          <p:nvPr>
            <p:ph type="ftr" sz="quarter" idx="10"/>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523F136F-2D14-A6E6-047A-9F7BA9AA9AAD}"/>
              </a:ext>
            </a:extLst>
          </p:cNvPr>
          <p:cNvSpPr>
            <a:spLocks noGrp="1"/>
          </p:cNvSpPr>
          <p:nvPr>
            <p:ph type="sldNum" sz="quarter" idx="11"/>
          </p:nvPr>
        </p:nvSpPr>
        <p:spPr/>
        <p:txBody>
          <a:bodyPr/>
          <a:lstStyle>
            <a:lvl1pPr>
              <a:defRPr/>
            </a:lvl1pPr>
          </a:lstStyle>
          <a:p>
            <a:fld id="{EBDB5985-F26D-4C3F-88C2-156A4D42494D}" type="slidenum">
              <a:rPr lang="en-US" altLang="zh-CN"/>
              <a:pPr/>
              <a:t>‹#›</a:t>
            </a:fld>
            <a:endParaRPr lang="en-US" altLang="zh-CN"/>
          </a:p>
        </p:txBody>
      </p:sp>
      <p:sp>
        <p:nvSpPr>
          <p:cNvPr id="7" name="日期占位符 6">
            <a:extLst>
              <a:ext uri="{FF2B5EF4-FFF2-40B4-BE49-F238E27FC236}">
                <a16:creationId xmlns:a16="http://schemas.microsoft.com/office/drawing/2014/main" id="{358CA08B-3B2C-FA6F-DBFF-91B17273DFB4}"/>
              </a:ext>
            </a:extLst>
          </p:cNvPr>
          <p:cNvSpPr>
            <a:spLocks noGrp="1"/>
          </p:cNvSpPr>
          <p:nvPr>
            <p:ph type="dt" sz="half" idx="12"/>
          </p:nvPr>
        </p:nvSpPr>
        <p:spPr/>
        <p:txBody>
          <a:bodyPr/>
          <a:lstStyle>
            <a:lvl1pPr>
              <a:defRPr/>
            </a:lvl1pPr>
          </a:lstStyle>
          <a:p>
            <a:endParaRPr lang="en-US" altLang="zh-CN"/>
          </a:p>
        </p:txBody>
      </p:sp>
    </p:spTree>
    <p:extLst>
      <p:ext uri="{BB962C8B-B14F-4D97-AF65-F5344CB8AC3E}">
        <p14:creationId xmlns:p14="http://schemas.microsoft.com/office/powerpoint/2010/main" val="2372547166"/>
      </p:ext>
    </p:extLst>
  </p:cSld>
  <p:clrMapOvr>
    <a:masterClrMapping/>
  </p:clrMapOvr>
  <p:transition>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2914" name="Rectangle 2">
            <a:extLst>
              <a:ext uri="{FF2B5EF4-FFF2-40B4-BE49-F238E27FC236}">
                <a16:creationId xmlns:a16="http://schemas.microsoft.com/office/drawing/2014/main" id="{70B4D98A-C9B3-411C-032D-F36412299E6F}"/>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422915" name="Rectangle 3">
            <a:extLst>
              <a:ext uri="{FF2B5EF4-FFF2-40B4-BE49-F238E27FC236}">
                <a16:creationId xmlns:a16="http://schemas.microsoft.com/office/drawing/2014/main" id="{0F291F60-0575-23CF-CFB5-0DDED6F8EF71}"/>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70851FA9-83AE-4014-A5E1-0B1F8B102E5E}" type="slidenum">
              <a:rPr lang="en-US" altLang="zh-CN"/>
              <a:pPr/>
              <a:t>‹#›</a:t>
            </a:fld>
            <a:endParaRPr lang="en-US" altLang="zh-CN"/>
          </a:p>
        </p:txBody>
      </p:sp>
      <p:grpSp>
        <p:nvGrpSpPr>
          <p:cNvPr id="422916" name="Group 4">
            <a:extLst>
              <a:ext uri="{FF2B5EF4-FFF2-40B4-BE49-F238E27FC236}">
                <a16:creationId xmlns:a16="http://schemas.microsoft.com/office/drawing/2014/main" id="{BA64CB7C-B6DE-B621-02CC-794887DD072C}"/>
              </a:ext>
            </a:extLst>
          </p:cNvPr>
          <p:cNvGrpSpPr>
            <a:grpSpLocks/>
          </p:cNvGrpSpPr>
          <p:nvPr/>
        </p:nvGrpSpPr>
        <p:grpSpPr bwMode="auto">
          <a:xfrm>
            <a:off x="0" y="0"/>
            <a:ext cx="9144000" cy="546100"/>
            <a:chOff x="0" y="0"/>
            <a:chExt cx="5760" cy="344"/>
          </a:xfrm>
        </p:grpSpPr>
        <p:sp>
          <p:nvSpPr>
            <p:cNvPr id="422917" name="Rectangle 5">
              <a:extLst>
                <a:ext uri="{FF2B5EF4-FFF2-40B4-BE49-F238E27FC236}">
                  <a16:creationId xmlns:a16="http://schemas.microsoft.com/office/drawing/2014/main" id="{1D71F658-D4C6-5F96-E13C-D8D02268421E}"/>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422918" name="Rectangle 6">
              <a:extLst>
                <a:ext uri="{FF2B5EF4-FFF2-40B4-BE49-F238E27FC236}">
                  <a16:creationId xmlns:a16="http://schemas.microsoft.com/office/drawing/2014/main" id="{D9A6A492-59F2-7B53-F36F-3EC8A3FE9908}"/>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2919" name="Rectangle 7">
              <a:extLst>
                <a:ext uri="{FF2B5EF4-FFF2-40B4-BE49-F238E27FC236}">
                  <a16:creationId xmlns:a16="http://schemas.microsoft.com/office/drawing/2014/main" id="{13A9AD16-353A-1EBA-4001-E67917D8001F}"/>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422920" name="Rectangle 8">
              <a:extLst>
                <a:ext uri="{FF2B5EF4-FFF2-40B4-BE49-F238E27FC236}">
                  <a16:creationId xmlns:a16="http://schemas.microsoft.com/office/drawing/2014/main" id="{B13BD4E2-A623-1381-A8EA-33BD31BB3843}"/>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422921" name="Rectangle 9">
              <a:extLst>
                <a:ext uri="{FF2B5EF4-FFF2-40B4-BE49-F238E27FC236}">
                  <a16:creationId xmlns:a16="http://schemas.microsoft.com/office/drawing/2014/main" id="{60D2AC48-03D5-5F27-030E-D0DA137B2A50}"/>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422922" name="Rectangle 10">
              <a:extLst>
                <a:ext uri="{FF2B5EF4-FFF2-40B4-BE49-F238E27FC236}">
                  <a16:creationId xmlns:a16="http://schemas.microsoft.com/office/drawing/2014/main" id="{217B1BCA-ADC9-E1C5-C56E-B909398CBEFE}"/>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422923" name="Rectangle 11">
              <a:extLst>
                <a:ext uri="{FF2B5EF4-FFF2-40B4-BE49-F238E27FC236}">
                  <a16:creationId xmlns:a16="http://schemas.microsoft.com/office/drawing/2014/main" id="{6B23879A-BB95-26C5-7493-FCC53BD243AC}"/>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422924" name="Rectangle 12">
              <a:extLst>
                <a:ext uri="{FF2B5EF4-FFF2-40B4-BE49-F238E27FC236}">
                  <a16:creationId xmlns:a16="http://schemas.microsoft.com/office/drawing/2014/main" id="{17FEC0AF-7A89-29F1-FBA0-623190F92780}"/>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422925" name="Rectangle 13">
              <a:extLst>
                <a:ext uri="{FF2B5EF4-FFF2-40B4-BE49-F238E27FC236}">
                  <a16:creationId xmlns:a16="http://schemas.microsoft.com/office/drawing/2014/main" id="{74D477E3-2408-63E7-FF7D-0A4B7E852F63}"/>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grpSp>
      <p:sp>
        <p:nvSpPr>
          <p:cNvPr id="422926" name="Rectangle 14">
            <a:extLst>
              <a:ext uri="{FF2B5EF4-FFF2-40B4-BE49-F238E27FC236}">
                <a16:creationId xmlns:a16="http://schemas.microsoft.com/office/drawing/2014/main" id="{BD2CB755-7C0E-C4CB-46AD-3813460B52A9}"/>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22927" name="Rectangle 15">
            <a:extLst>
              <a:ext uri="{FF2B5EF4-FFF2-40B4-BE49-F238E27FC236}">
                <a16:creationId xmlns:a16="http://schemas.microsoft.com/office/drawing/2014/main" id="{F843ED9A-5E4C-B2F5-D8C4-7AF97A1F11AD}"/>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22928" name="Rectangle 16">
            <a:extLst>
              <a:ext uri="{FF2B5EF4-FFF2-40B4-BE49-F238E27FC236}">
                <a16:creationId xmlns:a16="http://schemas.microsoft.com/office/drawing/2014/main" id="{B75B7CC4-9A86-8262-B58D-4CC458DC6050}"/>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5"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 id="2147483667" r:id="rId10"/>
    <p:sldLayoutId id="2147483668" r:id="rId11"/>
    <p:sldLayoutId id="2147483690" r:id="rId12"/>
  </p:sldLayoutIdLst>
  <p:transition>
    <p:wipe/>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a:extLst>
              <a:ext uri="{FF2B5EF4-FFF2-40B4-BE49-F238E27FC236}">
                <a16:creationId xmlns:a16="http://schemas.microsoft.com/office/drawing/2014/main" id="{64914BBE-B60E-489F-D219-0838D3693559}"/>
              </a:ext>
            </a:extLst>
          </p:cNvPr>
          <p:cNvSpPr>
            <a:spLocks noGrp="1" noChangeArrowheads="1"/>
          </p:cNvSpPr>
          <p:nvPr>
            <p:ph type="title"/>
          </p:nvPr>
        </p:nvSpPr>
        <p:spPr bwMode="auto">
          <a:xfrm>
            <a:off x="800100" y="4953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596995" name="AutoShape 3">
            <a:hlinkClick r:id="" action="ppaction://hlinkshowjump?jump=previousslide" highlightClick="1"/>
            <a:extLst>
              <a:ext uri="{FF2B5EF4-FFF2-40B4-BE49-F238E27FC236}">
                <a16:creationId xmlns:a16="http://schemas.microsoft.com/office/drawing/2014/main" id="{CE185BF2-1CDD-BB41-AA93-350EDD3A52F8}"/>
              </a:ext>
            </a:extLst>
          </p:cNvPr>
          <p:cNvSpPr>
            <a:spLocks noChangeArrowheads="1"/>
          </p:cNvSpPr>
          <p:nvPr/>
        </p:nvSpPr>
        <p:spPr bwMode="auto">
          <a:xfrm>
            <a:off x="68580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6996" name="AutoShape 4">
            <a:hlinkClick r:id="" action="ppaction://hlinkshowjump?jump=nextslide" highlightClick="1"/>
            <a:extLst>
              <a:ext uri="{FF2B5EF4-FFF2-40B4-BE49-F238E27FC236}">
                <a16:creationId xmlns:a16="http://schemas.microsoft.com/office/drawing/2014/main" id="{CFB24BC8-8F13-8EDA-C106-C92ECE4F5F66}"/>
              </a:ext>
            </a:extLst>
          </p:cNvPr>
          <p:cNvSpPr>
            <a:spLocks noChangeArrowheads="1"/>
          </p:cNvSpPr>
          <p:nvPr/>
        </p:nvSpPr>
        <p:spPr bwMode="auto">
          <a:xfrm>
            <a:off x="7543800" y="6121400"/>
            <a:ext cx="457200" cy="4572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96997" name="AutoShape 5">
            <a:hlinkClick r:id="" action="ppaction://hlinkshowjump?jump=firstslide" highlightClick="1"/>
            <a:extLst>
              <a:ext uri="{FF2B5EF4-FFF2-40B4-BE49-F238E27FC236}">
                <a16:creationId xmlns:a16="http://schemas.microsoft.com/office/drawing/2014/main" id="{2FAAB2D4-CCAE-D217-2FC7-372DC90CD705}"/>
              </a:ext>
            </a:extLst>
          </p:cNvPr>
          <p:cNvSpPr>
            <a:spLocks noChangeArrowheads="1"/>
          </p:cNvSpPr>
          <p:nvPr/>
        </p:nvSpPr>
        <p:spPr bwMode="auto">
          <a:xfrm>
            <a:off x="8267700" y="6172200"/>
            <a:ext cx="4572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rtl="0" fontAlgn="base">
        <a:spcBef>
          <a:spcPct val="0"/>
        </a:spcBef>
        <a:spcAft>
          <a:spcPct val="0"/>
        </a:spcAft>
        <a:defRPr sz="4000" b="1" kern="1200">
          <a:solidFill>
            <a:srgbClr val="000000"/>
          </a:solidFill>
          <a:latin typeface="+mj-lt"/>
          <a:ea typeface="+mj-ea"/>
          <a:cs typeface="+mj-cs"/>
        </a:defRPr>
      </a:lvl1pPr>
      <a:lvl2pPr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2pPr>
      <a:lvl3pPr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3pPr>
      <a:lvl4pPr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4pPr>
      <a:lvl5pPr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4754" name="Rectangle 2">
            <a:extLst>
              <a:ext uri="{FF2B5EF4-FFF2-40B4-BE49-F238E27FC236}">
                <a16:creationId xmlns:a16="http://schemas.microsoft.com/office/drawing/2014/main" id="{87370183-3729-E64C-6E0E-47697304560B}"/>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sz="1200"/>
            </a:lvl1pPr>
          </a:lstStyle>
          <a:p>
            <a:endParaRPr lang="en-US" altLang="zh-CN"/>
          </a:p>
        </p:txBody>
      </p:sp>
      <p:sp>
        <p:nvSpPr>
          <p:cNvPr id="714755" name="Rectangle 3">
            <a:extLst>
              <a:ext uri="{FF2B5EF4-FFF2-40B4-BE49-F238E27FC236}">
                <a16:creationId xmlns:a16="http://schemas.microsoft.com/office/drawing/2014/main" id="{18449DB8-1329-89C5-C945-3DF96BC3B218}"/>
              </a:ext>
            </a:extLst>
          </p:cNvPr>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atin typeface="Arial Black" panose="020B0A04020102020204" pitchFamily="34" charset="0"/>
              </a:defRPr>
            </a:lvl1pPr>
          </a:lstStyle>
          <a:p>
            <a:fld id="{45E414C2-609C-4AF1-8CE8-6878310E2064}" type="slidenum">
              <a:rPr lang="en-US" altLang="zh-CN"/>
              <a:pPr/>
              <a:t>‹#›</a:t>
            </a:fld>
            <a:endParaRPr lang="en-US" altLang="zh-CN"/>
          </a:p>
        </p:txBody>
      </p:sp>
      <p:grpSp>
        <p:nvGrpSpPr>
          <p:cNvPr id="714756" name="Group 4">
            <a:extLst>
              <a:ext uri="{FF2B5EF4-FFF2-40B4-BE49-F238E27FC236}">
                <a16:creationId xmlns:a16="http://schemas.microsoft.com/office/drawing/2014/main" id="{CD2E563C-7DA8-6BAE-A1EA-C1FBE97E1A2C}"/>
              </a:ext>
            </a:extLst>
          </p:cNvPr>
          <p:cNvGrpSpPr>
            <a:grpSpLocks/>
          </p:cNvGrpSpPr>
          <p:nvPr/>
        </p:nvGrpSpPr>
        <p:grpSpPr bwMode="auto">
          <a:xfrm>
            <a:off x="0" y="0"/>
            <a:ext cx="9144000" cy="546100"/>
            <a:chOff x="0" y="0"/>
            <a:chExt cx="5760" cy="344"/>
          </a:xfrm>
        </p:grpSpPr>
        <p:sp>
          <p:nvSpPr>
            <p:cNvPr id="714757" name="Rectangle 5">
              <a:extLst>
                <a:ext uri="{FF2B5EF4-FFF2-40B4-BE49-F238E27FC236}">
                  <a16:creationId xmlns:a16="http://schemas.microsoft.com/office/drawing/2014/main" id="{312BBA82-C184-B5A5-10FB-D971592531A0}"/>
                </a:ext>
              </a:extLst>
            </p:cNvPr>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sz="2400">
                <a:latin typeface="Times New Roman" panose="02020603050405020304" pitchFamily="18" charset="0"/>
              </a:endParaRPr>
            </a:p>
          </p:txBody>
        </p:sp>
        <p:sp>
          <p:nvSpPr>
            <p:cNvPr id="714758" name="Rectangle 6">
              <a:extLst>
                <a:ext uri="{FF2B5EF4-FFF2-40B4-BE49-F238E27FC236}">
                  <a16:creationId xmlns:a16="http://schemas.microsoft.com/office/drawing/2014/main" id="{584AE5D8-4D66-69F6-1DEF-7062A6A16977}"/>
                </a:ext>
              </a:extLst>
            </p:cNvPr>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4759" name="Rectangle 7">
              <a:extLst>
                <a:ext uri="{FF2B5EF4-FFF2-40B4-BE49-F238E27FC236}">
                  <a16:creationId xmlns:a16="http://schemas.microsoft.com/office/drawing/2014/main" id="{C15B613D-E426-5247-9478-673AF0445F6D}"/>
                </a:ext>
              </a:extLst>
            </p:cNvPr>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714760" name="Rectangle 8">
              <a:extLst>
                <a:ext uri="{FF2B5EF4-FFF2-40B4-BE49-F238E27FC236}">
                  <a16:creationId xmlns:a16="http://schemas.microsoft.com/office/drawing/2014/main" id="{9CB1F4D1-A6C4-9338-B0EB-593113158A65}"/>
                </a:ext>
              </a:extLst>
            </p:cNvPr>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714761" name="Rectangle 9">
              <a:extLst>
                <a:ext uri="{FF2B5EF4-FFF2-40B4-BE49-F238E27FC236}">
                  <a16:creationId xmlns:a16="http://schemas.microsoft.com/office/drawing/2014/main" id="{F5204888-0923-A63D-5F36-CD67A026585B}"/>
                </a:ext>
              </a:extLst>
            </p:cNvPr>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714762" name="Rectangle 10">
              <a:extLst>
                <a:ext uri="{FF2B5EF4-FFF2-40B4-BE49-F238E27FC236}">
                  <a16:creationId xmlns:a16="http://schemas.microsoft.com/office/drawing/2014/main" id="{8BEBBC22-CCDF-3887-83A8-57D7C860BF66}"/>
                </a:ext>
              </a:extLst>
            </p:cNvPr>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hlink"/>
                </a:solidFill>
              </a:endParaRPr>
            </a:p>
          </p:txBody>
        </p:sp>
        <p:sp>
          <p:nvSpPr>
            <p:cNvPr id="714763" name="Rectangle 11">
              <a:extLst>
                <a:ext uri="{FF2B5EF4-FFF2-40B4-BE49-F238E27FC236}">
                  <a16:creationId xmlns:a16="http://schemas.microsoft.com/office/drawing/2014/main" id="{E7BB04D6-0F39-3723-0C6A-E19A67F8E654}"/>
                </a:ext>
              </a:extLst>
            </p:cNvPr>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sz="2400">
                <a:latin typeface="Times New Roman" panose="02020603050405020304" pitchFamily="18" charset="0"/>
              </a:endParaRPr>
            </a:p>
          </p:txBody>
        </p:sp>
        <p:sp>
          <p:nvSpPr>
            <p:cNvPr id="714764" name="Rectangle 12">
              <a:extLst>
                <a:ext uri="{FF2B5EF4-FFF2-40B4-BE49-F238E27FC236}">
                  <a16:creationId xmlns:a16="http://schemas.microsoft.com/office/drawing/2014/main" id="{E8354963-0215-CA98-DA47-BA724931973E}"/>
                </a:ext>
              </a:extLst>
            </p:cNvPr>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sp>
          <p:nvSpPr>
            <p:cNvPr id="714765" name="Rectangle 13">
              <a:extLst>
                <a:ext uri="{FF2B5EF4-FFF2-40B4-BE49-F238E27FC236}">
                  <a16:creationId xmlns:a16="http://schemas.microsoft.com/office/drawing/2014/main" id="{EC24B03F-A788-0CA8-04BC-85AC56F57723}"/>
                </a:ext>
              </a:extLst>
            </p:cNvPr>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solidFill>
                  <a:schemeClr val="accent2"/>
                </a:solidFill>
              </a:endParaRPr>
            </a:p>
          </p:txBody>
        </p:sp>
      </p:grpSp>
      <p:sp>
        <p:nvSpPr>
          <p:cNvPr id="714766" name="Rectangle 14">
            <a:extLst>
              <a:ext uri="{FF2B5EF4-FFF2-40B4-BE49-F238E27FC236}">
                <a16:creationId xmlns:a16="http://schemas.microsoft.com/office/drawing/2014/main" id="{2C993FEE-FCE2-FD88-CD94-FA426BB9D99B}"/>
              </a:ext>
            </a:extLst>
          </p:cNvPr>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714767" name="Rectangle 15">
            <a:extLst>
              <a:ext uri="{FF2B5EF4-FFF2-40B4-BE49-F238E27FC236}">
                <a16:creationId xmlns:a16="http://schemas.microsoft.com/office/drawing/2014/main" id="{6A2D7A6B-9B23-6396-E837-C9B72EEA5EB2}"/>
              </a:ext>
            </a:extLst>
          </p:cNvPr>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4768" name="Rectangle 16">
            <a:extLst>
              <a:ext uri="{FF2B5EF4-FFF2-40B4-BE49-F238E27FC236}">
                <a16:creationId xmlns:a16="http://schemas.microsoft.com/office/drawing/2014/main" id="{75DA84EA-A9FF-4DE9-D717-824438101403}"/>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Tree>
  </p:cSld>
  <p:clrMap bg1="lt1" tx1="dk1" bg2="lt2" tx2="dk2" accent1="accent1" accent2="accent2" accent3="accent3" accent4="accent4" accent5="accent5" accent6="accent6" hlink="hlink" folHlink="folHlink"/>
  <p:sldLayoutIdLst>
    <p:sldLayoutId id="2147483658"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ransition>
    <p:wipe/>
  </p:transition>
  <p:txStyles>
    <p:titleStyle>
      <a:lvl1pPr algn="l" rtl="0" fontAlgn="base">
        <a:spcBef>
          <a:spcPct val="0"/>
        </a:spcBef>
        <a:spcAft>
          <a:spcPct val="0"/>
        </a:spcAft>
        <a:defRPr sz="4400" kern="1200">
          <a:solidFill>
            <a:schemeClr val="tx1"/>
          </a:solidFill>
          <a:latin typeface="+mj-lt"/>
          <a:ea typeface="+mj-ea"/>
          <a:cs typeface="+mj-cs"/>
        </a:defRPr>
      </a:lvl1pPr>
      <a:lvl2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lr>
          <a:schemeClr val="bg2"/>
        </a:buClr>
        <a:buSzPct val="75000"/>
        <a:buFont typeface="Wingdings" panose="05000000000000000000"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anose="05000000000000000000" pitchFamily="2" charset="2"/>
        <a:buChar char="¨"/>
        <a:defRPr sz="2800" kern="1200">
          <a:solidFill>
            <a:schemeClr val="tx1"/>
          </a:solidFill>
          <a:latin typeface="+mn-lt"/>
          <a:ea typeface="+mn-ea"/>
          <a:cs typeface="+mn-cs"/>
        </a:defRPr>
      </a:lvl2pPr>
      <a:lvl3pPr marL="1143000" indent="-228600" algn="l" rtl="0" fontAlgn="base">
        <a:spcBef>
          <a:spcPct val="20000"/>
        </a:spcBef>
        <a:spcAft>
          <a:spcPct val="0"/>
        </a:spcAft>
        <a:buClr>
          <a:schemeClr val="bg2"/>
        </a:buClr>
        <a:buSzPct val="65000"/>
        <a:buFont typeface="Wingdings" panose="05000000000000000000"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70000"/>
        <a:buFont typeface="Wingdings" panose="05000000000000000000" pitchFamily="2" charset="2"/>
        <a:buChar char="¨"/>
        <a:defRPr sz="2000" kern="1200">
          <a:solidFill>
            <a:schemeClr val="tx1"/>
          </a:solidFill>
          <a:latin typeface="+mn-lt"/>
          <a:ea typeface="+mn-ea"/>
          <a:cs typeface="+mn-cs"/>
        </a:defRPr>
      </a:lvl4pPr>
      <a:lvl5pPr marL="2057400" indent="-228600" algn="l" rtl="0" fontAlgn="base">
        <a:spcBef>
          <a:spcPct val="20000"/>
        </a:spcBef>
        <a:spcAft>
          <a:spcPct val="0"/>
        </a:spcAft>
        <a:buClr>
          <a:schemeClr val="bg2"/>
        </a:buClr>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5.bin"/><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emf"/><Relationship Id="rId7" Type="http://schemas.openxmlformats.org/officeDocument/2006/relationships/image" Target="../media/image11.emf"/><Relationship Id="rId2" Type="http://schemas.openxmlformats.org/officeDocument/2006/relationships/oleObject" Target="../embeddings/oleObject6.bin"/><Relationship Id="rId1" Type="http://schemas.openxmlformats.org/officeDocument/2006/relationships/slideLayout" Target="../slideLayouts/slideLayout7.xml"/><Relationship Id="rId6" Type="http://schemas.openxmlformats.org/officeDocument/2006/relationships/oleObject" Target="../embeddings/oleObject8.bin"/><Relationship Id="rId5" Type="http://schemas.openxmlformats.org/officeDocument/2006/relationships/image" Target="../media/image10.wmf"/><Relationship Id="rId4" Type="http://schemas.openxmlformats.org/officeDocument/2006/relationships/oleObject" Target="../embeddings/oleObject7.bin"/></Relationships>
</file>

<file path=ppt/slides/_rels/slide1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10.bin"/><Relationship Id="rId1" Type="http://schemas.openxmlformats.org/officeDocument/2006/relationships/slideLayout" Target="../slideLayouts/slideLayout7.xml"/><Relationship Id="rId5" Type="http://schemas.openxmlformats.org/officeDocument/2006/relationships/image" Target="../media/image14.emf"/><Relationship Id="rId4" Type="http://schemas.openxmlformats.org/officeDocument/2006/relationships/oleObject" Target="../embeddings/oleObject11.bin"/></Relationships>
</file>

<file path=ppt/slides/_rels/slide15.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oleObject" Target="../embeddings/oleObject12.bin"/><Relationship Id="rId1" Type="http://schemas.openxmlformats.org/officeDocument/2006/relationships/slideLayout" Target="../slideLayouts/slideLayout7.xml"/><Relationship Id="rId5" Type="http://schemas.openxmlformats.org/officeDocument/2006/relationships/image" Target="../media/image16.emf"/><Relationship Id="rId4" Type="http://schemas.openxmlformats.org/officeDocument/2006/relationships/oleObject" Target="../embeddings/oleObject13.bin"/></Relationships>
</file>

<file path=ppt/slides/_rels/slide16.xml.rels><?xml version="1.0" encoding="UTF-8" standalone="yes"?>
<Relationships xmlns="http://schemas.openxmlformats.org/package/2006/relationships"><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oleObject" Target="../embeddings/oleObject16.bin"/><Relationship Id="rId5" Type="http://schemas.openxmlformats.org/officeDocument/2006/relationships/image" Target="../media/image18.emf"/><Relationship Id="rId4" Type="http://schemas.openxmlformats.org/officeDocument/2006/relationships/oleObject" Target="../embeddings/oleObject15.bin"/></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7.bin"/><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oleObject" Target="../embeddings/oleObject18.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2.bin"/><Relationship Id="rId3" Type="http://schemas.openxmlformats.org/officeDocument/2006/relationships/image" Target="../media/image22.emf"/><Relationship Id="rId7" Type="http://schemas.openxmlformats.org/officeDocument/2006/relationships/image" Target="../media/image24.emf"/><Relationship Id="rId2" Type="http://schemas.openxmlformats.org/officeDocument/2006/relationships/oleObject" Target="../embeddings/oleObject19.bin"/><Relationship Id="rId1" Type="http://schemas.openxmlformats.org/officeDocument/2006/relationships/slideLayout" Target="../slideLayouts/slideLayout7.xml"/><Relationship Id="rId6" Type="http://schemas.openxmlformats.org/officeDocument/2006/relationships/oleObject" Target="../embeddings/oleObject21.bin"/><Relationship Id="rId5" Type="http://schemas.openxmlformats.org/officeDocument/2006/relationships/image" Target="../media/image23.emf"/><Relationship Id="rId4" Type="http://schemas.openxmlformats.org/officeDocument/2006/relationships/oleObject" Target="../embeddings/oleObject20.bin"/><Relationship Id="rId9" Type="http://schemas.openxmlformats.org/officeDocument/2006/relationships/image" Target="../media/image25.emf"/></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23.bin"/><Relationship Id="rId1" Type="http://schemas.openxmlformats.org/officeDocument/2006/relationships/slideLayout" Target="../slideLayouts/slideLayout7.xml"/><Relationship Id="rId5" Type="http://schemas.openxmlformats.org/officeDocument/2006/relationships/image" Target="../media/image27.wmf"/><Relationship Id="rId4" Type="http://schemas.openxmlformats.org/officeDocument/2006/relationships/oleObject" Target="../embeddings/oleObject24.bin"/></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wmf"/><Relationship Id="rId2" Type="http://schemas.openxmlformats.org/officeDocument/2006/relationships/oleObject" Target="../embeddings/oleObject25.bin"/><Relationship Id="rId1" Type="http://schemas.openxmlformats.org/officeDocument/2006/relationships/slideLayout" Target="../slideLayouts/slideLayout18.xml"/><Relationship Id="rId4" Type="http://schemas.openxmlformats.org/officeDocument/2006/relationships/slide" Target="slide40.xml"/></Relationships>
</file>

<file path=ppt/slides/_rels/slide31.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3.emf"/><Relationship Id="rId3" Type="http://schemas.openxmlformats.org/officeDocument/2006/relationships/image" Target="../media/image29.wmf"/><Relationship Id="rId7" Type="http://schemas.openxmlformats.org/officeDocument/2006/relationships/image" Target="../media/image31.w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14.xml"/><Relationship Id="rId6" Type="http://schemas.openxmlformats.org/officeDocument/2006/relationships/oleObject" Target="../embeddings/oleObject28.bin"/><Relationship Id="rId11" Type="http://schemas.openxmlformats.org/officeDocument/2006/relationships/image" Target="../media/image28.wmf"/><Relationship Id="rId5" Type="http://schemas.openxmlformats.org/officeDocument/2006/relationships/image" Target="../media/image30.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2.emf"/></Relationships>
</file>

<file path=ppt/slides/_rels/slide3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oleObject" Target="../embeddings/oleObject32.bin"/><Relationship Id="rId1" Type="http://schemas.openxmlformats.org/officeDocument/2006/relationships/slideLayout" Target="../slideLayouts/slideLayout19.xml"/></Relationships>
</file>

<file path=ppt/slides/_rels/slide33.xml.rels><?xml version="1.0" encoding="UTF-8" standalone="yes"?>
<Relationships xmlns="http://schemas.openxmlformats.org/package/2006/relationships"><Relationship Id="rId3" Type="http://schemas.openxmlformats.org/officeDocument/2006/relationships/image" Target="../media/image35.emf"/><Relationship Id="rId7" Type="http://schemas.openxmlformats.org/officeDocument/2006/relationships/image" Target="../media/image37.wmf"/><Relationship Id="rId2" Type="http://schemas.openxmlformats.org/officeDocument/2006/relationships/oleObject" Target="../embeddings/oleObject33.bin"/><Relationship Id="rId1" Type="http://schemas.openxmlformats.org/officeDocument/2006/relationships/slideLayout" Target="../slideLayouts/slideLayout19.xml"/><Relationship Id="rId6" Type="http://schemas.openxmlformats.org/officeDocument/2006/relationships/oleObject" Target="../embeddings/oleObject35.bin"/><Relationship Id="rId5" Type="http://schemas.openxmlformats.org/officeDocument/2006/relationships/image" Target="../media/image36.wmf"/><Relationship Id="rId4" Type="http://schemas.openxmlformats.org/officeDocument/2006/relationships/oleObject" Target="../embeddings/oleObject34.bin"/></Relationships>
</file>

<file path=ppt/slides/_rels/slide3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oleObject" Target="../embeddings/oleObject36.bin"/><Relationship Id="rId1" Type="http://schemas.openxmlformats.org/officeDocument/2006/relationships/slideLayout" Target="../slideLayouts/slideLayout19.xml"/><Relationship Id="rId5" Type="http://schemas.openxmlformats.org/officeDocument/2006/relationships/image" Target="../media/image10.wmf"/><Relationship Id="rId4" Type="http://schemas.openxmlformats.org/officeDocument/2006/relationships/oleObject" Target="../embeddings/oleObject37.bin"/></Relationships>
</file>

<file path=ppt/slides/_rels/slide35.x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oleObject" Target="../embeddings/oleObject38.bin"/><Relationship Id="rId1" Type="http://schemas.openxmlformats.org/officeDocument/2006/relationships/slideLayout" Target="../slideLayouts/slideLayout19.xml"/><Relationship Id="rId5" Type="http://schemas.openxmlformats.org/officeDocument/2006/relationships/image" Target="../media/image40.emf"/><Relationship Id="rId4" Type="http://schemas.openxmlformats.org/officeDocument/2006/relationships/oleObject" Target="../embeddings/oleObject39.bin"/></Relationships>
</file>

<file path=ppt/slides/_rels/slide36.xml.rels><?xml version="1.0" encoding="UTF-8" standalone="yes"?>
<Relationships xmlns="http://schemas.openxmlformats.org/package/2006/relationships"><Relationship Id="rId3" Type="http://schemas.openxmlformats.org/officeDocument/2006/relationships/image" Target="../media/image41.emf"/><Relationship Id="rId2" Type="http://schemas.openxmlformats.org/officeDocument/2006/relationships/oleObject" Target="../embeddings/oleObject40.bin"/><Relationship Id="rId1" Type="http://schemas.openxmlformats.org/officeDocument/2006/relationships/slideLayout" Target="../slideLayouts/slideLayout19.xml"/><Relationship Id="rId5" Type="http://schemas.openxmlformats.org/officeDocument/2006/relationships/image" Target="../media/image42.emf"/><Relationship Id="rId4" Type="http://schemas.openxmlformats.org/officeDocument/2006/relationships/oleObject" Target="../embeddings/oleObject41.bin"/></Relationships>
</file>

<file path=ppt/slides/_rels/slide37.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42.bin"/><Relationship Id="rId1" Type="http://schemas.openxmlformats.org/officeDocument/2006/relationships/slideLayout" Target="../slideLayouts/slideLayout19.xml"/><Relationship Id="rId5" Type="http://schemas.openxmlformats.org/officeDocument/2006/relationships/image" Target="../media/image44.emf"/><Relationship Id="rId4" Type="http://schemas.openxmlformats.org/officeDocument/2006/relationships/oleObject" Target="../embeddings/oleObject43.bin"/></Relationships>
</file>

<file path=ppt/slides/_rels/slide38.x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oleObject" Target="../embeddings/oleObject44.bin"/><Relationship Id="rId1" Type="http://schemas.openxmlformats.org/officeDocument/2006/relationships/slideLayout" Target="../slideLayouts/slideLayout19.xml"/></Relationships>
</file>

<file path=ppt/slides/_rels/slide39.xml.rels><?xml version="1.0" encoding="UTF-8" standalone="yes"?>
<Relationships xmlns="http://schemas.openxmlformats.org/package/2006/relationships"><Relationship Id="rId8" Type="http://schemas.openxmlformats.org/officeDocument/2006/relationships/oleObject" Target="../embeddings/oleObject48.bin"/><Relationship Id="rId13" Type="http://schemas.openxmlformats.org/officeDocument/2006/relationships/image" Target="../media/image51.wmf"/><Relationship Id="rId3" Type="http://schemas.openxmlformats.org/officeDocument/2006/relationships/image" Target="../media/image46.wmf"/><Relationship Id="rId7" Type="http://schemas.openxmlformats.org/officeDocument/2006/relationships/image" Target="../media/image48.wmf"/><Relationship Id="rId12" Type="http://schemas.openxmlformats.org/officeDocument/2006/relationships/oleObject" Target="../embeddings/oleObject50.bin"/><Relationship Id="rId2" Type="http://schemas.openxmlformats.org/officeDocument/2006/relationships/oleObject" Target="../embeddings/oleObject45.bin"/><Relationship Id="rId1" Type="http://schemas.openxmlformats.org/officeDocument/2006/relationships/slideLayout" Target="../slideLayouts/slideLayout19.xml"/><Relationship Id="rId6" Type="http://schemas.openxmlformats.org/officeDocument/2006/relationships/oleObject" Target="../embeddings/oleObject47.bin"/><Relationship Id="rId11" Type="http://schemas.openxmlformats.org/officeDocument/2006/relationships/image" Target="../media/image50.wmf"/><Relationship Id="rId5" Type="http://schemas.openxmlformats.org/officeDocument/2006/relationships/image" Target="../media/image47.wmf"/><Relationship Id="rId15" Type="http://schemas.openxmlformats.org/officeDocument/2006/relationships/image" Target="../media/image52.wmf"/><Relationship Id="rId10" Type="http://schemas.openxmlformats.org/officeDocument/2006/relationships/oleObject" Target="../embeddings/oleObject49.bin"/><Relationship Id="rId4" Type="http://schemas.openxmlformats.org/officeDocument/2006/relationships/oleObject" Target="../embeddings/oleObject46.bin"/><Relationship Id="rId9" Type="http://schemas.openxmlformats.org/officeDocument/2006/relationships/image" Target="../media/image49.wmf"/><Relationship Id="rId14" Type="http://schemas.openxmlformats.org/officeDocument/2006/relationships/oleObject" Target="../embeddings/oleObject51.bin"/></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oleObject" Target="../embeddings/oleObject52.bin"/><Relationship Id="rId1" Type="http://schemas.openxmlformats.org/officeDocument/2006/relationships/slideLayout" Target="../slideLayouts/slideLayout19.xml"/><Relationship Id="rId5" Type="http://schemas.openxmlformats.org/officeDocument/2006/relationships/image" Target="../media/image54.wmf"/><Relationship Id="rId4" Type="http://schemas.openxmlformats.org/officeDocument/2006/relationships/oleObject" Target="../embeddings/oleObject53.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44.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54.bin"/><Relationship Id="rId1" Type="http://schemas.openxmlformats.org/officeDocument/2006/relationships/slideLayout" Target="../slideLayouts/slideLayout19.xml"/></Relationships>
</file>

<file path=ppt/slides/_rels/slide45.xml.rels><?xml version="1.0" encoding="UTF-8" standalone="yes"?>
<Relationships xmlns="http://schemas.openxmlformats.org/package/2006/relationships"><Relationship Id="rId8" Type="http://schemas.openxmlformats.org/officeDocument/2006/relationships/oleObject" Target="../embeddings/oleObject58.bin"/><Relationship Id="rId13" Type="http://schemas.openxmlformats.org/officeDocument/2006/relationships/image" Target="../media/image61.wmf"/><Relationship Id="rId3" Type="http://schemas.openxmlformats.org/officeDocument/2006/relationships/image" Target="../media/image56.wmf"/><Relationship Id="rId7" Type="http://schemas.openxmlformats.org/officeDocument/2006/relationships/image" Target="../media/image58.wmf"/><Relationship Id="rId12" Type="http://schemas.openxmlformats.org/officeDocument/2006/relationships/oleObject" Target="../embeddings/oleObject60.bin"/><Relationship Id="rId17" Type="http://schemas.openxmlformats.org/officeDocument/2006/relationships/image" Target="../media/image63.wmf"/><Relationship Id="rId2" Type="http://schemas.openxmlformats.org/officeDocument/2006/relationships/oleObject" Target="../embeddings/oleObject55.bin"/><Relationship Id="rId16" Type="http://schemas.openxmlformats.org/officeDocument/2006/relationships/oleObject" Target="../embeddings/oleObject62.bin"/><Relationship Id="rId1" Type="http://schemas.openxmlformats.org/officeDocument/2006/relationships/slideLayout" Target="../slideLayouts/slideLayout19.xml"/><Relationship Id="rId6" Type="http://schemas.openxmlformats.org/officeDocument/2006/relationships/oleObject" Target="../embeddings/oleObject57.bin"/><Relationship Id="rId11" Type="http://schemas.openxmlformats.org/officeDocument/2006/relationships/image" Target="../media/image60.wmf"/><Relationship Id="rId5" Type="http://schemas.openxmlformats.org/officeDocument/2006/relationships/image" Target="../media/image57.wmf"/><Relationship Id="rId15" Type="http://schemas.openxmlformats.org/officeDocument/2006/relationships/image" Target="../media/image62.wmf"/><Relationship Id="rId10" Type="http://schemas.openxmlformats.org/officeDocument/2006/relationships/oleObject" Target="../embeddings/oleObject59.bin"/><Relationship Id="rId4" Type="http://schemas.openxmlformats.org/officeDocument/2006/relationships/oleObject" Target="../embeddings/oleObject56.bin"/><Relationship Id="rId9" Type="http://schemas.openxmlformats.org/officeDocument/2006/relationships/image" Target="../media/image59.wmf"/><Relationship Id="rId14" Type="http://schemas.openxmlformats.org/officeDocument/2006/relationships/oleObject" Target="../embeddings/oleObject61.bin"/></Relationships>
</file>

<file path=ppt/slides/_rels/slide46.xml.rels><?xml version="1.0" encoding="UTF-8" standalone="yes"?>
<Relationships xmlns="http://schemas.openxmlformats.org/package/2006/relationships"><Relationship Id="rId8" Type="http://schemas.openxmlformats.org/officeDocument/2006/relationships/image" Target="../media/image66.wmf"/><Relationship Id="rId3" Type="http://schemas.openxmlformats.org/officeDocument/2006/relationships/oleObject" Target="../embeddings/oleObject63.bin"/><Relationship Id="rId7" Type="http://schemas.openxmlformats.org/officeDocument/2006/relationships/oleObject" Target="../embeddings/oleObject65.bin"/><Relationship Id="rId2" Type="http://schemas.openxmlformats.org/officeDocument/2006/relationships/notesSlide" Target="../notesSlides/notesSlide4.xml"/><Relationship Id="rId1" Type="http://schemas.openxmlformats.org/officeDocument/2006/relationships/slideLayout" Target="../slideLayouts/slideLayout19.xml"/><Relationship Id="rId6" Type="http://schemas.openxmlformats.org/officeDocument/2006/relationships/image" Target="../media/image65.wmf"/><Relationship Id="rId5" Type="http://schemas.openxmlformats.org/officeDocument/2006/relationships/oleObject" Target="../embeddings/oleObject64.bin"/><Relationship Id="rId4" Type="http://schemas.openxmlformats.org/officeDocument/2006/relationships/image" Target="../media/image64.wmf"/></Relationships>
</file>

<file path=ppt/slides/_rels/slide47.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6.bin"/><Relationship Id="rId7" Type="http://schemas.openxmlformats.org/officeDocument/2006/relationships/oleObject" Target="../embeddings/oleObject68.bin"/><Relationship Id="rId2" Type="http://schemas.openxmlformats.org/officeDocument/2006/relationships/notesSlide" Target="../notesSlides/notesSlide5.xml"/><Relationship Id="rId1" Type="http://schemas.openxmlformats.org/officeDocument/2006/relationships/slideLayout" Target="../slideLayouts/slideLayout19.xml"/><Relationship Id="rId6" Type="http://schemas.openxmlformats.org/officeDocument/2006/relationships/image" Target="../media/image68.wmf"/><Relationship Id="rId5" Type="http://schemas.openxmlformats.org/officeDocument/2006/relationships/oleObject" Target="../embeddings/oleObject67.bin"/><Relationship Id="rId4" Type="http://schemas.openxmlformats.org/officeDocument/2006/relationships/image" Target="../media/image67.wmf"/></Relationships>
</file>

<file path=ppt/slides/_rels/slide48.xml.rels><?xml version="1.0" encoding="UTF-8" standalone="yes"?>
<Relationships xmlns="http://schemas.openxmlformats.org/package/2006/relationships"><Relationship Id="rId8" Type="http://schemas.openxmlformats.org/officeDocument/2006/relationships/image" Target="../media/image72.wmf"/><Relationship Id="rId3" Type="http://schemas.openxmlformats.org/officeDocument/2006/relationships/oleObject" Target="../embeddings/oleObject69.bin"/><Relationship Id="rId7" Type="http://schemas.openxmlformats.org/officeDocument/2006/relationships/oleObject" Target="../embeddings/oleObject71.bin"/><Relationship Id="rId2" Type="http://schemas.openxmlformats.org/officeDocument/2006/relationships/notesSlide" Target="../notesSlides/notesSlide6.xml"/><Relationship Id="rId1" Type="http://schemas.openxmlformats.org/officeDocument/2006/relationships/slideLayout" Target="../slideLayouts/slideLayout19.xml"/><Relationship Id="rId6" Type="http://schemas.openxmlformats.org/officeDocument/2006/relationships/image" Target="../media/image71.wmf"/><Relationship Id="rId5" Type="http://schemas.openxmlformats.org/officeDocument/2006/relationships/oleObject" Target="../embeddings/oleObject70.bin"/><Relationship Id="rId4" Type="http://schemas.openxmlformats.org/officeDocument/2006/relationships/image" Target="../media/image70.wmf"/></Relationships>
</file>

<file path=ppt/slides/_rels/slide49.xml.rels><?xml version="1.0" encoding="UTF-8" standalone="yes"?>
<Relationships xmlns="http://schemas.openxmlformats.org/package/2006/relationships"><Relationship Id="rId3" Type="http://schemas.openxmlformats.org/officeDocument/2006/relationships/slide" Target="slide58.xml"/><Relationship Id="rId2" Type="http://schemas.openxmlformats.org/officeDocument/2006/relationships/slide" Target="slide25.xml"/><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oleObject" Target="../embeddings/oleObject75.bin"/><Relationship Id="rId13" Type="http://schemas.openxmlformats.org/officeDocument/2006/relationships/image" Target="../media/image78.wmf"/><Relationship Id="rId3" Type="http://schemas.openxmlformats.org/officeDocument/2006/relationships/image" Target="../media/image73.wmf"/><Relationship Id="rId7" Type="http://schemas.openxmlformats.org/officeDocument/2006/relationships/image" Target="../media/image75.emf"/><Relationship Id="rId12" Type="http://schemas.openxmlformats.org/officeDocument/2006/relationships/oleObject" Target="../embeddings/oleObject77.bin"/><Relationship Id="rId17" Type="http://schemas.openxmlformats.org/officeDocument/2006/relationships/image" Target="../media/image80.wmf"/><Relationship Id="rId2" Type="http://schemas.openxmlformats.org/officeDocument/2006/relationships/oleObject" Target="../embeddings/oleObject72.bin"/><Relationship Id="rId16" Type="http://schemas.openxmlformats.org/officeDocument/2006/relationships/oleObject" Target="../embeddings/oleObject79.bin"/><Relationship Id="rId1" Type="http://schemas.openxmlformats.org/officeDocument/2006/relationships/slideLayout" Target="../slideLayouts/slideLayout18.xml"/><Relationship Id="rId6" Type="http://schemas.openxmlformats.org/officeDocument/2006/relationships/oleObject" Target="../embeddings/oleObject74.bin"/><Relationship Id="rId11" Type="http://schemas.openxmlformats.org/officeDocument/2006/relationships/image" Target="../media/image77.wmf"/><Relationship Id="rId5" Type="http://schemas.openxmlformats.org/officeDocument/2006/relationships/image" Target="../media/image74.wmf"/><Relationship Id="rId15" Type="http://schemas.openxmlformats.org/officeDocument/2006/relationships/image" Target="../media/image79.wmf"/><Relationship Id="rId10" Type="http://schemas.openxmlformats.org/officeDocument/2006/relationships/oleObject" Target="../embeddings/oleObject76.bin"/><Relationship Id="rId4" Type="http://schemas.openxmlformats.org/officeDocument/2006/relationships/oleObject" Target="../embeddings/oleObject73.bin"/><Relationship Id="rId9" Type="http://schemas.openxmlformats.org/officeDocument/2006/relationships/image" Target="../media/image76.wmf"/><Relationship Id="rId14" Type="http://schemas.openxmlformats.org/officeDocument/2006/relationships/oleObject" Target="../embeddings/oleObject78.bin"/></Relationships>
</file>

<file path=ppt/slides/_rels/slide51.xml.rels><?xml version="1.0" encoding="UTF-8" standalone="yes"?>
<Relationships xmlns="http://schemas.openxmlformats.org/package/2006/relationships"><Relationship Id="rId3" Type="http://schemas.openxmlformats.org/officeDocument/2006/relationships/image" Target="../media/image81.emf"/><Relationship Id="rId7" Type="http://schemas.openxmlformats.org/officeDocument/2006/relationships/image" Target="../media/image83.wmf"/><Relationship Id="rId2" Type="http://schemas.openxmlformats.org/officeDocument/2006/relationships/oleObject" Target="../embeddings/oleObject80.bin"/><Relationship Id="rId1" Type="http://schemas.openxmlformats.org/officeDocument/2006/relationships/slideLayout" Target="../slideLayouts/slideLayout19.xml"/><Relationship Id="rId6" Type="http://schemas.openxmlformats.org/officeDocument/2006/relationships/oleObject" Target="../embeddings/oleObject82.bin"/><Relationship Id="rId5" Type="http://schemas.openxmlformats.org/officeDocument/2006/relationships/image" Target="../media/image82.wmf"/><Relationship Id="rId4" Type="http://schemas.openxmlformats.org/officeDocument/2006/relationships/oleObject" Target="../embeddings/oleObject81.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86.bin"/><Relationship Id="rId3" Type="http://schemas.openxmlformats.org/officeDocument/2006/relationships/image" Target="../media/image84.emf"/><Relationship Id="rId7" Type="http://schemas.openxmlformats.org/officeDocument/2006/relationships/image" Target="../media/image86.emf"/><Relationship Id="rId2" Type="http://schemas.openxmlformats.org/officeDocument/2006/relationships/oleObject" Target="../embeddings/oleObject83.bin"/><Relationship Id="rId1" Type="http://schemas.openxmlformats.org/officeDocument/2006/relationships/slideLayout" Target="../slideLayouts/slideLayout19.xml"/><Relationship Id="rId6" Type="http://schemas.openxmlformats.org/officeDocument/2006/relationships/oleObject" Target="../embeddings/oleObject85.bin"/><Relationship Id="rId11" Type="http://schemas.openxmlformats.org/officeDocument/2006/relationships/image" Target="../media/image88.wmf"/><Relationship Id="rId5" Type="http://schemas.openxmlformats.org/officeDocument/2006/relationships/image" Target="../media/image85.emf"/><Relationship Id="rId10" Type="http://schemas.openxmlformats.org/officeDocument/2006/relationships/oleObject" Target="../embeddings/oleObject87.bin"/><Relationship Id="rId4" Type="http://schemas.openxmlformats.org/officeDocument/2006/relationships/oleObject" Target="../embeddings/oleObject84.bin"/><Relationship Id="rId9" Type="http://schemas.openxmlformats.org/officeDocument/2006/relationships/image" Target="../media/image87.emf"/></Relationships>
</file>

<file path=ppt/slides/_rels/slide53.xml.rels><?xml version="1.0" encoding="UTF-8" standalone="yes"?>
<Relationships xmlns="http://schemas.openxmlformats.org/package/2006/relationships"><Relationship Id="rId8" Type="http://schemas.openxmlformats.org/officeDocument/2006/relationships/oleObject" Target="../embeddings/oleObject91.bin"/><Relationship Id="rId13" Type="http://schemas.openxmlformats.org/officeDocument/2006/relationships/image" Target="../media/image94.wmf"/><Relationship Id="rId18" Type="http://schemas.openxmlformats.org/officeDocument/2006/relationships/oleObject" Target="../embeddings/oleObject96.bin"/><Relationship Id="rId3" Type="http://schemas.openxmlformats.org/officeDocument/2006/relationships/image" Target="../media/image89.wmf"/><Relationship Id="rId7" Type="http://schemas.openxmlformats.org/officeDocument/2006/relationships/image" Target="../media/image91.wmf"/><Relationship Id="rId12" Type="http://schemas.openxmlformats.org/officeDocument/2006/relationships/oleObject" Target="../embeddings/oleObject93.bin"/><Relationship Id="rId17" Type="http://schemas.openxmlformats.org/officeDocument/2006/relationships/image" Target="../media/image96.wmf"/><Relationship Id="rId2" Type="http://schemas.openxmlformats.org/officeDocument/2006/relationships/oleObject" Target="../embeddings/oleObject88.bin"/><Relationship Id="rId16" Type="http://schemas.openxmlformats.org/officeDocument/2006/relationships/oleObject" Target="../embeddings/oleObject95.bin"/><Relationship Id="rId1" Type="http://schemas.openxmlformats.org/officeDocument/2006/relationships/slideLayout" Target="../slideLayouts/slideLayout19.xml"/><Relationship Id="rId6" Type="http://schemas.openxmlformats.org/officeDocument/2006/relationships/oleObject" Target="../embeddings/oleObject90.bin"/><Relationship Id="rId11" Type="http://schemas.openxmlformats.org/officeDocument/2006/relationships/image" Target="../media/image93.wmf"/><Relationship Id="rId5" Type="http://schemas.openxmlformats.org/officeDocument/2006/relationships/image" Target="../media/image90.wmf"/><Relationship Id="rId15" Type="http://schemas.openxmlformats.org/officeDocument/2006/relationships/image" Target="../media/image95.wmf"/><Relationship Id="rId10" Type="http://schemas.openxmlformats.org/officeDocument/2006/relationships/oleObject" Target="../embeddings/oleObject92.bin"/><Relationship Id="rId19" Type="http://schemas.openxmlformats.org/officeDocument/2006/relationships/image" Target="../media/image97.wmf"/><Relationship Id="rId4" Type="http://schemas.openxmlformats.org/officeDocument/2006/relationships/oleObject" Target="../embeddings/oleObject89.bin"/><Relationship Id="rId9" Type="http://schemas.openxmlformats.org/officeDocument/2006/relationships/image" Target="../media/image92.wmf"/><Relationship Id="rId14" Type="http://schemas.openxmlformats.org/officeDocument/2006/relationships/oleObject" Target="../embeddings/oleObject94.bin"/></Relationships>
</file>

<file path=ppt/slides/_rels/slide54.xml.rels><?xml version="1.0" encoding="UTF-8" standalone="yes"?>
<Relationships xmlns="http://schemas.openxmlformats.org/package/2006/relationships"><Relationship Id="rId8" Type="http://schemas.openxmlformats.org/officeDocument/2006/relationships/oleObject" Target="../embeddings/oleObject100.bin"/><Relationship Id="rId13" Type="http://schemas.openxmlformats.org/officeDocument/2006/relationships/image" Target="../media/image103.wmf"/><Relationship Id="rId3" Type="http://schemas.openxmlformats.org/officeDocument/2006/relationships/image" Target="../media/image98.wmf"/><Relationship Id="rId7" Type="http://schemas.openxmlformats.org/officeDocument/2006/relationships/image" Target="../media/image100.wmf"/><Relationship Id="rId12" Type="http://schemas.openxmlformats.org/officeDocument/2006/relationships/oleObject" Target="../embeddings/oleObject102.bin"/><Relationship Id="rId2" Type="http://schemas.openxmlformats.org/officeDocument/2006/relationships/oleObject" Target="../embeddings/oleObject97.bin"/><Relationship Id="rId1" Type="http://schemas.openxmlformats.org/officeDocument/2006/relationships/slideLayout" Target="../slideLayouts/slideLayout19.xml"/><Relationship Id="rId6" Type="http://schemas.openxmlformats.org/officeDocument/2006/relationships/oleObject" Target="../embeddings/oleObject99.bin"/><Relationship Id="rId11" Type="http://schemas.openxmlformats.org/officeDocument/2006/relationships/image" Target="../media/image102.wmf"/><Relationship Id="rId5" Type="http://schemas.openxmlformats.org/officeDocument/2006/relationships/image" Target="../media/image99.wmf"/><Relationship Id="rId15" Type="http://schemas.openxmlformats.org/officeDocument/2006/relationships/image" Target="../media/image104.wmf"/><Relationship Id="rId10" Type="http://schemas.openxmlformats.org/officeDocument/2006/relationships/oleObject" Target="../embeddings/oleObject101.bin"/><Relationship Id="rId4" Type="http://schemas.openxmlformats.org/officeDocument/2006/relationships/oleObject" Target="../embeddings/oleObject98.bin"/><Relationship Id="rId9" Type="http://schemas.openxmlformats.org/officeDocument/2006/relationships/image" Target="../media/image101.wmf"/><Relationship Id="rId14" Type="http://schemas.openxmlformats.org/officeDocument/2006/relationships/oleObject" Target="../embeddings/oleObject103.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107.bin"/><Relationship Id="rId3" Type="http://schemas.openxmlformats.org/officeDocument/2006/relationships/image" Target="../media/image105.wmf"/><Relationship Id="rId7" Type="http://schemas.openxmlformats.org/officeDocument/2006/relationships/image" Target="../media/image107.wmf"/><Relationship Id="rId2" Type="http://schemas.openxmlformats.org/officeDocument/2006/relationships/oleObject" Target="../embeddings/oleObject104.bin"/><Relationship Id="rId1" Type="http://schemas.openxmlformats.org/officeDocument/2006/relationships/slideLayout" Target="../slideLayouts/slideLayout14.xml"/><Relationship Id="rId6" Type="http://schemas.openxmlformats.org/officeDocument/2006/relationships/oleObject" Target="../embeddings/oleObject106.bin"/><Relationship Id="rId5" Type="http://schemas.openxmlformats.org/officeDocument/2006/relationships/image" Target="../media/image106.wmf"/><Relationship Id="rId4" Type="http://schemas.openxmlformats.org/officeDocument/2006/relationships/oleObject" Target="../embeddings/oleObject105.bin"/><Relationship Id="rId9" Type="http://schemas.openxmlformats.org/officeDocument/2006/relationships/image" Target="../media/image108.wmf"/></Relationships>
</file>

<file path=ppt/slides/_rels/slide56.xml.rels><?xml version="1.0" encoding="UTF-8" standalone="yes"?>
<Relationships xmlns="http://schemas.openxmlformats.org/package/2006/relationships"><Relationship Id="rId3" Type="http://schemas.openxmlformats.org/officeDocument/2006/relationships/image" Target="../media/image109.emf"/><Relationship Id="rId7" Type="http://schemas.openxmlformats.org/officeDocument/2006/relationships/image" Target="../media/image111.wmf"/><Relationship Id="rId2" Type="http://schemas.openxmlformats.org/officeDocument/2006/relationships/oleObject" Target="../embeddings/oleObject108.bin"/><Relationship Id="rId1" Type="http://schemas.openxmlformats.org/officeDocument/2006/relationships/slideLayout" Target="../slideLayouts/slideLayout19.xml"/><Relationship Id="rId6" Type="http://schemas.openxmlformats.org/officeDocument/2006/relationships/oleObject" Target="../embeddings/oleObject110.bin"/><Relationship Id="rId5" Type="http://schemas.openxmlformats.org/officeDocument/2006/relationships/image" Target="../media/image110.emf"/><Relationship Id="rId4" Type="http://schemas.openxmlformats.org/officeDocument/2006/relationships/oleObject" Target="../embeddings/oleObject109.bin"/></Relationships>
</file>

<file path=ppt/slides/_rels/slide57.xml.rels><?xml version="1.0" encoding="UTF-8" standalone="yes"?>
<Relationships xmlns="http://schemas.openxmlformats.org/package/2006/relationships"><Relationship Id="rId3" Type="http://schemas.openxmlformats.org/officeDocument/2006/relationships/image" Target="../media/image112.emf"/><Relationship Id="rId2" Type="http://schemas.openxmlformats.org/officeDocument/2006/relationships/oleObject" Target="../embeddings/oleObject111.bin"/><Relationship Id="rId1" Type="http://schemas.openxmlformats.org/officeDocument/2006/relationships/slideLayout" Target="../slideLayouts/slideLayout19.xml"/><Relationship Id="rId5" Type="http://schemas.openxmlformats.org/officeDocument/2006/relationships/image" Target="../media/image113.wmf"/><Relationship Id="rId4" Type="http://schemas.openxmlformats.org/officeDocument/2006/relationships/oleObject" Target="../embeddings/oleObject112.bin"/></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116.bin"/><Relationship Id="rId13" Type="http://schemas.openxmlformats.org/officeDocument/2006/relationships/image" Target="../media/image119.wmf"/><Relationship Id="rId3" Type="http://schemas.openxmlformats.org/officeDocument/2006/relationships/image" Target="../media/image114.wmf"/><Relationship Id="rId7" Type="http://schemas.openxmlformats.org/officeDocument/2006/relationships/image" Target="../media/image116.wmf"/><Relationship Id="rId12" Type="http://schemas.openxmlformats.org/officeDocument/2006/relationships/oleObject" Target="../embeddings/oleObject118.bin"/><Relationship Id="rId2" Type="http://schemas.openxmlformats.org/officeDocument/2006/relationships/oleObject" Target="../embeddings/oleObject113.bin"/><Relationship Id="rId1" Type="http://schemas.openxmlformats.org/officeDocument/2006/relationships/slideLayout" Target="../slideLayouts/slideLayout18.xml"/><Relationship Id="rId6" Type="http://schemas.openxmlformats.org/officeDocument/2006/relationships/oleObject" Target="../embeddings/oleObject115.bin"/><Relationship Id="rId11" Type="http://schemas.openxmlformats.org/officeDocument/2006/relationships/image" Target="../media/image118.wmf"/><Relationship Id="rId5" Type="http://schemas.openxmlformats.org/officeDocument/2006/relationships/image" Target="../media/image115.wmf"/><Relationship Id="rId10" Type="http://schemas.openxmlformats.org/officeDocument/2006/relationships/oleObject" Target="../embeddings/oleObject117.bin"/><Relationship Id="rId4" Type="http://schemas.openxmlformats.org/officeDocument/2006/relationships/oleObject" Target="../embeddings/oleObject114.bin"/><Relationship Id="rId9" Type="http://schemas.openxmlformats.org/officeDocument/2006/relationships/image" Target="../media/image117.emf"/></Relationships>
</file>

<file path=ppt/slides/_rels/slide59.xml.rels><?xml version="1.0" encoding="UTF-8" standalone="yes"?>
<Relationships xmlns="http://schemas.openxmlformats.org/package/2006/relationships"><Relationship Id="rId8" Type="http://schemas.openxmlformats.org/officeDocument/2006/relationships/oleObject" Target="../embeddings/oleObject122.bin"/><Relationship Id="rId3" Type="http://schemas.openxmlformats.org/officeDocument/2006/relationships/image" Target="../media/image120.wmf"/><Relationship Id="rId7" Type="http://schemas.openxmlformats.org/officeDocument/2006/relationships/image" Target="../media/image122.emf"/><Relationship Id="rId2" Type="http://schemas.openxmlformats.org/officeDocument/2006/relationships/oleObject" Target="../embeddings/oleObject119.bin"/><Relationship Id="rId1" Type="http://schemas.openxmlformats.org/officeDocument/2006/relationships/slideLayout" Target="../slideLayouts/slideLayout19.xml"/><Relationship Id="rId6" Type="http://schemas.openxmlformats.org/officeDocument/2006/relationships/oleObject" Target="../embeddings/oleObject121.bin"/><Relationship Id="rId5" Type="http://schemas.openxmlformats.org/officeDocument/2006/relationships/image" Target="../media/image121.wmf"/><Relationship Id="rId4" Type="http://schemas.openxmlformats.org/officeDocument/2006/relationships/oleObject" Target="../embeddings/oleObject120.bin"/><Relationship Id="rId9" Type="http://schemas.openxmlformats.org/officeDocument/2006/relationships/image" Target="../media/image123.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8" Type="http://schemas.openxmlformats.org/officeDocument/2006/relationships/oleObject" Target="../embeddings/oleObject126.bin"/><Relationship Id="rId13" Type="http://schemas.openxmlformats.org/officeDocument/2006/relationships/image" Target="../media/image128.emf"/><Relationship Id="rId3" Type="http://schemas.openxmlformats.org/officeDocument/2006/relationships/image" Target="../media/image82.wmf"/><Relationship Id="rId7" Type="http://schemas.openxmlformats.org/officeDocument/2006/relationships/image" Target="../media/image125.emf"/><Relationship Id="rId12" Type="http://schemas.openxmlformats.org/officeDocument/2006/relationships/oleObject" Target="../embeddings/oleObject128.bin"/><Relationship Id="rId2" Type="http://schemas.openxmlformats.org/officeDocument/2006/relationships/oleObject" Target="../embeddings/oleObject123.bin"/><Relationship Id="rId1" Type="http://schemas.openxmlformats.org/officeDocument/2006/relationships/slideLayout" Target="../slideLayouts/slideLayout19.xml"/><Relationship Id="rId6" Type="http://schemas.openxmlformats.org/officeDocument/2006/relationships/oleObject" Target="../embeddings/oleObject125.bin"/><Relationship Id="rId11" Type="http://schemas.openxmlformats.org/officeDocument/2006/relationships/image" Target="../media/image127.wmf"/><Relationship Id="rId5" Type="http://schemas.openxmlformats.org/officeDocument/2006/relationships/image" Target="../media/image124.wmf"/><Relationship Id="rId10" Type="http://schemas.openxmlformats.org/officeDocument/2006/relationships/oleObject" Target="../embeddings/oleObject127.bin"/><Relationship Id="rId4" Type="http://schemas.openxmlformats.org/officeDocument/2006/relationships/oleObject" Target="../embeddings/oleObject124.bin"/><Relationship Id="rId9" Type="http://schemas.openxmlformats.org/officeDocument/2006/relationships/image" Target="../media/image126.wmf"/></Relationships>
</file>

<file path=ppt/slides/_rels/slide61.xml.rels><?xml version="1.0" encoding="UTF-8" standalone="yes"?>
<Relationships xmlns="http://schemas.openxmlformats.org/package/2006/relationships"><Relationship Id="rId3" Type="http://schemas.openxmlformats.org/officeDocument/2006/relationships/image" Target="../media/image129.emf"/><Relationship Id="rId2" Type="http://schemas.openxmlformats.org/officeDocument/2006/relationships/oleObject" Target="../embeddings/oleObject129.bin"/><Relationship Id="rId1" Type="http://schemas.openxmlformats.org/officeDocument/2006/relationships/slideLayout" Target="../slideLayouts/slideLayout19.xml"/></Relationships>
</file>

<file path=ppt/slides/_rels/slide62.xml.rels><?xml version="1.0" encoding="UTF-8" standalone="yes"?>
<Relationships xmlns="http://schemas.openxmlformats.org/package/2006/relationships"><Relationship Id="rId8" Type="http://schemas.openxmlformats.org/officeDocument/2006/relationships/oleObject" Target="../embeddings/oleObject133.bin"/><Relationship Id="rId3" Type="http://schemas.openxmlformats.org/officeDocument/2006/relationships/image" Target="../media/image10.wmf"/><Relationship Id="rId7" Type="http://schemas.openxmlformats.org/officeDocument/2006/relationships/image" Target="../media/image131.wmf"/><Relationship Id="rId2" Type="http://schemas.openxmlformats.org/officeDocument/2006/relationships/oleObject" Target="../embeddings/oleObject130.bin"/><Relationship Id="rId1" Type="http://schemas.openxmlformats.org/officeDocument/2006/relationships/slideLayout" Target="../slideLayouts/slideLayout19.xml"/><Relationship Id="rId6" Type="http://schemas.openxmlformats.org/officeDocument/2006/relationships/oleObject" Target="../embeddings/oleObject132.bin"/><Relationship Id="rId11" Type="http://schemas.openxmlformats.org/officeDocument/2006/relationships/image" Target="../media/image133.wmf"/><Relationship Id="rId5" Type="http://schemas.openxmlformats.org/officeDocument/2006/relationships/image" Target="../media/image130.wmf"/><Relationship Id="rId10" Type="http://schemas.openxmlformats.org/officeDocument/2006/relationships/oleObject" Target="../embeddings/oleObject134.bin"/><Relationship Id="rId4" Type="http://schemas.openxmlformats.org/officeDocument/2006/relationships/oleObject" Target="../embeddings/oleObject131.bin"/><Relationship Id="rId9" Type="http://schemas.openxmlformats.org/officeDocument/2006/relationships/image" Target="../media/image132.wmf"/></Relationships>
</file>

<file path=ppt/slides/_rels/slide63.xml.rels><?xml version="1.0" encoding="UTF-8" standalone="yes"?>
<Relationships xmlns="http://schemas.openxmlformats.org/package/2006/relationships"><Relationship Id="rId3" Type="http://schemas.openxmlformats.org/officeDocument/2006/relationships/image" Target="../media/image134.wmf"/><Relationship Id="rId7" Type="http://schemas.openxmlformats.org/officeDocument/2006/relationships/image" Target="../media/image136.emf"/><Relationship Id="rId2" Type="http://schemas.openxmlformats.org/officeDocument/2006/relationships/oleObject" Target="../embeddings/oleObject135.bin"/><Relationship Id="rId1" Type="http://schemas.openxmlformats.org/officeDocument/2006/relationships/slideLayout" Target="../slideLayouts/slideLayout19.xml"/><Relationship Id="rId6" Type="http://schemas.openxmlformats.org/officeDocument/2006/relationships/oleObject" Target="../embeddings/oleObject137.bin"/><Relationship Id="rId5" Type="http://schemas.openxmlformats.org/officeDocument/2006/relationships/image" Target="../media/image135.emf"/><Relationship Id="rId4" Type="http://schemas.openxmlformats.org/officeDocument/2006/relationships/oleObject" Target="../embeddings/oleObject136.bin"/></Relationships>
</file>

<file path=ppt/slides/_rels/slide64.xml.rels><?xml version="1.0" encoding="UTF-8" standalone="yes"?>
<Relationships xmlns="http://schemas.openxmlformats.org/package/2006/relationships"><Relationship Id="rId3" Type="http://schemas.openxmlformats.org/officeDocument/2006/relationships/image" Target="../media/image137.wmf"/><Relationship Id="rId7" Type="http://schemas.openxmlformats.org/officeDocument/2006/relationships/image" Target="../media/image139.emf"/><Relationship Id="rId2" Type="http://schemas.openxmlformats.org/officeDocument/2006/relationships/oleObject" Target="../embeddings/oleObject138.bin"/><Relationship Id="rId1" Type="http://schemas.openxmlformats.org/officeDocument/2006/relationships/slideLayout" Target="../slideLayouts/slideLayout19.xml"/><Relationship Id="rId6" Type="http://schemas.openxmlformats.org/officeDocument/2006/relationships/oleObject" Target="../embeddings/oleObject140.bin"/><Relationship Id="rId5" Type="http://schemas.openxmlformats.org/officeDocument/2006/relationships/image" Target="../media/image138.wmf"/><Relationship Id="rId4" Type="http://schemas.openxmlformats.org/officeDocument/2006/relationships/oleObject" Target="../embeddings/oleObject139.bin"/></Relationships>
</file>

<file path=ppt/slides/_rels/slide65.xml.rels><?xml version="1.0" encoding="UTF-8" standalone="yes"?>
<Relationships xmlns="http://schemas.openxmlformats.org/package/2006/relationships"><Relationship Id="rId3" Type="http://schemas.openxmlformats.org/officeDocument/2006/relationships/image" Target="../media/image140.emf"/><Relationship Id="rId2" Type="http://schemas.openxmlformats.org/officeDocument/2006/relationships/oleObject" Target="../embeddings/oleObject141.bin"/><Relationship Id="rId1" Type="http://schemas.openxmlformats.org/officeDocument/2006/relationships/slideLayout" Target="../slideLayouts/slideLayout19.xml"/><Relationship Id="rId5" Type="http://schemas.openxmlformats.org/officeDocument/2006/relationships/image" Target="../media/image141.wmf"/><Relationship Id="rId4" Type="http://schemas.openxmlformats.org/officeDocument/2006/relationships/oleObject" Target="../embeddings/oleObject142.bin"/></Relationships>
</file>

<file path=ppt/slides/_rels/slide66.xml.rels><?xml version="1.0" encoding="UTF-8" standalone="yes"?>
<Relationships xmlns="http://schemas.openxmlformats.org/package/2006/relationships"><Relationship Id="rId3" Type="http://schemas.openxmlformats.org/officeDocument/2006/relationships/image" Target="../media/image142.emf"/><Relationship Id="rId2" Type="http://schemas.openxmlformats.org/officeDocument/2006/relationships/oleObject" Target="../embeddings/oleObject143.bin"/><Relationship Id="rId1" Type="http://schemas.openxmlformats.org/officeDocument/2006/relationships/slideLayout" Target="../slideLayouts/slideLayout19.xml"/><Relationship Id="rId5" Type="http://schemas.openxmlformats.org/officeDocument/2006/relationships/image" Target="../media/image143.wmf"/><Relationship Id="rId4" Type="http://schemas.openxmlformats.org/officeDocument/2006/relationships/oleObject" Target="../embeddings/oleObject144.bin"/></Relationships>
</file>

<file path=ppt/slides/_rels/slide67.xml.rels><?xml version="1.0" encoding="UTF-8" standalone="yes"?>
<Relationships xmlns="http://schemas.openxmlformats.org/package/2006/relationships"><Relationship Id="rId8" Type="http://schemas.openxmlformats.org/officeDocument/2006/relationships/oleObject" Target="../embeddings/oleObject148.bin"/><Relationship Id="rId13" Type="http://schemas.openxmlformats.org/officeDocument/2006/relationships/image" Target="../media/image149.wmf"/><Relationship Id="rId3" Type="http://schemas.openxmlformats.org/officeDocument/2006/relationships/image" Target="../media/image144.emf"/><Relationship Id="rId7" Type="http://schemas.openxmlformats.org/officeDocument/2006/relationships/image" Target="../media/image146.wmf"/><Relationship Id="rId12" Type="http://schemas.openxmlformats.org/officeDocument/2006/relationships/oleObject" Target="../embeddings/oleObject150.bin"/><Relationship Id="rId2" Type="http://schemas.openxmlformats.org/officeDocument/2006/relationships/oleObject" Target="../embeddings/oleObject145.bin"/><Relationship Id="rId1" Type="http://schemas.openxmlformats.org/officeDocument/2006/relationships/slideLayout" Target="../slideLayouts/slideLayout19.xml"/><Relationship Id="rId6" Type="http://schemas.openxmlformats.org/officeDocument/2006/relationships/oleObject" Target="../embeddings/oleObject147.bin"/><Relationship Id="rId11" Type="http://schemas.openxmlformats.org/officeDocument/2006/relationships/image" Target="../media/image148.wmf"/><Relationship Id="rId5" Type="http://schemas.openxmlformats.org/officeDocument/2006/relationships/image" Target="../media/image145.wmf"/><Relationship Id="rId10" Type="http://schemas.openxmlformats.org/officeDocument/2006/relationships/oleObject" Target="../embeddings/oleObject149.bin"/><Relationship Id="rId4" Type="http://schemas.openxmlformats.org/officeDocument/2006/relationships/oleObject" Target="../embeddings/oleObject146.bin"/><Relationship Id="rId9" Type="http://schemas.openxmlformats.org/officeDocument/2006/relationships/image" Target="../media/image147.wmf"/></Relationships>
</file>

<file path=ppt/slides/_rels/slide68.xml.rels><?xml version="1.0" encoding="UTF-8" standalone="yes"?>
<Relationships xmlns="http://schemas.openxmlformats.org/package/2006/relationships"><Relationship Id="rId8" Type="http://schemas.openxmlformats.org/officeDocument/2006/relationships/oleObject" Target="../embeddings/oleObject154.bin"/><Relationship Id="rId13" Type="http://schemas.openxmlformats.org/officeDocument/2006/relationships/image" Target="../media/image155.wmf"/><Relationship Id="rId3" Type="http://schemas.openxmlformats.org/officeDocument/2006/relationships/image" Target="../media/image150.emf"/><Relationship Id="rId7" Type="http://schemas.openxmlformats.org/officeDocument/2006/relationships/image" Target="../media/image152.wmf"/><Relationship Id="rId12" Type="http://schemas.openxmlformats.org/officeDocument/2006/relationships/oleObject" Target="../embeddings/oleObject156.bin"/><Relationship Id="rId2" Type="http://schemas.openxmlformats.org/officeDocument/2006/relationships/oleObject" Target="../embeddings/oleObject151.bin"/><Relationship Id="rId1" Type="http://schemas.openxmlformats.org/officeDocument/2006/relationships/slideLayout" Target="../slideLayouts/slideLayout19.xml"/><Relationship Id="rId6" Type="http://schemas.openxmlformats.org/officeDocument/2006/relationships/oleObject" Target="../embeddings/oleObject153.bin"/><Relationship Id="rId11" Type="http://schemas.openxmlformats.org/officeDocument/2006/relationships/image" Target="../media/image154.wmf"/><Relationship Id="rId5" Type="http://schemas.openxmlformats.org/officeDocument/2006/relationships/image" Target="../media/image151.wmf"/><Relationship Id="rId10" Type="http://schemas.openxmlformats.org/officeDocument/2006/relationships/oleObject" Target="../embeddings/oleObject155.bin"/><Relationship Id="rId4" Type="http://schemas.openxmlformats.org/officeDocument/2006/relationships/oleObject" Target="../embeddings/oleObject152.bin"/><Relationship Id="rId9" Type="http://schemas.openxmlformats.org/officeDocument/2006/relationships/image" Target="../media/image153.wmf"/></Relationships>
</file>

<file path=ppt/slides/_rels/slide69.xml.rels><?xml version="1.0" encoding="UTF-8" standalone="yes"?>
<Relationships xmlns="http://schemas.openxmlformats.org/package/2006/relationships"><Relationship Id="rId8" Type="http://schemas.openxmlformats.org/officeDocument/2006/relationships/oleObject" Target="../embeddings/oleObject160.bin"/><Relationship Id="rId3" Type="http://schemas.openxmlformats.org/officeDocument/2006/relationships/image" Target="../media/image156.wmf"/><Relationship Id="rId7" Type="http://schemas.openxmlformats.org/officeDocument/2006/relationships/image" Target="../media/image158.wmf"/><Relationship Id="rId2" Type="http://schemas.openxmlformats.org/officeDocument/2006/relationships/oleObject" Target="../embeddings/oleObject157.bin"/><Relationship Id="rId1" Type="http://schemas.openxmlformats.org/officeDocument/2006/relationships/slideLayout" Target="../slideLayouts/slideLayout19.xml"/><Relationship Id="rId6" Type="http://schemas.openxmlformats.org/officeDocument/2006/relationships/oleObject" Target="../embeddings/oleObject159.bin"/><Relationship Id="rId5" Type="http://schemas.openxmlformats.org/officeDocument/2006/relationships/image" Target="../media/image157.wmf"/><Relationship Id="rId4" Type="http://schemas.openxmlformats.org/officeDocument/2006/relationships/oleObject" Target="../embeddings/oleObject158.bin"/><Relationship Id="rId9" Type="http://schemas.openxmlformats.org/officeDocument/2006/relationships/image" Target="../media/image159.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4.xml"/></Relationships>
</file>

<file path=ppt/slides/_rels/slide71.xml.rels><?xml version="1.0" encoding="UTF-8" standalone="yes"?>
<Relationships xmlns="http://schemas.openxmlformats.org/package/2006/relationships"><Relationship Id="rId2" Type="http://schemas.openxmlformats.org/officeDocument/2006/relationships/image" Target="../media/image161.png"/><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3" Type="http://schemas.openxmlformats.org/officeDocument/2006/relationships/image" Target="../media/image163.png"/><Relationship Id="rId2" Type="http://schemas.openxmlformats.org/officeDocument/2006/relationships/image" Target="../media/image162.png"/><Relationship Id="rId1" Type="http://schemas.openxmlformats.org/officeDocument/2006/relationships/slideLayout" Target="../slideLayouts/slideLayout14.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3.wmf"/><Relationship Id="rId1" Type="http://schemas.openxmlformats.org/officeDocument/2006/relationships/slideLayout" Target="../slideLayouts/slideLayout7.xml"/><Relationship Id="rId4" Type="http://schemas.openxmlformats.org/officeDocument/2006/relationships/image" Target="../media/image4.emf"/></Relationships>
</file>

<file path=ppt/slides/_rels/slide9.xml.rels><?xml version="1.0" encoding="UTF-8" standalone="yes"?>
<Relationships xmlns="http://schemas.openxmlformats.org/package/2006/relationships"><Relationship Id="rId3" Type="http://schemas.openxmlformats.org/officeDocument/2006/relationships/image" Target="../media/image5.emf"/><Relationship Id="rId7" Type="http://schemas.openxmlformats.org/officeDocument/2006/relationships/image" Target="../media/image7.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6.wmf"/><Relationship Id="rId4" Type="http://schemas.openxmlformats.org/officeDocument/2006/relationships/oleObject" Target="../embeddings/oleObject3.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698" name="Rectangle 2">
            <a:extLst>
              <a:ext uri="{FF2B5EF4-FFF2-40B4-BE49-F238E27FC236}">
                <a16:creationId xmlns:a16="http://schemas.microsoft.com/office/drawing/2014/main" id="{FBED4CA6-001D-04D2-8825-DA4AA3620AEC}"/>
              </a:ext>
            </a:extLst>
          </p:cNvPr>
          <p:cNvSpPr>
            <a:spLocks noGrp="1" noChangeArrowheads="1"/>
          </p:cNvSpPr>
          <p:nvPr>
            <p:ph type="title"/>
          </p:nvPr>
        </p:nvSpPr>
        <p:spPr/>
        <p:txBody>
          <a:bodyPr/>
          <a:lstStyle/>
          <a:p>
            <a:r>
              <a:rPr lang="en-US" altLang="zh-CN" b="1"/>
              <a:t>  </a:t>
            </a:r>
            <a:r>
              <a:rPr lang="zh-CN" altLang="en-US" b="1"/>
              <a:t>第八章       假设检验</a:t>
            </a:r>
          </a:p>
        </p:txBody>
      </p:sp>
      <p:sp>
        <p:nvSpPr>
          <p:cNvPr id="669699" name="Rectangle 3">
            <a:extLst>
              <a:ext uri="{FF2B5EF4-FFF2-40B4-BE49-F238E27FC236}">
                <a16:creationId xmlns:a16="http://schemas.microsoft.com/office/drawing/2014/main" id="{004C5ECA-161E-A1F1-5607-C6220FD99DB3}"/>
              </a:ext>
            </a:extLst>
          </p:cNvPr>
          <p:cNvSpPr>
            <a:spLocks noGrp="1" noChangeArrowheads="1"/>
          </p:cNvSpPr>
          <p:nvPr>
            <p:ph type="body" idx="1"/>
          </p:nvPr>
        </p:nvSpPr>
        <p:spPr>
          <a:xfrm>
            <a:off x="468313" y="1989138"/>
            <a:ext cx="8229600" cy="3886200"/>
          </a:xfrm>
        </p:spPr>
        <p:txBody>
          <a:bodyPr/>
          <a:lstStyle/>
          <a:p>
            <a:r>
              <a:rPr lang="en-US" altLang="zh-CN" b="1"/>
              <a:t>1 </a:t>
            </a:r>
            <a:r>
              <a:rPr lang="zh-CN" altLang="en-US" b="1"/>
              <a:t>假设检验</a:t>
            </a:r>
          </a:p>
          <a:p>
            <a:r>
              <a:rPr lang="en-US" altLang="zh-CN" b="1"/>
              <a:t>2 </a:t>
            </a:r>
            <a:r>
              <a:rPr lang="zh-CN" altLang="en-US" b="1"/>
              <a:t>正态总体均值的假设检验</a:t>
            </a:r>
          </a:p>
          <a:p>
            <a:r>
              <a:rPr lang="en-US" altLang="zh-CN" b="1"/>
              <a:t>3 </a:t>
            </a:r>
            <a:r>
              <a:rPr lang="zh-CN" altLang="en-US" b="1"/>
              <a:t>正态总体方差的假设检验</a:t>
            </a:r>
          </a:p>
          <a:p>
            <a:r>
              <a:rPr lang="en-US" altLang="zh-CN" b="1"/>
              <a:t>4 </a:t>
            </a:r>
            <a:r>
              <a:rPr lang="zh-CN" altLang="en-US" b="1"/>
              <a:t>置信区间与假设检验之间的关系</a:t>
            </a:r>
          </a:p>
          <a:p>
            <a:r>
              <a:rPr lang="en-US" altLang="zh-CN" b="1"/>
              <a:t>8 </a:t>
            </a:r>
            <a:r>
              <a:rPr lang="zh-CN" altLang="en-US" b="1"/>
              <a:t>假设检验问题的</a:t>
            </a:r>
            <a:r>
              <a:rPr lang="en-US" altLang="zh-CN" b="1" i="1">
                <a:latin typeface="Times New Roman" panose="02020603050405020304" pitchFamily="18" charset="0"/>
              </a:rPr>
              <a:t>p</a:t>
            </a:r>
            <a:r>
              <a:rPr lang="zh-CN" altLang="en-US" b="1"/>
              <a:t>值法</a:t>
            </a:r>
          </a:p>
        </p:txBody>
      </p:sp>
    </p:spTree>
  </p:cSld>
  <p:clrMapOvr>
    <a:masterClrMapping/>
  </p:clrMapOvr>
  <p:transition>
    <p:wipe/>
  </p:transition>
</p:sld>
</file>

<file path=ppt/slides/slide10.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2438" name="Rectangle 6">
            <a:extLst>
              <a:ext uri="{FF2B5EF4-FFF2-40B4-BE49-F238E27FC236}">
                <a16:creationId xmlns:a16="http://schemas.microsoft.com/office/drawing/2014/main" id="{F545C8FC-4D2C-8EDB-4274-7A85A9AB00A3}"/>
              </a:ext>
            </a:extLst>
          </p:cNvPr>
          <p:cNvSpPr>
            <a:spLocks noGrp="1" noChangeArrowheads="1"/>
          </p:cNvSpPr>
          <p:nvPr>
            <p:ph type="title"/>
          </p:nvPr>
        </p:nvSpPr>
        <p:spPr/>
        <p:txBody>
          <a:bodyPr/>
          <a:lstStyle/>
          <a:p>
            <a:endParaRPr lang="zh-CN" altLang="zh-CN"/>
          </a:p>
        </p:txBody>
      </p:sp>
      <p:sp>
        <p:nvSpPr>
          <p:cNvPr id="402434" name="Rectangle 2">
            <a:extLst>
              <a:ext uri="{FF2B5EF4-FFF2-40B4-BE49-F238E27FC236}">
                <a16:creationId xmlns:a16="http://schemas.microsoft.com/office/drawing/2014/main" id="{B4B589D8-3B3D-4CA3-09F0-79F6A068777C}"/>
              </a:ext>
            </a:extLst>
          </p:cNvPr>
          <p:cNvSpPr>
            <a:spLocks noGrp="1" noChangeArrowheads="1"/>
          </p:cNvSpPr>
          <p:nvPr>
            <p:ph type="body" sz="half" idx="1"/>
          </p:nvPr>
        </p:nvSpPr>
        <p:spPr>
          <a:xfrm>
            <a:off x="395288" y="549275"/>
            <a:ext cx="8497887" cy="3886200"/>
          </a:xfrm>
        </p:spPr>
        <p:txBody>
          <a:bodyPr/>
          <a:lstStyle/>
          <a:p>
            <a:pPr>
              <a:lnSpc>
                <a:spcPct val="110000"/>
              </a:lnSpc>
              <a:buFont typeface="Wingdings" panose="05000000000000000000" pitchFamily="2" charset="2"/>
              <a:buNone/>
            </a:pPr>
            <a:r>
              <a:rPr lang="zh-CN" altLang="en-US" sz="2800" b="1">
                <a:latin typeface="黑体" panose="02010609060101010101" pitchFamily="49" charset="-122"/>
                <a:ea typeface="黑体" panose="02010609060101010101" pitchFamily="49" charset="-122"/>
              </a:rPr>
              <a:t>例</a:t>
            </a:r>
            <a:r>
              <a:rPr lang="en-US" altLang="zh-CN" sz="2800" b="1">
                <a:latin typeface="黑体" panose="02010609060101010101" pitchFamily="49" charset="-122"/>
                <a:ea typeface="黑体" panose="02010609060101010101" pitchFamily="49" charset="-122"/>
              </a:rPr>
              <a:t>1.  </a:t>
            </a:r>
            <a:r>
              <a:rPr lang="zh-CN" altLang="en-US" sz="2800" b="1">
                <a:latin typeface="黑体" panose="02010609060101010101" pitchFamily="49" charset="-122"/>
                <a:ea typeface="黑体" panose="02010609060101010101" pitchFamily="49" charset="-122"/>
              </a:rPr>
              <a:t>某车间用一台包装机包装葡萄糖</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包得的袋装糖重是一个随机变量</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它服从正态分布</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当机器正常时</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其均值为</a:t>
            </a:r>
            <a:r>
              <a:rPr lang="en-US" altLang="zh-CN" sz="2800" b="1">
                <a:latin typeface="黑体" panose="02010609060101010101" pitchFamily="49" charset="-122"/>
                <a:ea typeface="黑体" panose="02010609060101010101" pitchFamily="49" charset="-122"/>
              </a:rPr>
              <a:t>0.5</a:t>
            </a:r>
            <a:r>
              <a:rPr lang="zh-CN" altLang="en-US" sz="2800" b="1">
                <a:latin typeface="黑体" panose="02010609060101010101" pitchFamily="49" charset="-122"/>
                <a:ea typeface="黑体" panose="02010609060101010101" pitchFamily="49" charset="-122"/>
              </a:rPr>
              <a:t>公斤</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标准差为</a:t>
            </a:r>
            <a:r>
              <a:rPr lang="en-US" altLang="zh-CN" sz="2800" b="1">
                <a:latin typeface="黑体" panose="02010609060101010101" pitchFamily="49" charset="-122"/>
                <a:ea typeface="黑体" panose="02010609060101010101" pitchFamily="49" charset="-122"/>
              </a:rPr>
              <a:t>0.015</a:t>
            </a:r>
            <a:r>
              <a:rPr lang="zh-CN" altLang="en-US" sz="2800" b="1">
                <a:latin typeface="黑体" panose="02010609060101010101" pitchFamily="49" charset="-122"/>
                <a:ea typeface="黑体" panose="02010609060101010101" pitchFamily="49" charset="-122"/>
              </a:rPr>
              <a:t>公斤</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某日开工后为检验包装机是否正常</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随机地抽取它所包装的糖</a:t>
            </a:r>
            <a:r>
              <a:rPr lang="en-US" altLang="zh-CN" sz="2800" b="1">
                <a:latin typeface="黑体" panose="02010609060101010101" pitchFamily="49" charset="-122"/>
                <a:ea typeface="黑体" panose="02010609060101010101" pitchFamily="49" charset="-122"/>
              </a:rPr>
              <a:t>9</a:t>
            </a:r>
            <a:r>
              <a:rPr lang="zh-CN" altLang="en-US" sz="2800" b="1">
                <a:latin typeface="黑体" panose="02010609060101010101" pitchFamily="49" charset="-122"/>
                <a:ea typeface="黑体" panose="02010609060101010101" pitchFamily="49" charset="-122"/>
              </a:rPr>
              <a:t>袋</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称得净重为</a:t>
            </a:r>
            <a:r>
              <a:rPr lang="en-US" altLang="zh-CN" sz="2800" b="1">
                <a:latin typeface="黑体" panose="02010609060101010101" pitchFamily="49" charset="-122"/>
                <a:ea typeface="黑体" panose="02010609060101010101" pitchFamily="49" charset="-122"/>
              </a:rPr>
              <a:t>: </a:t>
            </a:r>
          </a:p>
          <a:p>
            <a:pPr>
              <a:lnSpc>
                <a:spcPct val="110000"/>
              </a:lnSpc>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0.497  0.506   0.518   0.524  0.498  </a:t>
            </a:r>
          </a:p>
          <a:p>
            <a:pPr>
              <a:lnSpc>
                <a:spcPct val="110000"/>
              </a:lnSpc>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0.511  0.520   0.515   0.512 </a:t>
            </a:r>
          </a:p>
          <a:p>
            <a:pPr>
              <a:lnSpc>
                <a:spcPct val="110000"/>
              </a:lnSpc>
              <a:buFont typeface="Wingdings" panose="05000000000000000000" pitchFamily="2" charset="2"/>
              <a:buNone/>
            </a:pPr>
            <a:r>
              <a:rPr lang="en-US" altLang="zh-CN" sz="2800" b="1">
                <a:latin typeface="黑体" panose="02010609060101010101" pitchFamily="49" charset="-122"/>
                <a:ea typeface="黑体" panose="02010609060101010101" pitchFamily="49" charset="-122"/>
              </a:rPr>
              <a:t>   </a:t>
            </a:r>
            <a:r>
              <a:rPr lang="zh-CN" altLang="en-US" sz="2800" b="1">
                <a:latin typeface="黑体" panose="02010609060101010101" pitchFamily="49" charset="-122"/>
                <a:ea typeface="黑体" panose="02010609060101010101" pitchFamily="49" charset="-122"/>
              </a:rPr>
              <a:t>问机器是否正常？</a:t>
            </a:r>
          </a:p>
        </p:txBody>
      </p:sp>
      <p:graphicFrame>
        <p:nvGraphicFramePr>
          <p:cNvPr id="402437" name="Object 5">
            <a:extLst>
              <a:ext uri="{FF2B5EF4-FFF2-40B4-BE49-F238E27FC236}">
                <a16:creationId xmlns:a16="http://schemas.microsoft.com/office/drawing/2014/main" id="{6F2C2095-04E5-120C-A346-A15B264F82E2}"/>
              </a:ext>
            </a:extLst>
          </p:cNvPr>
          <p:cNvGraphicFramePr>
            <a:graphicFrameLocks noChangeAspect="1"/>
          </p:cNvGraphicFramePr>
          <p:nvPr>
            <p:ph sz="half" idx="2"/>
          </p:nvPr>
        </p:nvGraphicFramePr>
        <p:xfrm>
          <a:off x="971550" y="5013325"/>
          <a:ext cx="6624638" cy="739775"/>
        </p:xfrm>
        <a:graphic>
          <a:graphicData uri="http://schemas.openxmlformats.org/presentationml/2006/ole">
            <mc:AlternateContent xmlns:mc="http://schemas.openxmlformats.org/markup-compatibility/2006">
              <mc:Choice xmlns:v="urn:schemas-microsoft-com:vml" Requires="v">
                <p:oleObj name="Equation" r:id="rId2" imgW="2044440" imgH="228600" progId="Equation.DSMT4">
                  <p:embed/>
                </p:oleObj>
              </mc:Choice>
              <mc:Fallback>
                <p:oleObj name="Equation" r:id="rId2" imgW="2044440" imgH="2286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5013325"/>
                        <a:ext cx="6624638" cy="739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2434">
                                            <p:txEl>
                                              <p:pRg st="3" end="3"/>
                                            </p:txEl>
                                          </p:spTgt>
                                        </p:tgtEl>
                                        <p:attrNameLst>
                                          <p:attrName>style.visibility</p:attrName>
                                        </p:attrNameLst>
                                      </p:cBhvr>
                                      <p:to>
                                        <p:strVal val="visible"/>
                                      </p:to>
                                    </p:set>
                                    <p:animEffect transition="in" filter="blinds(horizontal)">
                                      <p:cBhvr>
                                        <p:cTn id="7" dur="500"/>
                                        <p:tgtEl>
                                          <p:spTgt spid="402434">
                                            <p:txEl>
                                              <p:pRg st="3" end="3"/>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02437"/>
                                        </p:tgtEl>
                                        <p:attrNameLst>
                                          <p:attrName>style.visibility</p:attrName>
                                        </p:attrNameLst>
                                      </p:cBhvr>
                                      <p:to>
                                        <p:strVal val="visible"/>
                                      </p:to>
                                    </p:set>
                                    <p:animEffect transition="in" filter="blinds(horizontal)">
                                      <p:cBhvr>
                                        <p:cTn id="12" dur="500"/>
                                        <p:tgtEl>
                                          <p:spTgt spid="402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8274" name="Rectangle 2">
            <a:extLst>
              <a:ext uri="{FF2B5EF4-FFF2-40B4-BE49-F238E27FC236}">
                <a16:creationId xmlns:a16="http://schemas.microsoft.com/office/drawing/2014/main" id="{F0BA3476-FC4D-B957-967C-44D7B7685E70}"/>
              </a:ext>
            </a:extLst>
          </p:cNvPr>
          <p:cNvSpPr>
            <a:spLocks noGrp="1" noChangeArrowheads="1"/>
          </p:cNvSpPr>
          <p:nvPr>
            <p:ph type="body" idx="1"/>
          </p:nvPr>
        </p:nvSpPr>
        <p:spPr>
          <a:xfrm>
            <a:off x="250825" y="620713"/>
            <a:ext cx="8893175" cy="3097212"/>
          </a:xfrm>
        </p:spPr>
        <p:txBody>
          <a:bodyPr/>
          <a:lstStyle/>
          <a:p>
            <a:pPr>
              <a:lnSpc>
                <a:spcPct val="120000"/>
              </a:lnSpc>
              <a:buFont typeface="Wingdings" panose="05000000000000000000" pitchFamily="2" charset="2"/>
              <a:buNone/>
            </a:pPr>
            <a:r>
              <a:rPr lang="en-US" altLang="zh-CN" b="1">
                <a:solidFill>
                  <a:srgbClr val="0000FF"/>
                </a:solidFill>
                <a:ea typeface="黑体" panose="02010609060101010101" pitchFamily="49" charset="-122"/>
              </a:rPr>
              <a:t>“</a:t>
            </a:r>
            <a:r>
              <a:rPr lang="zh-CN" altLang="en-US" b="1">
                <a:solidFill>
                  <a:srgbClr val="0000FF"/>
                </a:solidFill>
                <a:latin typeface="黑体" panose="02010609060101010101" pitchFamily="49" charset="-122"/>
                <a:ea typeface="黑体" panose="02010609060101010101" pitchFamily="49" charset="-122"/>
              </a:rPr>
              <a:t>概率反证法</a:t>
            </a:r>
            <a:r>
              <a:rPr lang="zh-CN" altLang="en-US" b="1">
                <a:solidFill>
                  <a:srgbClr val="0000FF"/>
                </a:solidFill>
                <a:ea typeface="黑体" panose="02010609060101010101" pitchFamily="49" charset="-122"/>
              </a:rPr>
              <a:t>”</a:t>
            </a:r>
            <a:r>
              <a:rPr lang="zh-CN" altLang="en-US" b="1">
                <a:solidFill>
                  <a:srgbClr val="0000FF"/>
                </a:solidFill>
                <a:latin typeface="黑体" panose="02010609060101010101" pitchFamily="49" charset="-122"/>
                <a:ea typeface="黑体" panose="02010609060101010101" pitchFamily="49" charset="-122"/>
              </a:rPr>
              <a:t>思想：</a:t>
            </a:r>
            <a:r>
              <a:rPr lang="zh-CN" altLang="en-US" b="1">
                <a:latin typeface="黑体" panose="02010609060101010101" pitchFamily="49" charset="-122"/>
                <a:ea typeface="黑体" panose="02010609060101010101" pitchFamily="49" charset="-122"/>
              </a:rPr>
              <a:t> </a:t>
            </a:r>
          </a:p>
          <a:p>
            <a:pPr>
              <a:lnSpc>
                <a:spcPct val="12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     为了检验一个假设是否成立，先假定它是成立的，然后看在这个假设成立的条件下，是否会导致不合理结果</a:t>
            </a:r>
            <a:r>
              <a:rPr lang="en-US" altLang="zh-CN" b="1">
                <a:latin typeface="黑体" panose="02010609060101010101" pitchFamily="49" charset="-122"/>
                <a:ea typeface="黑体" panose="02010609060101010101" pitchFamily="49" charset="-122"/>
              </a:rPr>
              <a:t>. </a:t>
            </a:r>
          </a:p>
        </p:txBody>
      </p:sp>
      <p:sp>
        <p:nvSpPr>
          <p:cNvPr id="438275" name="Rectangle 3">
            <a:extLst>
              <a:ext uri="{FF2B5EF4-FFF2-40B4-BE49-F238E27FC236}">
                <a16:creationId xmlns:a16="http://schemas.microsoft.com/office/drawing/2014/main" id="{7D0659B1-C8A4-4FBF-6815-B0F9ED0809C4}"/>
              </a:ext>
            </a:extLst>
          </p:cNvPr>
          <p:cNvSpPr>
            <a:spLocks noChangeArrowheads="1"/>
          </p:cNvSpPr>
          <p:nvPr/>
        </p:nvSpPr>
        <p:spPr bwMode="auto">
          <a:xfrm>
            <a:off x="0" y="3789363"/>
            <a:ext cx="9144000" cy="518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a:lnSpc>
                <a:spcPct val="120000"/>
              </a:lnSpc>
              <a:buFont typeface="Wingdings" panose="05000000000000000000" pitchFamily="2" charset="2"/>
              <a:buNone/>
            </a:pPr>
            <a:r>
              <a:rPr lang="en-US" altLang="zh-CN" b="1">
                <a:solidFill>
                  <a:srgbClr val="0000FF"/>
                </a:solidFill>
                <a:ea typeface="黑体" panose="02010609060101010101" pitchFamily="49" charset="-122"/>
              </a:rPr>
              <a:t>“</a:t>
            </a:r>
            <a:r>
              <a:rPr lang="zh-CN" altLang="en-US" b="1">
                <a:solidFill>
                  <a:srgbClr val="0000FF"/>
                </a:solidFill>
                <a:latin typeface="黑体" panose="02010609060101010101" pitchFamily="49" charset="-122"/>
                <a:ea typeface="黑体" panose="02010609060101010101" pitchFamily="49" charset="-122"/>
              </a:rPr>
              <a:t>反证法</a:t>
            </a:r>
            <a:r>
              <a:rPr lang="zh-CN" altLang="en-US" b="1">
                <a:solidFill>
                  <a:srgbClr val="0000FF"/>
                </a:solidFill>
                <a:ea typeface="黑体" panose="02010609060101010101" pitchFamily="49" charset="-122"/>
              </a:rPr>
              <a:t>”</a:t>
            </a:r>
            <a:r>
              <a:rPr lang="zh-CN" altLang="en-US" b="1">
                <a:solidFill>
                  <a:srgbClr val="0000FF"/>
                </a:solidFill>
                <a:latin typeface="黑体" panose="02010609060101010101" pitchFamily="49" charset="-122"/>
                <a:ea typeface="黑体" panose="02010609060101010101" pitchFamily="49" charset="-122"/>
              </a:rPr>
              <a:t>思想：</a:t>
            </a:r>
            <a:r>
              <a:rPr lang="zh-CN" altLang="en-US" b="1">
                <a:latin typeface="黑体" panose="02010609060101010101" pitchFamily="49" charset="-122"/>
                <a:ea typeface="黑体" panose="02010609060101010101" pitchFamily="49" charset="-122"/>
              </a:rPr>
              <a:t> </a:t>
            </a:r>
          </a:p>
          <a:p>
            <a:pPr>
              <a:lnSpc>
                <a:spcPct val="120000"/>
              </a:lnSpc>
              <a:buFont typeface="Wingdings" panose="05000000000000000000" pitchFamily="2" charset="2"/>
              <a:buNone/>
            </a:pPr>
            <a:r>
              <a:rPr lang="zh-CN" altLang="en-US" b="1">
                <a:latin typeface="黑体" panose="02010609060101010101" pitchFamily="49" charset="-122"/>
                <a:ea typeface="黑体" panose="02010609060101010101" pitchFamily="49" charset="-122"/>
              </a:rPr>
              <a:t>     为了证明某个命题不成立，先假定它是成立的，然后在这个命题成立的条件下，推出矛盾</a:t>
            </a:r>
            <a:r>
              <a:rPr lang="en-US" altLang="zh-CN" b="1">
                <a:latin typeface="黑体" panose="02010609060101010101" pitchFamily="49" charset="-122"/>
                <a:ea typeface="黑体" panose="02010609060101010101" pitchFamily="49" charset="-122"/>
              </a:rPr>
              <a:t>. </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38274">
                                            <p:txEl>
                                              <p:pRg st="1" end="1"/>
                                            </p:txEl>
                                          </p:spTgt>
                                        </p:tgtEl>
                                        <p:attrNameLst>
                                          <p:attrName>style.visibility</p:attrName>
                                        </p:attrNameLst>
                                      </p:cBhvr>
                                      <p:to>
                                        <p:strVal val="visible"/>
                                      </p:to>
                                    </p:set>
                                    <p:animEffect transition="in" filter="blinds(horizontal)">
                                      <p:cBhvr>
                                        <p:cTn id="7" dur="500"/>
                                        <p:tgtEl>
                                          <p:spTgt spid="43827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38275">
                                            <p:txEl>
                                              <p:pRg st="0" end="0"/>
                                            </p:txEl>
                                          </p:spTgt>
                                        </p:tgtEl>
                                        <p:attrNameLst>
                                          <p:attrName>style.visibility</p:attrName>
                                        </p:attrNameLst>
                                      </p:cBhvr>
                                      <p:to>
                                        <p:strVal val="visible"/>
                                      </p:to>
                                    </p:set>
                                    <p:animEffect transition="in" filter="blinds(horizontal)">
                                      <p:cBhvr>
                                        <p:cTn id="12" dur="500"/>
                                        <p:tgtEl>
                                          <p:spTgt spid="438275">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38275">
                                            <p:txEl>
                                              <p:pRg st="1" end="1"/>
                                            </p:txEl>
                                          </p:spTgt>
                                        </p:tgtEl>
                                        <p:attrNameLst>
                                          <p:attrName>style.visibility</p:attrName>
                                        </p:attrNameLst>
                                      </p:cBhvr>
                                      <p:to>
                                        <p:strVal val="visible"/>
                                      </p:to>
                                    </p:set>
                                    <p:animEffect transition="in" filter="blinds(horizontal)">
                                      <p:cBhvr>
                                        <p:cTn id="17" dur="500"/>
                                        <p:tgtEl>
                                          <p:spTgt spid="438275">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38274">
                                            <p:txEl>
                                              <p:pRg st="0" end="0"/>
                                            </p:txEl>
                                          </p:spTgt>
                                        </p:tgtEl>
                                        <p:attrNameLst>
                                          <p:attrName>style.visibility</p:attrName>
                                        </p:attrNameLst>
                                      </p:cBhvr>
                                      <p:to>
                                        <p:strVal val="visible"/>
                                      </p:to>
                                    </p:set>
                                    <p:animEffect transition="in" filter="blinds(horizontal)">
                                      <p:cBhvr>
                                        <p:cTn id="22" dur="500"/>
                                        <p:tgtEl>
                                          <p:spTgt spid="43827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440322" name="灯片编号占位符 3">
            <a:extLst>
              <a:ext uri="{FF2B5EF4-FFF2-40B4-BE49-F238E27FC236}">
                <a16:creationId xmlns:a16="http://schemas.microsoft.com/office/drawing/2014/main" id="{49BBBD88-A585-94E6-71C6-72579C15EDB7}"/>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8CFDB87E-A946-4780-A0E3-FEF64342CAF0}" type="slidenum">
              <a:rPr lang="en-US" altLang="zh-CN" sz="1400">
                <a:solidFill>
                  <a:schemeClr val="folHlink"/>
                </a:solidFill>
              </a:rPr>
              <a:pPr algn="r" eaLnBrk="1" hangingPunct="1"/>
              <a:t>12</a:t>
            </a:fld>
            <a:endParaRPr lang="en-US" altLang="zh-CN" sz="1400">
              <a:solidFill>
                <a:schemeClr val="folHlink"/>
              </a:solidFill>
            </a:endParaRPr>
          </a:p>
        </p:txBody>
      </p:sp>
      <p:sp>
        <p:nvSpPr>
          <p:cNvPr id="440323" name="Rectangle 2">
            <a:extLst>
              <a:ext uri="{FF2B5EF4-FFF2-40B4-BE49-F238E27FC236}">
                <a16:creationId xmlns:a16="http://schemas.microsoft.com/office/drawing/2014/main" id="{843969E5-AD2A-166B-4CF3-C52BB63D60C1}"/>
              </a:ext>
            </a:extLst>
          </p:cNvPr>
          <p:cNvSpPr>
            <a:spLocks noGrp="1" noChangeArrowheads="1"/>
          </p:cNvSpPr>
          <p:nvPr>
            <p:ph type="title" idx="4294967295"/>
          </p:nvPr>
        </p:nvSpPr>
        <p:spPr>
          <a:xfrm>
            <a:off x="107950" y="115888"/>
            <a:ext cx="4751388" cy="836612"/>
          </a:xfrm>
        </p:spPr>
        <p:txBody>
          <a:bodyPr anchor="t"/>
          <a:lstStyle/>
          <a:p>
            <a:pPr>
              <a:lnSpc>
                <a:spcPct val="120000"/>
              </a:lnSpc>
            </a:pPr>
            <a:r>
              <a:rPr lang="zh-CN" altLang="en-US" sz="3200" b="1"/>
              <a:t>如果假设</a:t>
            </a:r>
            <a:r>
              <a:rPr lang="en-US" altLang="zh-CN" sz="3200" b="1" i="1"/>
              <a:t>H</a:t>
            </a:r>
            <a:r>
              <a:rPr lang="en-US" altLang="zh-CN" sz="3200" b="1" baseline="-25000"/>
              <a:t>0</a:t>
            </a:r>
            <a:r>
              <a:rPr lang="zh-CN" altLang="en-US" sz="3200" b="1"/>
              <a:t>为真</a:t>
            </a:r>
            <a:r>
              <a:rPr lang="en-US" altLang="zh-CN" sz="3200" b="1"/>
              <a:t>, </a:t>
            </a:r>
            <a:endParaRPr lang="en-US" altLang="zh-CN" sz="3200" b="1" baseline="-25000"/>
          </a:p>
        </p:txBody>
      </p:sp>
      <p:sp>
        <p:nvSpPr>
          <p:cNvPr id="440354" name="Rectangle 2">
            <a:extLst>
              <a:ext uri="{FF2B5EF4-FFF2-40B4-BE49-F238E27FC236}">
                <a16:creationId xmlns:a16="http://schemas.microsoft.com/office/drawing/2014/main" id="{58C77083-BC63-6C9D-D884-FE71892F1284}"/>
              </a:ext>
            </a:extLst>
          </p:cNvPr>
          <p:cNvSpPr>
            <a:spLocks noChangeArrowheads="1"/>
          </p:cNvSpPr>
          <p:nvPr/>
        </p:nvSpPr>
        <p:spPr bwMode="auto">
          <a:xfrm>
            <a:off x="107950" y="836613"/>
            <a:ext cx="5111750" cy="1655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200" b="1"/>
              <a:t>则观察值</a:t>
            </a:r>
            <a:r>
              <a:rPr lang="en-US" altLang="zh-CN" sz="3200" b="1">
                <a:latin typeface="Symbol" panose="05050102010706020507" pitchFamily="18" charset="2"/>
              </a:rPr>
              <a:t>`</a:t>
            </a:r>
            <a:r>
              <a:rPr lang="en-US" altLang="zh-CN" sz="3200" b="1" i="1">
                <a:latin typeface="Times New Roman" panose="02020603050405020304" pitchFamily="18" charset="0"/>
              </a:rPr>
              <a:t>x</a:t>
            </a:r>
            <a:r>
              <a:rPr lang="zh-CN" altLang="en-US" sz="3200" b="1"/>
              <a:t>与</a:t>
            </a:r>
            <a:r>
              <a:rPr lang="en-US" altLang="zh-CN" sz="3200" b="1" i="1">
                <a:latin typeface="Symbol" panose="05050102010706020507" pitchFamily="18" charset="2"/>
              </a:rPr>
              <a:t>m</a:t>
            </a:r>
            <a:r>
              <a:rPr lang="en-US" altLang="zh-CN" sz="3200" b="1" baseline="-25000"/>
              <a:t>0</a:t>
            </a:r>
            <a:r>
              <a:rPr lang="zh-CN" altLang="en-US" sz="3200" b="1"/>
              <a:t>的偏差</a:t>
            </a:r>
            <a:br>
              <a:rPr lang="zh-CN" altLang="en-US" sz="3200" b="1"/>
            </a:br>
            <a:r>
              <a:rPr lang="en-US" altLang="zh-CN" sz="3200" b="1"/>
              <a:t>|</a:t>
            </a:r>
            <a:r>
              <a:rPr lang="en-US" altLang="zh-CN" sz="3200" b="1">
                <a:latin typeface="Symbol" panose="05050102010706020507" pitchFamily="18" charset="2"/>
              </a:rPr>
              <a:t>`</a:t>
            </a:r>
            <a:r>
              <a:rPr lang="en-US" altLang="zh-CN" sz="3200" b="1" i="1">
                <a:latin typeface="Times New Roman" panose="02020603050405020304" pitchFamily="18" charset="0"/>
              </a:rPr>
              <a:t>x</a:t>
            </a:r>
            <a:r>
              <a:rPr lang="en-US" altLang="zh-CN" sz="3200" b="1">
                <a:latin typeface="Symbol" panose="05050102010706020507" pitchFamily="18" charset="2"/>
              </a:rPr>
              <a:t>-</a:t>
            </a:r>
            <a:r>
              <a:rPr lang="en-US" altLang="zh-CN" sz="3200" b="1" i="1">
                <a:latin typeface="Symbol" panose="05050102010706020507" pitchFamily="18" charset="2"/>
              </a:rPr>
              <a:t>m</a:t>
            </a:r>
            <a:r>
              <a:rPr lang="en-US" altLang="zh-CN" sz="3200" b="1" baseline="-25000"/>
              <a:t>0</a:t>
            </a:r>
            <a:r>
              <a:rPr lang="en-US" altLang="zh-CN" sz="3200" b="1"/>
              <a:t>|</a:t>
            </a:r>
            <a:r>
              <a:rPr lang="zh-CN" altLang="en-US" sz="3200" b="1"/>
              <a:t>一般不应太大</a:t>
            </a:r>
            <a:r>
              <a:rPr lang="en-US" altLang="zh-CN" sz="3200" b="1"/>
              <a:t>. </a:t>
            </a:r>
            <a:br>
              <a:rPr lang="en-US" altLang="zh-CN" sz="3200" b="1"/>
            </a:br>
            <a:endParaRPr lang="en-US" altLang="zh-CN" sz="3200" b="1" baseline="-25000"/>
          </a:p>
        </p:txBody>
      </p:sp>
      <p:graphicFrame>
        <p:nvGraphicFramePr>
          <p:cNvPr id="440371" name="Object 51">
            <a:extLst>
              <a:ext uri="{FF2B5EF4-FFF2-40B4-BE49-F238E27FC236}">
                <a16:creationId xmlns:a16="http://schemas.microsoft.com/office/drawing/2014/main" id="{A8D773C8-C85D-D365-27FE-A96F90B68178}"/>
              </a:ext>
            </a:extLst>
          </p:cNvPr>
          <p:cNvGraphicFramePr>
            <a:graphicFrameLocks noChangeAspect="1"/>
          </p:cNvGraphicFramePr>
          <p:nvPr/>
        </p:nvGraphicFramePr>
        <p:xfrm>
          <a:off x="4881563" y="836613"/>
          <a:ext cx="2138362" cy="763587"/>
        </p:xfrm>
        <a:graphic>
          <a:graphicData uri="http://schemas.openxmlformats.org/presentationml/2006/ole">
            <mc:AlternateContent xmlns:mc="http://schemas.openxmlformats.org/markup-compatibility/2006">
              <mc:Choice xmlns:v="urn:schemas-microsoft-com:vml" Requires="v">
                <p:oleObj name="公式" r:id="rId2" imgW="711000" imgH="253800" progId="Equation.3">
                  <p:embed/>
                </p:oleObj>
              </mc:Choice>
              <mc:Fallback>
                <p:oleObj name="公式" r:id="rId2" imgW="711000" imgH="253800" progId="Equation.3">
                  <p:embed/>
                  <p:pic>
                    <p:nvPicPr>
                      <p:cNvPr id="0" name="Object 5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81563" y="836613"/>
                        <a:ext cx="2138362" cy="76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00" name="Object 80">
            <a:extLst>
              <a:ext uri="{FF2B5EF4-FFF2-40B4-BE49-F238E27FC236}">
                <a16:creationId xmlns:a16="http://schemas.microsoft.com/office/drawing/2014/main" id="{372AD69F-3731-A6FE-74E2-D8DD46DF50A2}"/>
              </a:ext>
            </a:extLst>
          </p:cNvPr>
          <p:cNvGraphicFramePr>
            <a:graphicFrameLocks noChangeAspect="1"/>
          </p:cNvGraphicFramePr>
          <p:nvPr/>
        </p:nvGraphicFramePr>
        <p:xfrm>
          <a:off x="684213" y="3644900"/>
          <a:ext cx="3244850" cy="1374775"/>
        </p:xfrm>
        <a:graphic>
          <a:graphicData uri="http://schemas.openxmlformats.org/presentationml/2006/ole">
            <mc:AlternateContent xmlns:mc="http://schemas.openxmlformats.org/markup-compatibility/2006">
              <mc:Choice xmlns:v="urn:schemas-microsoft-com:vml" Requires="v">
                <p:oleObj name="Equation" r:id="rId4" imgW="1079280" imgH="457200" progId="Equation.DSMT4">
                  <p:embed/>
                </p:oleObj>
              </mc:Choice>
              <mc:Fallback>
                <p:oleObj name="Equation" r:id="rId4" imgW="1079280" imgH="457200" progId="Equation.DSMT4">
                  <p:embed/>
                  <p:pic>
                    <p:nvPicPr>
                      <p:cNvPr id="0" name="Object 8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4213" y="3644900"/>
                        <a:ext cx="324485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40460" name="Group 140">
            <a:extLst>
              <a:ext uri="{FF2B5EF4-FFF2-40B4-BE49-F238E27FC236}">
                <a16:creationId xmlns:a16="http://schemas.microsoft.com/office/drawing/2014/main" id="{0D4EFBE0-1707-8B0F-E54C-9D792B4A5C2B}"/>
              </a:ext>
            </a:extLst>
          </p:cNvPr>
          <p:cNvGraphicFramePr>
            <a:graphicFrameLocks noGrp="1"/>
          </p:cNvGraphicFramePr>
          <p:nvPr/>
        </p:nvGraphicFramePr>
        <p:xfrm>
          <a:off x="4716463" y="188913"/>
          <a:ext cx="4248150" cy="2087562"/>
        </p:xfrm>
        <a:graphic>
          <a:graphicData uri="http://schemas.openxmlformats.org/drawingml/2006/table">
            <a:tbl>
              <a:tblPr/>
              <a:tblGrid>
                <a:gridCol w="2136775">
                  <a:extLst>
                    <a:ext uri="{9D8B030D-6E8A-4147-A177-3AD203B41FA5}">
                      <a16:colId xmlns:a16="http://schemas.microsoft.com/office/drawing/2014/main" val="1663584357"/>
                    </a:ext>
                  </a:extLst>
                </a:gridCol>
                <a:gridCol w="2111375">
                  <a:extLst>
                    <a:ext uri="{9D8B030D-6E8A-4147-A177-3AD203B41FA5}">
                      <a16:colId xmlns:a16="http://schemas.microsoft.com/office/drawing/2014/main" val="3666009327"/>
                    </a:ext>
                  </a:extLst>
                </a:gridCol>
              </a:tblGrid>
              <a:tr h="638175">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811300212"/>
                  </a:ext>
                </a:extLst>
              </a:tr>
              <a:tr h="6397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850310370"/>
                  </a:ext>
                </a:extLst>
              </a:tr>
              <a:tr h="8096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1" lang="zh-CN"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940337712"/>
                  </a:ext>
                </a:extLst>
              </a:tr>
            </a:tbl>
          </a:graphicData>
        </a:graphic>
      </p:graphicFrame>
      <p:graphicFrame>
        <p:nvGraphicFramePr>
          <p:cNvPr id="440442" name="Group 122">
            <a:extLst>
              <a:ext uri="{FF2B5EF4-FFF2-40B4-BE49-F238E27FC236}">
                <a16:creationId xmlns:a16="http://schemas.microsoft.com/office/drawing/2014/main" id="{5AFB0288-D733-5943-19A1-CC18DFFE29CA}"/>
              </a:ext>
            </a:extLst>
          </p:cNvPr>
          <p:cNvGraphicFramePr>
            <a:graphicFrameLocks noGrp="1"/>
          </p:cNvGraphicFramePr>
          <p:nvPr/>
        </p:nvGraphicFramePr>
        <p:xfrm>
          <a:off x="4643438" y="3573463"/>
          <a:ext cx="4500562" cy="2232025"/>
        </p:xfrm>
        <a:graphic>
          <a:graphicData uri="http://schemas.openxmlformats.org/drawingml/2006/table">
            <a:tbl>
              <a:tblPr/>
              <a:tblGrid>
                <a:gridCol w="2263775">
                  <a:extLst>
                    <a:ext uri="{9D8B030D-6E8A-4147-A177-3AD203B41FA5}">
                      <a16:colId xmlns:a16="http://schemas.microsoft.com/office/drawing/2014/main" val="20257401"/>
                    </a:ext>
                  </a:extLst>
                </a:gridCol>
                <a:gridCol w="2236787">
                  <a:extLst>
                    <a:ext uri="{9D8B030D-6E8A-4147-A177-3AD203B41FA5}">
                      <a16:colId xmlns:a16="http://schemas.microsoft.com/office/drawing/2014/main" val="1533348672"/>
                    </a:ext>
                  </a:extLst>
                </a:gridCol>
              </a:tblGrid>
              <a:tr h="741363">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119468273"/>
                  </a:ext>
                </a:extLst>
              </a:tr>
              <a:tr h="7429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706492557"/>
                  </a:ext>
                </a:extLst>
              </a:tr>
              <a:tr h="7477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1" lang="zh-CN"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654285106"/>
                  </a:ext>
                </a:extLst>
              </a:tr>
            </a:tbl>
          </a:graphicData>
        </a:graphic>
      </p:graphicFrame>
      <p:graphicFrame>
        <p:nvGraphicFramePr>
          <p:cNvPr id="440452" name="Object 132">
            <a:extLst>
              <a:ext uri="{FF2B5EF4-FFF2-40B4-BE49-F238E27FC236}">
                <a16:creationId xmlns:a16="http://schemas.microsoft.com/office/drawing/2014/main" id="{B7B4C5F3-2745-2A4F-26BA-953210AEC8AD}"/>
              </a:ext>
            </a:extLst>
          </p:cNvPr>
          <p:cNvGraphicFramePr>
            <a:graphicFrameLocks noChangeAspect="1"/>
          </p:cNvGraphicFramePr>
          <p:nvPr/>
        </p:nvGraphicFramePr>
        <p:xfrm>
          <a:off x="4859338" y="4076700"/>
          <a:ext cx="2252662" cy="1412875"/>
        </p:xfrm>
        <a:graphic>
          <a:graphicData uri="http://schemas.openxmlformats.org/presentationml/2006/ole">
            <mc:AlternateContent xmlns:mc="http://schemas.openxmlformats.org/markup-compatibility/2006">
              <mc:Choice xmlns:v="urn:schemas-microsoft-com:vml" Requires="v">
                <p:oleObj name="Equation" r:id="rId6" imgW="749160" imgH="469800" progId="Equation.DSMT4">
                  <p:embed/>
                </p:oleObj>
              </mc:Choice>
              <mc:Fallback>
                <p:oleObj name="Equation" r:id="rId6" imgW="749160" imgH="469800" progId="Equation.DSMT4">
                  <p:embed/>
                  <p:pic>
                    <p:nvPicPr>
                      <p:cNvPr id="0" name="Object 13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59338" y="4076700"/>
                        <a:ext cx="225266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40354"/>
                                        </p:tgtEl>
                                        <p:attrNameLst>
                                          <p:attrName>style.visibility</p:attrName>
                                        </p:attrNameLst>
                                      </p:cBhvr>
                                      <p:to>
                                        <p:strVal val="visible"/>
                                      </p:to>
                                    </p:set>
                                    <p:animEffect transition="in" filter="blinds(horizontal)">
                                      <p:cBhvr>
                                        <p:cTn id="7" dur="500"/>
                                        <p:tgtEl>
                                          <p:spTgt spid="4403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40460"/>
                                        </p:tgtEl>
                                        <p:attrNameLst>
                                          <p:attrName>style.visibility</p:attrName>
                                        </p:attrNameLst>
                                      </p:cBhvr>
                                      <p:to>
                                        <p:strVal val="visible"/>
                                      </p:to>
                                    </p:set>
                                    <p:animEffect transition="in" filter="blinds(horizontal)">
                                      <p:cBhvr>
                                        <p:cTn id="12" dur="500"/>
                                        <p:tgtEl>
                                          <p:spTgt spid="440460"/>
                                        </p:tgtEl>
                                      </p:cBhvr>
                                    </p:animEffect>
                                  </p:childTnLst>
                                </p:cTn>
                              </p:par>
                              <p:par>
                                <p:cTn id="13" presetID="3" presetClass="entr" presetSubtype="10" fill="hold" nodeType="withEffect">
                                  <p:stCondLst>
                                    <p:cond delay="0"/>
                                  </p:stCondLst>
                                  <p:childTnLst>
                                    <p:set>
                                      <p:cBhvr>
                                        <p:cTn id="14" dur="1" fill="hold">
                                          <p:stCondLst>
                                            <p:cond delay="0"/>
                                          </p:stCondLst>
                                        </p:cTn>
                                        <p:tgtEl>
                                          <p:spTgt spid="440371"/>
                                        </p:tgtEl>
                                        <p:attrNameLst>
                                          <p:attrName>style.visibility</p:attrName>
                                        </p:attrNameLst>
                                      </p:cBhvr>
                                      <p:to>
                                        <p:strVal val="visible"/>
                                      </p:to>
                                    </p:set>
                                    <p:animEffect transition="in" filter="blinds(horizontal)">
                                      <p:cBhvr>
                                        <p:cTn id="15" dur="500"/>
                                        <p:tgtEl>
                                          <p:spTgt spid="440371"/>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440400"/>
                                        </p:tgtEl>
                                        <p:attrNameLst>
                                          <p:attrName>style.visibility</p:attrName>
                                        </p:attrNameLst>
                                      </p:cBhvr>
                                      <p:to>
                                        <p:strVal val="visible"/>
                                      </p:to>
                                    </p:set>
                                    <p:animEffect transition="in" filter="blinds(horizontal)">
                                      <p:cBhvr>
                                        <p:cTn id="20" dur="500"/>
                                        <p:tgtEl>
                                          <p:spTgt spid="440400"/>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nodeType="clickEffect">
                                  <p:stCondLst>
                                    <p:cond delay="0"/>
                                  </p:stCondLst>
                                  <p:childTnLst>
                                    <p:set>
                                      <p:cBhvr>
                                        <p:cTn id="24" dur="1" fill="hold">
                                          <p:stCondLst>
                                            <p:cond delay="0"/>
                                          </p:stCondLst>
                                        </p:cTn>
                                        <p:tgtEl>
                                          <p:spTgt spid="440442"/>
                                        </p:tgtEl>
                                        <p:attrNameLst>
                                          <p:attrName>style.visibility</p:attrName>
                                        </p:attrNameLst>
                                      </p:cBhvr>
                                      <p:to>
                                        <p:strVal val="visible"/>
                                      </p:to>
                                    </p:set>
                                    <p:animEffect transition="in" filter="blinds(horizontal)">
                                      <p:cBhvr>
                                        <p:cTn id="25" dur="500"/>
                                        <p:tgtEl>
                                          <p:spTgt spid="440442"/>
                                        </p:tgtEl>
                                      </p:cBhvr>
                                    </p:animEffect>
                                  </p:childTnLst>
                                </p:cTn>
                              </p:par>
                              <p:par>
                                <p:cTn id="26" presetID="3" presetClass="entr" presetSubtype="10" fill="hold" nodeType="withEffect">
                                  <p:stCondLst>
                                    <p:cond delay="0"/>
                                  </p:stCondLst>
                                  <p:childTnLst>
                                    <p:set>
                                      <p:cBhvr>
                                        <p:cTn id="27" dur="1" fill="hold">
                                          <p:stCondLst>
                                            <p:cond delay="0"/>
                                          </p:stCondLst>
                                        </p:cTn>
                                        <p:tgtEl>
                                          <p:spTgt spid="440452"/>
                                        </p:tgtEl>
                                        <p:attrNameLst>
                                          <p:attrName>style.visibility</p:attrName>
                                        </p:attrNameLst>
                                      </p:cBhvr>
                                      <p:to>
                                        <p:strVal val="visible"/>
                                      </p:to>
                                    </p:set>
                                    <p:animEffect transition="in" filter="blinds(horizontal)">
                                      <p:cBhvr>
                                        <p:cTn id="28" dur="500"/>
                                        <p:tgtEl>
                                          <p:spTgt spid="4404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42" name="灯片编号占位符 3">
            <a:extLst>
              <a:ext uri="{FF2B5EF4-FFF2-40B4-BE49-F238E27FC236}">
                <a16:creationId xmlns:a16="http://schemas.microsoft.com/office/drawing/2014/main" id="{8980282A-D80D-7DEC-A837-D9DFEA8BC736}"/>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49FFFA04-A6E8-4CBB-BF83-45B70096ABD3}" type="slidenum">
              <a:rPr lang="en-US" altLang="zh-CN" sz="1400">
                <a:solidFill>
                  <a:schemeClr val="folHlink"/>
                </a:solidFill>
              </a:rPr>
              <a:pPr algn="r" eaLnBrk="1" hangingPunct="1"/>
              <a:t>13</a:t>
            </a:fld>
            <a:endParaRPr lang="en-US" altLang="zh-CN" sz="1400">
              <a:solidFill>
                <a:schemeClr val="folHlink"/>
              </a:solidFill>
            </a:endParaRPr>
          </a:p>
        </p:txBody>
      </p:sp>
      <p:sp>
        <p:nvSpPr>
          <p:cNvPr id="675845" name="Freeform 8">
            <a:extLst>
              <a:ext uri="{FF2B5EF4-FFF2-40B4-BE49-F238E27FC236}">
                <a16:creationId xmlns:a16="http://schemas.microsoft.com/office/drawing/2014/main" id="{59EB713A-EBC9-E548-5F35-1C01F524D145}"/>
              </a:ext>
            </a:extLst>
          </p:cNvPr>
          <p:cNvSpPr>
            <a:spLocks/>
          </p:cNvSpPr>
          <p:nvPr/>
        </p:nvSpPr>
        <p:spPr bwMode="auto">
          <a:xfrm flipV="1">
            <a:off x="2771775" y="1916113"/>
            <a:ext cx="2428875" cy="1971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5846" name="Line 9">
            <a:extLst>
              <a:ext uri="{FF2B5EF4-FFF2-40B4-BE49-F238E27FC236}">
                <a16:creationId xmlns:a16="http://schemas.microsoft.com/office/drawing/2014/main" id="{0E610AB4-C5E1-2F81-AD00-55A8BBED2CB0}"/>
              </a:ext>
            </a:extLst>
          </p:cNvPr>
          <p:cNvSpPr>
            <a:spLocks noChangeShapeType="1"/>
          </p:cNvSpPr>
          <p:nvPr/>
        </p:nvSpPr>
        <p:spPr bwMode="auto">
          <a:xfrm flipV="1">
            <a:off x="0" y="4005263"/>
            <a:ext cx="5688013"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5847" name="Freeform 10">
            <a:extLst>
              <a:ext uri="{FF2B5EF4-FFF2-40B4-BE49-F238E27FC236}">
                <a16:creationId xmlns:a16="http://schemas.microsoft.com/office/drawing/2014/main" id="{81FAB158-1A1F-B740-68A0-0E6E92F80519}"/>
              </a:ext>
            </a:extLst>
          </p:cNvPr>
          <p:cNvSpPr>
            <a:spLocks/>
          </p:cNvSpPr>
          <p:nvPr/>
        </p:nvSpPr>
        <p:spPr bwMode="auto">
          <a:xfrm flipH="1" flipV="1">
            <a:off x="323850" y="1916113"/>
            <a:ext cx="2428875" cy="1971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5848" name="Line 11">
            <a:extLst>
              <a:ext uri="{FF2B5EF4-FFF2-40B4-BE49-F238E27FC236}">
                <a16:creationId xmlns:a16="http://schemas.microsoft.com/office/drawing/2014/main" id="{52D40B21-E951-93C6-AC2A-718CA4ECB9D1}"/>
              </a:ext>
            </a:extLst>
          </p:cNvPr>
          <p:cNvSpPr>
            <a:spLocks noChangeShapeType="1"/>
          </p:cNvSpPr>
          <p:nvPr/>
        </p:nvSpPr>
        <p:spPr bwMode="auto">
          <a:xfrm flipV="1">
            <a:off x="2789238" y="1628775"/>
            <a:ext cx="0" cy="2393950"/>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5849" name="Text Box 12">
            <a:extLst>
              <a:ext uri="{FF2B5EF4-FFF2-40B4-BE49-F238E27FC236}">
                <a16:creationId xmlns:a16="http://schemas.microsoft.com/office/drawing/2014/main" id="{ECBDA603-8CD1-FA23-3816-252FE4139A18}"/>
              </a:ext>
            </a:extLst>
          </p:cNvPr>
          <p:cNvSpPr txBox="1">
            <a:spLocks noChangeArrowheads="1"/>
          </p:cNvSpPr>
          <p:nvPr/>
        </p:nvSpPr>
        <p:spPr bwMode="auto">
          <a:xfrm>
            <a:off x="2608263" y="3983038"/>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Symbol" panose="05050102010706020507" pitchFamily="18" charset="2"/>
              </a:rPr>
              <a:t>0</a:t>
            </a:r>
          </a:p>
        </p:txBody>
      </p:sp>
      <p:sp>
        <p:nvSpPr>
          <p:cNvPr id="675850" name="Text Box 15">
            <a:extLst>
              <a:ext uri="{FF2B5EF4-FFF2-40B4-BE49-F238E27FC236}">
                <a16:creationId xmlns:a16="http://schemas.microsoft.com/office/drawing/2014/main" id="{C632E890-5EFC-EF7B-AE1C-394A1859664B}"/>
              </a:ext>
            </a:extLst>
          </p:cNvPr>
          <p:cNvSpPr txBox="1">
            <a:spLocks noChangeArrowheads="1"/>
          </p:cNvSpPr>
          <p:nvPr/>
        </p:nvSpPr>
        <p:spPr bwMode="auto">
          <a:xfrm>
            <a:off x="4211638" y="3933825"/>
            <a:ext cx="3873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t>k</a:t>
            </a:r>
            <a:endParaRPr lang="en-US" altLang="zh-CN" sz="3600" i="1" baseline="-25000">
              <a:latin typeface="Symbol" panose="05050102010706020507" pitchFamily="18" charset="2"/>
            </a:endParaRPr>
          </a:p>
        </p:txBody>
      </p:sp>
      <p:sp>
        <p:nvSpPr>
          <p:cNvPr id="675851" name="Text Box 18">
            <a:extLst>
              <a:ext uri="{FF2B5EF4-FFF2-40B4-BE49-F238E27FC236}">
                <a16:creationId xmlns:a16="http://schemas.microsoft.com/office/drawing/2014/main" id="{17B41D8E-F527-9F22-57FA-4A9C2E44F40F}"/>
              </a:ext>
            </a:extLst>
          </p:cNvPr>
          <p:cNvSpPr txBox="1">
            <a:spLocks noChangeArrowheads="1"/>
          </p:cNvSpPr>
          <p:nvPr/>
        </p:nvSpPr>
        <p:spPr bwMode="auto">
          <a:xfrm>
            <a:off x="755650" y="3933825"/>
            <a:ext cx="6381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Symbol" panose="05050102010706020507" pitchFamily="18" charset="2"/>
              </a:rPr>
              <a:t>-</a:t>
            </a:r>
            <a:r>
              <a:rPr lang="en-US" altLang="zh-CN" sz="3600" i="1"/>
              <a:t>k</a:t>
            </a:r>
            <a:endParaRPr lang="en-US" altLang="zh-CN" sz="3600" i="1" baseline="-25000">
              <a:latin typeface="Symbol" panose="05050102010706020507" pitchFamily="18" charset="2"/>
            </a:endParaRPr>
          </a:p>
        </p:txBody>
      </p:sp>
      <p:graphicFrame>
        <p:nvGraphicFramePr>
          <p:cNvPr id="675852" name="Group 12">
            <a:extLst>
              <a:ext uri="{FF2B5EF4-FFF2-40B4-BE49-F238E27FC236}">
                <a16:creationId xmlns:a16="http://schemas.microsoft.com/office/drawing/2014/main" id="{E19BE593-2C0E-0C85-E550-62C9AED1879E}"/>
              </a:ext>
            </a:extLst>
          </p:cNvPr>
          <p:cNvGraphicFramePr>
            <a:graphicFrameLocks noGrp="1"/>
          </p:cNvGraphicFramePr>
          <p:nvPr/>
        </p:nvGraphicFramePr>
        <p:xfrm>
          <a:off x="4643438" y="4292600"/>
          <a:ext cx="4500562" cy="2232025"/>
        </p:xfrm>
        <a:graphic>
          <a:graphicData uri="http://schemas.openxmlformats.org/drawingml/2006/table">
            <a:tbl>
              <a:tblPr/>
              <a:tblGrid>
                <a:gridCol w="2263775">
                  <a:extLst>
                    <a:ext uri="{9D8B030D-6E8A-4147-A177-3AD203B41FA5}">
                      <a16:colId xmlns:a16="http://schemas.microsoft.com/office/drawing/2014/main" val="2557082467"/>
                    </a:ext>
                  </a:extLst>
                </a:gridCol>
                <a:gridCol w="2236787">
                  <a:extLst>
                    <a:ext uri="{9D8B030D-6E8A-4147-A177-3AD203B41FA5}">
                      <a16:colId xmlns:a16="http://schemas.microsoft.com/office/drawing/2014/main" val="1532602561"/>
                    </a:ext>
                  </a:extLst>
                </a:gridCol>
              </a:tblGrid>
              <a:tr h="741363">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4231707782"/>
                  </a:ext>
                </a:extLst>
              </a:tr>
              <a:tr h="7429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2719852073"/>
                  </a:ext>
                </a:extLst>
              </a:tr>
              <a:tr h="7477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1" lang="zh-CN"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84666427"/>
                  </a:ext>
                </a:extLst>
              </a:tr>
            </a:tbl>
          </a:graphicData>
        </a:graphic>
      </p:graphicFrame>
      <p:graphicFrame>
        <p:nvGraphicFramePr>
          <p:cNvPr id="675862" name="Object 22">
            <a:extLst>
              <a:ext uri="{FF2B5EF4-FFF2-40B4-BE49-F238E27FC236}">
                <a16:creationId xmlns:a16="http://schemas.microsoft.com/office/drawing/2014/main" id="{50CEE830-79A1-3954-B64F-D0AC4E087D06}"/>
              </a:ext>
            </a:extLst>
          </p:cNvPr>
          <p:cNvGraphicFramePr>
            <a:graphicFrameLocks noChangeAspect="1"/>
          </p:cNvGraphicFramePr>
          <p:nvPr/>
        </p:nvGraphicFramePr>
        <p:xfrm>
          <a:off x="4859338" y="4724400"/>
          <a:ext cx="2252662" cy="1412875"/>
        </p:xfrm>
        <a:graphic>
          <a:graphicData uri="http://schemas.openxmlformats.org/presentationml/2006/ole">
            <mc:AlternateContent xmlns:mc="http://schemas.openxmlformats.org/markup-compatibility/2006">
              <mc:Choice xmlns:v="urn:schemas-microsoft-com:vml" Requires="v">
                <p:oleObj name="Equation" r:id="rId2" imgW="749160" imgH="469800" progId="Equation.DSMT4">
                  <p:embed/>
                </p:oleObj>
              </mc:Choice>
              <mc:Fallback>
                <p:oleObj name="Equation" r:id="rId2" imgW="749160" imgH="469800" progId="Equation.DSMT4">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59338" y="4724400"/>
                        <a:ext cx="225266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863" name="Line 23">
            <a:extLst>
              <a:ext uri="{FF2B5EF4-FFF2-40B4-BE49-F238E27FC236}">
                <a16:creationId xmlns:a16="http://schemas.microsoft.com/office/drawing/2014/main" id="{A7070EF5-5B49-4CEA-06CA-CF303F40D2C7}"/>
              </a:ext>
            </a:extLst>
          </p:cNvPr>
          <p:cNvSpPr>
            <a:spLocks noChangeShapeType="1"/>
          </p:cNvSpPr>
          <p:nvPr/>
        </p:nvSpPr>
        <p:spPr bwMode="auto">
          <a:xfrm>
            <a:off x="1187450" y="3644900"/>
            <a:ext cx="0" cy="360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
        <p:nvSpPr>
          <p:cNvPr id="675864" name="Line 24">
            <a:extLst>
              <a:ext uri="{FF2B5EF4-FFF2-40B4-BE49-F238E27FC236}">
                <a16:creationId xmlns:a16="http://schemas.microsoft.com/office/drawing/2014/main" id="{5D1D1F87-81AD-C10D-618B-14991CBA2CCC}"/>
              </a:ext>
            </a:extLst>
          </p:cNvPr>
          <p:cNvSpPr>
            <a:spLocks noChangeShapeType="1"/>
          </p:cNvSpPr>
          <p:nvPr/>
        </p:nvSpPr>
        <p:spPr bwMode="auto">
          <a:xfrm>
            <a:off x="4427538" y="3644900"/>
            <a:ext cx="0" cy="360363"/>
          </a:xfrm>
          <a:prstGeom prst="line">
            <a:avLst/>
          </a:prstGeom>
          <a:noFill/>
          <a:ln w="2857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p>
        </p:txBody>
      </p:sp>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4418" name="灯片编号占位符 5">
            <a:extLst>
              <a:ext uri="{FF2B5EF4-FFF2-40B4-BE49-F238E27FC236}">
                <a16:creationId xmlns:a16="http://schemas.microsoft.com/office/drawing/2014/main" id="{401802A6-D781-3F28-9F96-1E6472EAFE12}"/>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166D2E61-3EF8-4E3F-B729-B550BFDB0A45}" type="slidenum">
              <a:rPr lang="en-US" altLang="zh-CN" sz="1400">
                <a:solidFill>
                  <a:schemeClr val="folHlink"/>
                </a:solidFill>
              </a:rPr>
              <a:pPr algn="r" eaLnBrk="1" hangingPunct="1"/>
              <a:t>14</a:t>
            </a:fld>
            <a:endParaRPr lang="en-US" altLang="zh-CN" sz="1400">
              <a:solidFill>
                <a:schemeClr val="folHlink"/>
              </a:solidFill>
            </a:endParaRPr>
          </a:p>
        </p:txBody>
      </p:sp>
      <p:sp>
        <p:nvSpPr>
          <p:cNvPr id="444419" name="Rectangle 5">
            <a:extLst>
              <a:ext uri="{FF2B5EF4-FFF2-40B4-BE49-F238E27FC236}">
                <a16:creationId xmlns:a16="http://schemas.microsoft.com/office/drawing/2014/main" id="{8BFA50B6-8A75-19AE-E435-8AF7EB42E776}"/>
              </a:ext>
            </a:extLst>
          </p:cNvPr>
          <p:cNvSpPr>
            <a:spLocks noGrp="1" noChangeArrowheads="1"/>
          </p:cNvSpPr>
          <p:nvPr>
            <p:ph type="body" sz="half" idx="4294967295"/>
          </p:nvPr>
        </p:nvSpPr>
        <p:spPr>
          <a:xfrm>
            <a:off x="395288" y="476250"/>
            <a:ext cx="8229600" cy="2376488"/>
          </a:xfrm>
        </p:spPr>
        <p:txBody>
          <a:bodyPr/>
          <a:lstStyle/>
          <a:p>
            <a:pPr marL="0" indent="0">
              <a:lnSpc>
                <a:spcPct val="120000"/>
              </a:lnSpc>
              <a:buFont typeface="Wingdings" panose="05000000000000000000" pitchFamily="2" charset="2"/>
              <a:buChar char="u"/>
            </a:pPr>
            <a:r>
              <a:rPr lang="zh-CN" altLang="en-US" b="1"/>
              <a:t>因为决策的依据是样本</a:t>
            </a:r>
            <a:r>
              <a:rPr lang="en-US" altLang="zh-CN" b="1"/>
              <a:t>, </a:t>
            </a:r>
            <a:r>
              <a:rPr lang="zh-CN" altLang="en-US" b="1"/>
              <a:t>当实际上</a:t>
            </a:r>
            <a:r>
              <a:rPr lang="en-US" altLang="zh-CN" b="1" i="1"/>
              <a:t>H</a:t>
            </a:r>
            <a:r>
              <a:rPr lang="en-US" altLang="zh-CN" b="1" baseline="-25000"/>
              <a:t>0</a:t>
            </a:r>
            <a:r>
              <a:rPr lang="zh-CN" altLang="en-US" b="1"/>
              <a:t>为真时仍可能做出拒绝</a:t>
            </a:r>
            <a:r>
              <a:rPr lang="en-US" altLang="zh-CN" b="1" i="1"/>
              <a:t>H</a:t>
            </a:r>
            <a:r>
              <a:rPr lang="en-US" altLang="zh-CN" b="1" baseline="-25000"/>
              <a:t>0</a:t>
            </a:r>
            <a:r>
              <a:rPr lang="zh-CN" altLang="en-US" b="1"/>
              <a:t>的决策</a:t>
            </a:r>
            <a:r>
              <a:rPr lang="en-US" altLang="zh-CN" b="1"/>
              <a:t>.</a:t>
            </a:r>
          </a:p>
          <a:p>
            <a:pPr marL="0" indent="0">
              <a:lnSpc>
                <a:spcPct val="120000"/>
              </a:lnSpc>
              <a:buFont typeface="Wingdings" panose="05000000000000000000" pitchFamily="2" charset="2"/>
              <a:buChar char="u"/>
            </a:pPr>
            <a:r>
              <a:rPr lang="zh-CN" altLang="en-US" b="1"/>
              <a:t>这是一种错误</a:t>
            </a:r>
            <a:r>
              <a:rPr lang="en-US" altLang="zh-CN" b="1"/>
              <a:t>, </a:t>
            </a:r>
            <a:r>
              <a:rPr lang="zh-CN" altLang="en-US" b="1"/>
              <a:t>犯这种错误的概率记为</a:t>
            </a:r>
          </a:p>
        </p:txBody>
      </p:sp>
      <p:graphicFrame>
        <p:nvGraphicFramePr>
          <p:cNvPr id="444420" name="Object 4">
            <a:extLst>
              <a:ext uri="{FF2B5EF4-FFF2-40B4-BE49-F238E27FC236}">
                <a16:creationId xmlns:a16="http://schemas.microsoft.com/office/drawing/2014/main" id="{F0D528CD-66E8-47CD-CCA2-5D0A659CFED4}"/>
              </a:ext>
            </a:extLst>
          </p:cNvPr>
          <p:cNvGraphicFramePr>
            <a:graphicFrameLocks noChangeAspect="1"/>
          </p:cNvGraphicFramePr>
          <p:nvPr/>
        </p:nvGraphicFramePr>
        <p:xfrm>
          <a:off x="684213" y="2492375"/>
          <a:ext cx="3806825" cy="641350"/>
        </p:xfrm>
        <a:graphic>
          <a:graphicData uri="http://schemas.openxmlformats.org/presentationml/2006/ole">
            <mc:AlternateContent xmlns:mc="http://schemas.openxmlformats.org/markup-compatibility/2006">
              <mc:Choice xmlns:v="urn:schemas-microsoft-com:vml" Requires="v">
                <p:oleObj name="Equation" r:id="rId2" imgW="1358640" imgH="228600" progId="Equation.DSMT4">
                  <p:embed/>
                </p:oleObj>
              </mc:Choice>
              <mc:Fallback>
                <p:oleObj name="Equation" r:id="rId2" imgW="1358640" imgH="228600" progId="Equation.DSMT4">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2492375"/>
                        <a:ext cx="38068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21" name="Rectangle 2">
            <a:extLst>
              <a:ext uri="{FF2B5EF4-FFF2-40B4-BE49-F238E27FC236}">
                <a16:creationId xmlns:a16="http://schemas.microsoft.com/office/drawing/2014/main" id="{BDD2A00F-5CD7-EDCC-6B6B-3D3FEEB60E3E}"/>
              </a:ext>
            </a:extLst>
          </p:cNvPr>
          <p:cNvSpPr>
            <a:spLocks noChangeArrowheads="1"/>
          </p:cNvSpPr>
          <p:nvPr/>
        </p:nvSpPr>
        <p:spPr bwMode="auto">
          <a:xfrm>
            <a:off x="-179388" y="3240088"/>
            <a:ext cx="9144001" cy="256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600" b="1"/>
              <a:t>	</a:t>
            </a:r>
            <a:r>
              <a:rPr lang="en-US" altLang="zh-CN" sz="3200" b="1" i="1"/>
              <a:t>P</a:t>
            </a:r>
            <a:r>
              <a:rPr lang="en-US" altLang="zh-CN" sz="3200" b="1"/>
              <a:t>{</a:t>
            </a:r>
            <a:r>
              <a:rPr lang="zh-CN" altLang="en-US" sz="3200" b="1"/>
              <a:t>当</a:t>
            </a:r>
            <a:r>
              <a:rPr lang="en-US" altLang="zh-CN" sz="3200" b="1" i="1"/>
              <a:t>H</a:t>
            </a:r>
            <a:r>
              <a:rPr lang="en-US" altLang="zh-CN" sz="3200" b="1" baseline="-25000"/>
              <a:t>0</a:t>
            </a:r>
            <a:r>
              <a:rPr lang="zh-CN" altLang="en-US" sz="3200" b="1"/>
              <a:t>为真拒绝</a:t>
            </a:r>
            <a:r>
              <a:rPr lang="en-US" altLang="zh-CN" sz="3200" b="1" i="1"/>
              <a:t>H</a:t>
            </a:r>
            <a:r>
              <a:rPr lang="en-US" altLang="zh-CN" sz="3200" b="1" baseline="-25000"/>
              <a:t>0</a:t>
            </a:r>
            <a:r>
              <a:rPr lang="en-US" altLang="zh-CN" sz="3200" b="1"/>
              <a:t>}</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a</a:t>
            </a:r>
            <a:r>
              <a:rPr lang="en-US" altLang="zh-CN" sz="3200" b="1">
                <a:sym typeface="Symbol" panose="05050102010706020507" pitchFamily="18" charset="2"/>
              </a:rPr>
              <a:t>.		(1.1)</a:t>
            </a:r>
            <a:endParaRPr lang="en-US" altLang="zh-CN" sz="3200" b="1"/>
          </a:p>
        </p:txBody>
      </p:sp>
      <p:graphicFrame>
        <p:nvGraphicFramePr>
          <p:cNvPr id="444422" name="Group 6">
            <a:extLst>
              <a:ext uri="{FF2B5EF4-FFF2-40B4-BE49-F238E27FC236}">
                <a16:creationId xmlns:a16="http://schemas.microsoft.com/office/drawing/2014/main" id="{F51AB1F2-F57C-42F5-8D3B-7CEDFCD5F3DB}"/>
              </a:ext>
            </a:extLst>
          </p:cNvPr>
          <p:cNvGraphicFramePr>
            <a:graphicFrameLocks noGrp="1"/>
          </p:cNvGraphicFramePr>
          <p:nvPr/>
        </p:nvGraphicFramePr>
        <p:xfrm>
          <a:off x="4643438" y="4292600"/>
          <a:ext cx="4500562" cy="2232025"/>
        </p:xfrm>
        <a:graphic>
          <a:graphicData uri="http://schemas.openxmlformats.org/drawingml/2006/table">
            <a:tbl>
              <a:tblPr/>
              <a:tblGrid>
                <a:gridCol w="2263775">
                  <a:extLst>
                    <a:ext uri="{9D8B030D-6E8A-4147-A177-3AD203B41FA5}">
                      <a16:colId xmlns:a16="http://schemas.microsoft.com/office/drawing/2014/main" val="3814596997"/>
                    </a:ext>
                  </a:extLst>
                </a:gridCol>
                <a:gridCol w="2236787">
                  <a:extLst>
                    <a:ext uri="{9D8B030D-6E8A-4147-A177-3AD203B41FA5}">
                      <a16:colId xmlns:a16="http://schemas.microsoft.com/office/drawing/2014/main" val="2767111928"/>
                    </a:ext>
                  </a:extLst>
                </a:gridCol>
              </a:tblGrid>
              <a:tr h="741363">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760862889"/>
                  </a:ext>
                </a:extLst>
              </a:tr>
              <a:tr h="7429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924364404"/>
                  </a:ext>
                </a:extLst>
              </a:tr>
              <a:tr h="7477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1" lang="zh-CN"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644145367"/>
                  </a:ext>
                </a:extLst>
              </a:tr>
            </a:tbl>
          </a:graphicData>
        </a:graphic>
      </p:graphicFrame>
      <p:graphicFrame>
        <p:nvGraphicFramePr>
          <p:cNvPr id="444432" name="Object 16">
            <a:extLst>
              <a:ext uri="{FF2B5EF4-FFF2-40B4-BE49-F238E27FC236}">
                <a16:creationId xmlns:a16="http://schemas.microsoft.com/office/drawing/2014/main" id="{C40B8622-041C-FD31-0BE0-46F1A17A7C93}"/>
              </a:ext>
            </a:extLst>
          </p:cNvPr>
          <p:cNvGraphicFramePr>
            <a:graphicFrameLocks noChangeAspect="1"/>
          </p:cNvGraphicFramePr>
          <p:nvPr/>
        </p:nvGraphicFramePr>
        <p:xfrm>
          <a:off x="4859338" y="4724400"/>
          <a:ext cx="2252662" cy="1412875"/>
        </p:xfrm>
        <a:graphic>
          <a:graphicData uri="http://schemas.openxmlformats.org/presentationml/2006/ole">
            <mc:AlternateContent xmlns:mc="http://schemas.openxmlformats.org/markup-compatibility/2006">
              <mc:Choice xmlns:v="urn:schemas-microsoft-com:vml" Requires="v">
                <p:oleObj name="Equation" r:id="rId4" imgW="749160" imgH="469800" progId="Equation.DSMT4">
                  <p:embed/>
                </p:oleObj>
              </mc:Choice>
              <mc:Fallback>
                <p:oleObj name="Equation" r:id="rId4" imgW="749160" imgH="469800" progId="Equation.DSMT4">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724400"/>
                        <a:ext cx="225266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44419">
                                            <p:txEl>
                                              <p:pRg st="1" end="1"/>
                                            </p:txEl>
                                          </p:spTgt>
                                        </p:tgtEl>
                                        <p:attrNameLst>
                                          <p:attrName>style.visibility</p:attrName>
                                        </p:attrNameLst>
                                      </p:cBhvr>
                                      <p:to>
                                        <p:strVal val="visible"/>
                                      </p:to>
                                    </p:set>
                                    <p:animEffect transition="in" filter="blinds(horizontal)">
                                      <p:cBhvr>
                                        <p:cTn id="7" dur="500"/>
                                        <p:tgtEl>
                                          <p:spTgt spid="44441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44420"/>
                                        </p:tgtEl>
                                        <p:attrNameLst>
                                          <p:attrName>style.visibility</p:attrName>
                                        </p:attrNameLst>
                                      </p:cBhvr>
                                      <p:to>
                                        <p:strVal val="visible"/>
                                      </p:to>
                                    </p:set>
                                    <p:animEffect transition="in" filter="blinds(horizontal)">
                                      <p:cBhvr>
                                        <p:cTn id="10" dur="500"/>
                                        <p:tgtEl>
                                          <p:spTgt spid="4444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444421"/>
                                        </p:tgtEl>
                                        <p:attrNameLst>
                                          <p:attrName>style.visibility</p:attrName>
                                        </p:attrNameLst>
                                      </p:cBhvr>
                                      <p:to>
                                        <p:strVal val="visible"/>
                                      </p:to>
                                    </p:set>
                                    <p:animEffect transition="in" filter="blinds(horizontal)">
                                      <p:cBhvr>
                                        <p:cTn id="15" dur="500"/>
                                        <p:tgtEl>
                                          <p:spTgt spid="4444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18" name="灯片编号占位符 3">
            <a:extLst>
              <a:ext uri="{FF2B5EF4-FFF2-40B4-BE49-F238E27FC236}">
                <a16:creationId xmlns:a16="http://schemas.microsoft.com/office/drawing/2014/main" id="{9269441C-8BE2-2945-96A5-693F90284F9C}"/>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D05ADB04-2EA8-4081-8A27-E49A7AEBD2D6}" type="slidenum">
              <a:rPr lang="en-US" altLang="zh-CN" sz="1400">
                <a:solidFill>
                  <a:schemeClr val="folHlink"/>
                </a:solidFill>
              </a:rPr>
              <a:pPr algn="r" eaLnBrk="1" hangingPunct="1"/>
              <a:t>15</a:t>
            </a:fld>
            <a:endParaRPr lang="en-US" altLang="zh-CN" sz="1400">
              <a:solidFill>
                <a:schemeClr val="folHlink"/>
              </a:solidFill>
            </a:endParaRPr>
          </a:p>
        </p:txBody>
      </p:sp>
      <p:sp>
        <p:nvSpPr>
          <p:cNvPr id="674819" name="Rectangle 2">
            <a:extLst>
              <a:ext uri="{FF2B5EF4-FFF2-40B4-BE49-F238E27FC236}">
                <a16:creationId xmlns:a16="http://schemas.microsoft.com/office/drawing/2014/main" id="{B6902D82-DB52-C70F-D28C-CEADB01EB3FA}"/>
              </a:ext>
            </a:extLst>
          </p:cNvPr>
          <p:cNvSpPr>
            <a:spLocks noGrp="1" noChangeArrowheads="1"/>
          </p:cNvSpPr>
          <p:nvPr>
            <p:ph type="title" idx="4294967295"/>
          </p:nvPr>
        </p:nvSpPr>
        <p:spPr>
          <a:xfrm>
            <a:off x="5580063" y="2060575"/>
            <a:ext cx="4176712" cy="2016125"/>
          </a:xfrm>
        </p:spPr>
        <p:txBody>
          <a:bodyPr anchor="t"/>
          <a:lstStyle/>
          <a:p>
            <a:r>
              <a:rPr lang="zh-CN" altLang="en-US" sz="3200" b="1"/>
              <a:t>由标准正态分布</a:t>
            </a:r>
            <a:br>
              <a:rPr lang="zh-CN" altLang="en-US" sz="3200" b="1"/>
            </a:br>
            <a:r>
              <a:rPr lang="zh-CN" altLang="en-US" sz="3200" b="1"/>
              <a:t>分位点的定义得</a:t>
            </a:r>
            <a:r>
              <a:rPr lang="en-US" altLang="zh-CN" sz="3200" b="1"/>
              <a:t>:  </a:t>
            </a:r>
            <a:br>
              <a:rPr lang="en-US" altLang="zh-CN" sz="3200" b="1"/>
            </a:br>
            <a:r>
              <a:rPr lang="en-US" altLang="zh-CN" sz="3200" b="1"/>
              <a:t> </a:t>
            </a:r>
            <a:r>
              <a:rPr lang="en-US" altLang="zh-CN" sz="3200" b="1" i="1">
                <a:latin typeface="Times New Roman" panose="02020603050405020304" pitchFamily="18" charset="0"/>
              </a:rPr>
              <a:t>k</a:t>
            </a:r>
            <a:r>
              <a:rPr lang="en-US" altLang="zh-CN" sz="3200" b="1"/>
              <a:t>=</a:t>
            </a:r>
            <a:r>
              <a:rPr lang="en-US" altLang="zh-CN" sz="3200" b="1" i="1"/>
              <a:t>z</a:t>
            </a:r>
            <a:r>
              <a:rPr lang="en-US" altLang="zh-CN" sz="3200" b="1" i="1" baseline="-25000">
                <a:latin typeface="Symbol" panose="05050102010706020507" pitchFamily="18" charset="2"/>
              </a:rPr>
              <a:t>a</a:t>
            </a:r>
            <a:r>
              <a:rPr lang="en-US" altLang="zh-CN" sz="3200" b="1" baseline="-25000"/>
              <a:t>/2</a:t>
            </a:r>
            <a:r>
              <a:rPr lang="en-US" altLang="zh-CN" sz="3200" b="1"/>
              <a:t>.</a:t>
            </a:r>
          </a:p>
        </p:txBody>
      </p:sp>
      <p:graphicFrame>
        <p:nvGraphicFramePr>
          <p:cNvPr id="674820" name="Object 1024">
            <a:extLst>
              <a:ext uri="{FF2B5EF4-FFF2-40B4-BE49-F238E27FC236}">
                <a16:creationId xmlns:a16="http://schemas.microsoft.com/office/drawing/2014/main" id="{EE1C4BF9-CCA3-DAA0-6D37-37855921532D}"/>
              </a:ext>
            </a:extLst>
          </p:cNvPr>
          <p:cNvGraphicFramePr>
            <a:graphicFrameLocks noChangeAspect="1"/>
          </p:cNvGraphicFramePr>
          <p:nvPr>
            <p:ph idx="4294967295"/>
          </p:nvPr>
        </p:nvGraphicFramePr>
        <p:xfrm>
          <a:off x="0" y="404813"/>
          <a:ext cx="8593138" cy="1512887"/>
        </p:xfrm>
        <a:graphic>
          <a:graphicData uri="http://schemas.openxmlformats.org/presentationml/2006/ole">
            <mc:AlternateContent xmlns:mc="http://schemas.openxmlformats.org/markup-compatibility/2006">
              <mc:Choice xmlns:v="urn:schemas-microsoft-com:vml" Requires="v">
                <p:oleObj name="Equation" r:id="rId2" imgW="2958840" imgH="520560" progId="Equation.DSMT4">
                  <p:embed/>
                </p:oleObj>
              </mc:Choice>
              <mc:Fallback>
                <p:oleObj name="Equation" r:id="rId2" imgW="2958840" imgH="520560" progId="Equation.DSMT4">
                  <p:embed/>
                  <p:pic>
                    <p:nvPicPr>
                      <p:cNvPr id="0" name="Object 10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04813"/>
                        <a:ext cx="8593138"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74821" name="Group 5">
            <a:extLst>
              <a:ext uri="{FF2B5EF4-FFF2-40B4-BE49-F238E27FC236}">
                <a16:creationId xmlns:a16="http://schemas.microsoft.com/office/drawing/2014/main" id="{257CCCFA-F42E-DBAA-2AC0-33A8EACB4EC6}"/>
              </a:ext>
            </a:extLst>
          </p:cNvPr>
          <p:cNvGrpSpPr>
            <a:grpSpLocks/>
          </p:cNvGrpSpPr>
          <p:nvPr/>
        </p:nvGrpSpPr>
        <p:grpSpPr bwMode="auto">
          <a:xfrm>
            <a:off x="0" y="1628775"/>
            <a:ext cx="5688013" cy="2995613"/>
            <a:chOff x="331" y="1488"/>
            <a:chExt cx="4618" cy="2525"/>
          </a:xfrm>
        </p:grpSpPr>
        <p:sp>
          <p:nvSpPr>
            <p:cNvPr id="674822" name="Freeform 6">
              <a:extLst>
                <a:ext uri="{FF2B5EF4-FFF2-40B4-BE49-F238E27FC236}">
                  <a16:creationId xmlns:a16="http://schemas.microsoft.com/office/drawing/2014/main" id="{517E4858-F7C3-C6BE-F1FE-9E1DF21A03E1}"/>
                </a:ext>
              </a:extLst>
            </p:cNvPr>
            <p:cNvSpPr>
              <a:spLocks/>
            </p:cNvSpPr>
            <p:nvPr/>
          </p:nvSpPr>
          <p:spPr bwMode="auto">
            <a:xfrm flipH="1">
              <a:off x="528" y="3216"/>
              <a:ext cx="720" cy="288"/>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74823" name="Freeform 7">
              <a:extLst>
                <a:ext uri="{FF2B5EF4-FFF2-40B4-BE49-F238E27FC236}">
                  <a16:creationId xmlns:a16="http://schemas.microsoft.com/office/drawing/2014/main" id="{50C1B2FC-FD35-C03E-ADF4-FB1FF2B05374}"/>
                </a:ext>
              </a:extLst>
            </p:cNvPr>
            <p:cNvSpPr>
              <a:spLocks/>
            </p:cNvSpPr>
            <p:nvPr/>
          </p:nvSpPr>
          <p:spPr bwMode="auto">
            <a:xfrm>
              <a:off x="3931" y="3203"/>
              <a:ext cx="720" cy="288"/>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74824" name="Freeform 8">
              <a:extLst>
                <a:ext uri="{FF2B5EF4-FFF2-40B4-BE49-F238E27FC236}">
                  <a16:creationId xmlns:a16="http://schemas.microsoft.com/office/drawing/2014/main" id="{470C1A08-CDD6-02AF-58A7-E7C514FA0551}"/>
                </a:ext>
              </a:extLst>
            </p:cNvPr>
            <p:cNvSpPr>
              <a:spLocks/>
            </p:cNvSpPr>
            <p:nvPr/>
          </p:nvSpPr>
          <p:spPr bwMode="auto">
            <a:xfrm flipV="1">
              <a:off x="2592" y="1728"/>
              <a:ext cx="1972" cy="1661"/>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4825" name="Line 9">
              <a:extLst>
                <a:ext uri="{FF2B5EF4-FFF2-40B4-BE49-F238E27FC236}">
                  <a16:creationId xmlns:a16="http://schemas.microsoft.com/office/drawing/2014/main" id="{182F61D5-E3AA-7B1E-C9D8-8A3B741AB8CC}"/>
                </a:ext>
              </a:extLst>
            </p:cNvPr>
            <p:cNvSpPr>
              <a:spLocks noChangeShapeType="1"/>
            </p:cNvSpPr>
            <p:nvPr/>
          </p:nvSpPr>
          <p:spPr bwMode="auto">
            <a:xfrm flipV="1">
              <a:off x="331" y="3496"/>
              <a:ext cx="4618" cy="0"/>
            </a:xfrm>
            <a:prstGeom prst="line">
              <a:avLst/>
            </a:prstGeom>
            <a:noFill/>
            <a:ln w="5715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4826" name="Freeform 10">
              <a:extLst>
                <a:ext uri="{FF2B5EF4-FFF2-40B4-BE49-F238E27FC236}">
                  <a16:creationId xmlns:a16="http://schemas.microsoft.com/office/drawing/2014/main" id="{9DA5F554-2CBE-E4BB-211F-619724D01D56}"/>
                </a:ext>
              </a:extLst>
            </p:cNvPr>
            <p:cNvSpPr>
              <a:spLocks/>
            </p:cNvSpPr>
            <p:nvPr/>
          </p:nvSpPr>
          <p:spPr bwMode="auto">
            <a:xfrm flipH="1" flipV="1">
              <a:off x="619" y="1727"/>
              <a:ext cx="1972" cy="1662"/>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4827" name="Line 11">
              <a:extLst>
                <a:ext uri="{FF2B5EF4-FFF2-40B4-BE49-F238E27FC236}">
                  <a16:creationId xmlns:a16="http://schemas.microsoft.com/office/drawing/2014/main" id="{BAB602E3-1DCA-6783-441B-AC4E9FDAAAED}"/>
                </a:ext>
              </a:extLst>
            </p:cNvPr>
            <p:cNvSpPr>
              <a:spLocks noChangeShapeType="1"/>
            </p:cNvSpPr>
            <p:nvPr/>
          </p:nvSpPr>
          <p:spPr bwMode="auto">
            <a:xfrm flipV="1">
              <a:off x="2595" y="1488"/>
              <a:ext cx="0" cy="2018"/>
            </a:xfrm>
            <a:prstGeom prst="line">
              <a:avLst/>
            </a:prstGeom>
            <a:noFill/>
            <a:ln w="57150">
              <a:solidFill>
                <a:schemeClr val="accent1"/>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4828" name="Text Box 12">
              <a:extLst>
                <a:ext uri="{FF2B5EF4-FFF2-40B4-BE49-F238E27FC236}">
                  <a16:creationId xmlns:a16="http://schemas.microsoft.com/office/drawing/2014/main" id="{A8E38AAD-3CDE-43B4-7938-32B40474DE05}"/>
                </a:ext>
              </a:extLst>
            </p:cNvPr>
            <p:cNvSpPr txBox="1">
              <a:spLocks noChangeArrowheads="1"/>
            </p:cNvSpPr>
            <p:nvPr/>
          </p:nvSpPr>
          <p:spPr bwMode="auto">
            <a:xfrm>
              <a:off x="2449" y="3473"/>
              <a:ext cx="335"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Symbol" panose="05050102010706020507" pitchFamily="18" charset="2"/>
                </a:rPr>
                <a:t>0</a:t>
              </a:r>
            </a:p>
          </p:txBody>
        </p:sp>
        <p:sp>
          <p:nvSpPr>
            <p:cNvPr id="674829" name="Line 13">
              <a:extLst>
                <a:ext uri="{FF2B5EF4-FFF2-40B4-BE49-F238E27FC236}">
                  <a16:creationId xmlns:a16="http://schemas.microsoft.com/office/drawing/2014/main" id="{DA74273E-6C92-8010-208D-FB995FD2C0A4}"/>
                </a:ext>
              </a:extLst>
            </p:cNvPr>
            <p:cNvSpPr>
              <a:spLocks noChangeShapeType="1"/>
            </p:cNvSpPr>
            <p:nvPr/>
          </p:nvSpPr>
          <p:spPr bwMode="auto">
            <a:xfrm flipV="1">
              <a:off x="4027" y="2915"/>
              <a:ext cx="240" cy="43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30" name="Text Box 14">
              <a:extLst>
                <a:ext uri="{FF2B5EF4-FFF2-40B4-BE49-F238E27FC236}">
                  <a16:creationId xmlns:a16="http://schemas.microsoft.com/office/drawing/2014/main" id="{C28304CC-0C89-B547-FEA5-CFFD1CF23628}"/>
                </a:ext>
              </a:extLst>
            </p:cNvPr>
            <p:cNvSpPr txBox="1">
              <a:spLocks noChangeArrowheads="1"/>
            </p:cNvSpPr>
            <p:nvPr/>
          </p:nvSpPr>
          <p:spPr bwMode="auto">
            <a:xfrm>
              <a:off x="4129" y="2532"/>
              <a:ext cx="673" cy="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latin typeface="Symbol" panose="05050102010706020507" pitchFamily="18" charset="2"/>
                </a:rPr>
                <a:t>a</a:t>
              </a:r>
              <a:r>
                <a:rPr lang="en-US" altLang="zh-CN" sz="3600"/>
                <a:t>/2</a:t>
              </a:r>
            </a:p>
          </p:txBody>
        </p:sp>
        <p:sp>
          <p:nvSpPr>
            <p:cNvPr id="674831" name="Text Box 15">
              <a:extLst>
                <a:ext uri="{FF2B5EF4-FFF2-40B4-BE49-F238E27FC236}">
                  <a16:creationId xmlns:a16="http://schemas.microsoft.com/office/drawing/2014/main" id="{87D46752-ED49-3D44-0084-7446C810B072}"/>
                </a:ext>
              </a:extLst>
            </p:cNvPr>
            <p:cNvSpPr txBox="1">
              <a:spLocks noChangeArrowheads="1"/>
            </p:cNvSpPr>
            <p:nvPr/>
          </p:nvSpPr>
          <p:spPr bwMode="auto">
            <a:xfrm>
              <a:off x="3774" y="3408"/>
              <a:ext cx="314"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t>k</a:t>
              </a:r>
              <a:endParaRPr lang="en-US" altLang="zh-CN" sz="3600" i="1" baseline="-25000">
                <a:latin typeface="Symbol" panose="05050102010706020507" pitchFamily="18" charset="2"/>
              </a:endParaRPr>
            </a:p>
          </p:txBody>
        </p:sp>
        <p:sp>
          <p:nvSpPr>
            <p:cNvPr id="674832" name="Line 16">
              <a:extLst>
                <a:ext uri="{FF2B5EF4-FFF2-40B4-BE49-F238E27FC236}">
                  <a16:creationId xmlns:a16="http://schemas.microsoft.com/office/drawing/2014/main" id="{953CA63B-90EE-C598-268E-8582E110AB60}"/>
                </a:ext>
              </a:extLst>
            </p:cNvPr>
            <p:cNvSpPr>
              <a:spLocks noChangeShapeType="1"/>
            </p:cNvSpPr>
            <p:nvPr/>
          </p:nvSpPr>
          <p:spPr bwMode="auto">
            <a:xfrm flipH="1" flipV="1">
              <a:off x="816" y="2976"/>
              <a:ext cx="192" cy="432"/>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4833" name="Text Box 17">
              <a:extLst>
                <a:ext uri="{FF2B5EF4-FFF2-40B4-BE49-F238E27FC236}">
                  <a16:creationId xmlns:a16="http://schemas.microsoft.com/office/drawing/2014/main" id="{DD35A6A5-6507-85CB-007A-BEE1247C116D}"/>
                </a:ext>
              </a:extLst>
            </p:cNvPr>
            <p:cNvSpPr txBox="1">
              <a:spLocks noChangeArrowheads="1"/>
            </p:cNvSpPr>
            <p:nvPr/>
          </p:nvSpPr>
          <p:spPr bwMode="auto">
            <a:xfrm>
              <a:off x="528" y="2592"/>
              <a:ext cx="673"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latin typeface="Symbol" panose="05050102010706020507" pitchFamily="18" charset="2"/>
                </a:rPr>
                <a:t>a</a:t>
              </a:r>
              <a:r>
                <a:rPr lang="en-US" altLang="zh-CN" sz="3600"/>
                <a:t>/2</a:t>
              </a:r>
            </a:p>
          </p:txBody>
        </p:sp>
        <p:sp>
          <p:nvSpPr>
            <p:cNvPr id="674834" name="Text Box 18">
              <a:extLst>
                <a:ext uri="{FF2B5EF4-FFF2-40B4-BE49-F238E27FC236}">
                  <a16:creationId xmlns:a16="http://schemas.microsoft.com/office/drawing/2014/main" id="{836CF53A-616E-1412-00FC-1DB9B885389B}"/>
                </a:ext>
              </a:extLst>
            </p:cNvPr>
            <p:cNvSpPr txBox="1">
              <a:spLocks noChangeArrowheads="1"/>
            </p:cNvSpPr>
            <p:nvPr/>
          </p:nvSpPr>
          <p:spPr bwMode="auto">
            <a:xfrm>
              <a:off x="960" y="3408"/>
              <a:ext cx="518" cy="5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Symbol" panose="05050102010706020507" pitchFamily="18" charset="2"/>
                </a:rPr>
                <a:t>-</a:t>
              </a:r>
              <a:r>
                <a:rPr lang="en-US" altLang="zh-CN" sz="3600" i="1"/>
                <a:t>k</a:t>
              </a:r>
              <a:endParaRPr lang="en-US" altLang="zh-CN" sz="3600" i="1" baseline="-25000">
                <a:latin typeface="Symbol" panose="05050102010706020507" pitchFamily="18" charset="2"/>
              </a:endParaRPr>
            </a:p>
          </p:txBody>
        </p:sp>
      </p:grpSp>
      <p:graphicFrame>
        <p:nvGraphicFramePr>
          <p:cNvPr id="674835" name="Group 19">
            <a:extLst>
              <a:ext uri="{FF2B5EF4-FFF2-40B4-BE49-F238E27FC236}">
                <a16:creationId xmlns:a16="http://schemas.microsoft.com/office/drawing/2014/main" id="{2E8A1AF3-81CD-84F9-A916-DDB5BB0C2FA7}"/>
              </a:ext>
            </a:extLst>
          </p:cNvPr>
          <p:cNvGraphicFramePr>
            <a:graphicFrameLocks noGrp="1"/>
          </p:cNvGraphicFramePr>
          <p:nvPr/>
        </p:nvGraphicFramePr>
        <p:xfrm>
          <a:off x="4643438" y="4292600"/>
          <a:ext cx="4500562" cy="2232025"/>
        </p:xfrm>
        <a:graphic>
          <a:graphicData uri="http://schemas.openxmlformats.org/drawingml/2006/table">
            <a:tbl>
              <a:tblPr/>
              <a:tblGrid>
                <a:gridCol w="2263775">
                  <a:extLst>
                    <a:ext uri="{9D8B030D-6E8A-4147-A177-3AD203B41FA5}">
                      <a16:colId xmlns:a16="http://schemas.microsoft.com/office/drawing/2014/main" val="158934555"/>
                    </a:ext>
                  </a:extLst>
                </a:gridCol>
                <a:gridCol w="2236787">
                  <a:extLst>
                    <a:ext uri="{9D8B030D-6E8A-4147-A177-3AD203B41FA5}">
                      <a16:colId xmlns:a16="http://schemas.microsoft.com/office/drawing/2014/main" val="3411003785"/>
                    </a:ext>
                  </a:extLst>
                </a:gridCol>
              </a:tblGrid>
              <a:tr h="741363">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3351857779"/>
                  </a:ext>
                </a:extLst>
              </a:tr>
              <a:tr h="742950">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a:noFill/>
                    </a:lnB>
                    <a:lnTlToBr>
                      <a:noFill/>
                    </a:lnTlToBr>
                    <a:lnBlToTr>
                      <a:noFill/>
                    </a:lnBlToTr>
                    <a:noFill/>
                  </a:tcPr>
                </a:tc>
                <a:extLst>
                  <a:ext uri="{0D108BD9-81ED-4DB2-BD59-A6C34878D82A}">
                    <a16:rowId xmlns:a16="http://schemas.microsoft.com/office/drawing/2014/main" val="3399070443"/>
                  </a:ext>
                </a:extLst>
              </a:tr>
              <a:tr h="7477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1" lang="zh-CN"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009684951"/>
                  </a:ext>
                </a:extLst>
              </a:tr>
            </a:tbl>
          </a:graphicData>
        </a:graphic>
      </p:graphicFrame>
      <p:graphicFrame>
        <p:nvGraphicFramePr>
          <p:cNvPr id="674845" name="Object 29">
            <a:extLst>
              <a:ext uri="{FF2B5EF4-FFF2-40B4-BE49-F238E27FC236}">
                <a16:creationId xmlns:a16="http://schemas.microsoft.com/office/drawing/2014/main" id="{0FDB2FA5-AB0F-F51B-494C-B8DBCB399A80}"/>
              </a:ext>
            </a:extLst>
          </p:cNvPr>
          <p:cNvGraphicFramePr>
            <a:graphicFrameLocks noChangeAspect="1"/>
          </p:cNvGraphicFramePr>
          <p:nvPr/>
        </p:nvGraphicFramePr>
        <p:xfrm>
          <a:off x="4859338" y="4724400"/>
          <a:ext cx="2252662" cy="1412875"/>
        </p:xfrm>
        <a:graphic>
          <a:graphicData uri="http://schemas.openxmlformats.org/presentationml/2006/ole">
            <mc:AlternateContent xmlns:mc="http://schemas.openxmlformats.org/markup-compatibility/2006">
              <mc:Choice xmlns:v="urn:schemas-microsoft-com:vml" Requires="v">
                <p:oleObj name="Equation" r:id="rId4" imgW="749160" imgH="469800" progId="Equation.DSMT4">
                  <p:embed/>
                </p:oleObj>
              </mc:Choice>
              <mc:Fallback>
                <p:oleObj name="Equation" r:id="rId4" imgW="749160" imgH="4698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59338" y="4724400"/>
                        <a:ext cx="225266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74820"/>
                                        </p:tgtEl>
                                        <p:attrNameLst>
                                          <p:attrName>style.visibility</p:attrName>
                                        </p:attrNameLst>
                                      </p:cBhvr>
                                      <p:to>
                                        <p:strVal val="visible"/>
                                      </p:to>
                                    </p:set>
                                    <p:animEffect transition="in" filter="blinds(horizontal)">
                                      <p:cBhvr>
                                        <p:cTn id="7" dur="500"/>
                                        <p:tgtEl>
                                          <p:spTgt spid="6748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74821"/>
                                        </p:tgtEl>
                                        <p:attrNameLst>
                                          <p:attrName>style.visibility</p:attrName>
                                        </p:attrNameLst>
                                      </p:cBhvr>
                                      <p:to>
                                        <p:strVal val="visible"/>
                                      </p:to>
                                    </p:set>
                                    <p:animEffect transition="in" filter="blinds(horizontal)">
                                      <p:cBhvr>
                                        <p:cTn id="12" dur="500"/>
                                        <p:tgtEl>
                                          <p:spTgt spid="67482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74819"/>
                                        </p:tgtEl>
                                        <p:attrNameLst>
                                          <p:attrName>style.visibility</p:attrName>
                                        </p:attrNameLst>
                                      </p:cBhvr>
                                      <p:to>
                                        <p:strVal val="visible"/>
                                      </p:to>
                                    </p:set>
                                    <p:animEffect transition="in" filter="blinds(horizontal)">
                                      <p:cBhvr>
                                        <p:cTn id="17" dur="500"/>
                                        <p:tgtEl>
                                          <p:spTgt spid="6748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48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450" name="灯片编号占位符 3">
            <a:extLst>
              <a:ext uri="{FF2B5EF4-FFF2-40B4-BE49-F238E27FC236}">
                <a16:creationId xmlns:a16="http://schemas.microsoft.com/office/drawing/2014/main" id="{BEA37BAE-6BE1-0DB2-0A8C-6748E0A503D7}"/>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2EA0840A-A896-4E8F-BCCA-4CEF57DD633A}" type="slidenum">
              <a:rPr lang="en-US" altLang="zh-CN" sz="1400">
                <a:solidFill>
                  <a:schemeClr val="folHlink"/>
                </a:solidFill>
              </a:rPr>
              <a:pPr algn="r" eaLnBrk="1" hangingPunct="1"/>
              <a:t>16</a:t>
            </a:fld>
            <a:endParaRPr lang="en-US" altLang="zh-CN" sz="1400">
              <a:solidFill>
                <a:schemeClr val="folHlink"/>
              </a:solidFill>
            </a:endParaRPr>
          </a:p>
        </p:txBody>
      </p:sp>
      <p:graphicFrame>
        <p:nvGraphicFramePr>
          <p:cNvPr id="488483" name="Group 35">
            <a:extLst>
              <a:ext uri="{FF2B5EF4-FFF2-40B4-BE49-F238E27FC236}">
                <a16:creationId xmlns:a16="http://schemas.microsoft.com/office/drawing/2014/main" id="{FD3AAA4C-4A47-323F-48A7-26F24F766988}"/>
              </a:ext>
            </a:extLst>
          </p:cNvPr>
          <p:cNvGraphicFramePr>
            <a:graphicFrameLocks noGrp="1"/>
          </p:cNvGraphicFramePr>
          <p:nvPr/>
        </p:nvGraphicFramePr>
        <p:xfrm>
          <a:off x="755650" y="765175"/>
          <a:ext cx="7056438" cy="3860800"/>
        </p:xfrm>
        <a:graphic>
          <a:graphicData uri="http://schemas.openxmlformats.org/drawingml/2006/table">
            <a:tbl>
              <a:tblPr/>
              <a:tblGrid>
                <a:gridCol w="3549650">
                  <a:extLst>
                    <a:ext uri="{9D8B030D-6E8A-4147-A177-3AD203B41FA5}">
                      <a16:colId xmlns:a16="http://schemas.microsoft.com/office/drawing/2014/main" val="2249000970"/>
                    </a:ext>
                  </a:extLst>
                </a:gridCol>
                <a:gridCol w="3506788">
                  <a:extLst>
                    <a:ext uri="{9D8B030D-6E8A-4147-A177-3AD203B41FA5}">
                      <a16:colId xmlns:a16="http://schemas.microsoft.com/office/drawing/2014/main" val="2516312091"/>
                    </a:ext>
                  </a:extLst>
                </a:gridCol>
              </a:tblGrid>
              <a:tr h="1281113">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cap="flat">
                      <a:noFill/>
                    </a:lnL>
                    <a:lnR cap="flat">
                      <a:noFill/>
                    </a:lnR>
                    <a:lnT cap="flat">
                      <a:noFill/>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305249237"/>
                  </a:ext>
                </a:extLst>
              </a:tr>
              <a:tr h="128746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cap="flat">
                      <a:noFill/>
                    </a:lnL>
                    <a:lnR>
                      <a:noFill/>
                    </a:lnR>
                    <a:lnT>
                      <a:noFill/>
                    </a:lnT>
                    <a:lnB>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cap="flat">
                      <a:noFill/>
                    </a:lnR>
                    <a:lnT>
                      <a:noFill/>
                    </a:lnT>
                    <a:lnB>
                      <a:noFill/>
                    </a:lnB>
                    <a:lnTlToBr>
                      <a:noFill/>
                    </a:lnTlToBr>
                    <a:lnBlToTr>
                      <a:noFill/>
                    </a:lnBlToTr>
                    <a:noFill/>
                  </a:tcPr>
                </a:tc>
                <a:extLst>
                  <a:ext uri="{0D108BD9-81ED-4DB2-BD59-A6C34878D82A}">
                    <a16:rowId xmlns:a16="http://schemas.microsoft.com/office/drawing/2014/main" val="1882961317"/>
                  </a:ext>
                </a:extLst>
              </a:tr>
              <a:tr h="1292225">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L="90000" marR="90000" marT="46800" marB="46800" anchor="ctr" anchorCtr="1" horzOverflow="overflow">
                    <a:lnL cap="flat">
                      <a:noFill/>
                    </a:lnL>
                    <a:lnR>
                      <a:noFill/>
                    </a:lnR>
                    <a:lnT>
                      <a:noFill/>
                    </a:lnT>
                    <a:lnB cap="flat">
                      <a:noFill/>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接受</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121849685"/>
                  </a:ext>
                </a:extLst>
              </a:tr>
            </a:tbl>
          </a:graphicData>
        </a:graphic>
      </p:graphicFrame>
      <p:graphicFrame>
        <p:nvGraphicFramePr>
          <p:cNvPr id="488476" name="Object 28">
            <a:extLst>
              <a:ext uri="{FF2B5EF4-FFF2-40B4-BE49-F238E27FC236}">
                <a16:creationId xmlns:a16="http://schemas.microsoft.com/office/drawing/2014/main" id="{EA3A0727-5F8A-E8F6-1D5F-DBA328297A4D}"/>
              </a:ext>
            </a:extLst>
          </p:cNvPr>
          <p:cNvGraphicFramePr>
            <a:graphicFrameLocks noChangeAspect="1"/>
          </p:cNvGraphicFramePr>
          <p:nvPr/>
        </p:nvGraphicFramePr>
        <p:xfrm>
          <a:off x="1403350" y="1989138"/>
          <a:ext cx="2366963" cy="1374775"/>
        </p:xfrm>
        <a:graphic>
          <a:graphicData uri="http://schemas.openxmlformats.org/presentationml/2006/ole">
            <mc:AlternateContent xmlns:mc="http://schemas.openxmlformats.org/markup-compatibility/2006">
              <mc:Choice xmlns:v="urn:schemas-microsoft-com:vml" Requires="v">
                <p:oleObj name="公式" r:id="rId2" imgW="787320" imgH="457200" progId="Equation.3">
                  <p:embed/>
                </p:oleObj>
              </mc:Choice>
              <mc:Fallback>
                <p:oleObj name="公式" r:id="rId2" imgW="787320" imgH="457200" progId="Equation.3">
                  <p:embed/>
                  <p:pic>
                    <p:nvPicPr>
                      <p:cNvPr id="0" name="Object 2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1989138"/>
                        <a:ext cx="2366963"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8477" name="Object 29">
            <a:extLst>
              <a:ext uri="{FF2B5EF4-FFF2-40B4-BE49-F238E27FC236}">
                <a16:creationId xmlns:a16="http://schemas.microsoft.com/office/drawing/2014/main" id="{A49C0EC3-9F28-8AAF-9F83-0877AFA2DE89}"/>
              </a:ext>
            </a:extLst>
          </p:cNvPr>
          <p:cNvGraphicFramePr>
            <a:graphicFrameLocks noChangeAspect="1"/>
          </p:cNvGraphicFramePr>
          <p:nvPr/>
        </p:nvGraphicFramePr>
        <p:xfrm>
          <a:off x="1403350" y="3500438"/>
          <a:ext cx="2366963" cy="1374775"/>
        </p:xfrm>
        <a:graphic>
          <a:graphicData uri="http://schemas.openxmlformats.org/presentationml/2006/ole">
            <mc:AlternateContent xmlns:mc="http://schemas.openxmlformats.org/markup-compatibility/2006">
              <mc:Choice xmlns:v="urn:schemas-microsoft-com:vml" Requires="v">
                <p:oleObj name="Equation" r:id="rId4" imgW="787320" imgH="457200" progId="Equation.DSMT4">
                  <p:embed/>
                </p:oleObj>
              </mc:Choice>
              <mc:Fallback>
                <p:oleObj name="Equation" r:id="rId4" imgW="787320" imgH="457200" progId="Equation.DSMT4">
                  <p:embed/>
                  <p:pic>
                    <p:nvPicPr>
                      <p:cNvPr id="0" name="Object 2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03350" y="3500438"/>
                        <a:ext cx="2366963"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88484" name="Object 36">
            <a:extLst>
              <a:ext uri="{FF2B5EF4-FFF2-40B4-BE49-F238E27FC236}">
                <a16:creationId xmlns:a16="http://schemas.microsoft.com/office/drawing/2014/main" id="{39FE98A3-3EC2-A2B3-4FD2-8ADA9BD49A74}"/>
              </a:ext>
            </a:extLst>
          </p:cNvPr>
          <p:cNvGraphicFramePr>
            <a:graphicFrameLocks noChangeAspect="1"/>
          </p:cNvGraphicFramePr>
          <p:nvPr/>
        </p:nvGraphicFramePr>
        <p:xfrm>
          <a:off x="1547813" y="5013325"/>
          <a:ext cx="4733925" cy="1374775"/>
        </p:xfrm>
        <a:graphic>
          <a:graphicData uri="http://schemas.openxmlformats.org/presentationml/2006/ole">
            <mc:AlternateContent xmlns:mc="http://schemas.openxmlformats.org/markup-compatibility/2006">
              <mc:Choice xmlns:v="urn:schemas-microsoft-com:vml" Requires="v">
                <p:oleObj name="Equation" r:id="rId6" imgW="1574640" imgH="457200" progId="Equation.DSMT4">
                  <p:embed/>
                </p:oleObj>
              </mc:Choice>
              <mc:Fallback>
                <p:oleObj name="Equation" r:id="rId6" imgW="1574640" imgH="457200" progId="Equation.DSMT4">
                  <p:embed/>
                  <p:pic>
                    <p:nvPicPr>
                      <p:cNvPr id="0" name="Object 3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7813" y="5013325"/>
                        <a:ext cx="4733925"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88483"/>
                                        </p:tgtEl>
                                        <p:attrNameLst>
                                          <p:attrName>style.visibility</p:attrName>
                                        </p:attrNameLst>
                                      </p:cBhvr>
                                      <p:to>
                                        <p:strVal val="visible"/>
                                      </p:to>
                                    </p:set>
                                    <p:animEffect transition="in" filter="blinds(horizontal)">
                                      <p:cBhvr>
                                        <p:cTn id="7" dur="500"/>
                                        <p:tgtEl>
                                          <p:spTgt spid="488483"/>
                                        </p:tgtEl>
                                      </p:cBhvr>
                                    </p:animEffect>
                                  </p:childTnLst>
                                </p:cTn>
                              </p:par>
                              <p:par>
                                <p:cTn id="8" presetID="3" presetClass="entr" presetSubtype="10" fill="hold" nodeType="withEffect">
                                  <p:stCondLst>
                                    <p:cond delay="0"/>
                                  </p:stCondLst>
                                  <p:childTnLst>
                                    <p:set>
                                      <p:cBhvr>
                                        <p:cTn id="9" dur="1" fill="hold">
                                          <p:stCondLst>
                                            <p:cond delay="0"/>
                                          </p:stCondLst>
                                        </p:cTn>
                                        <p:tgtEl>
                                          <p:spTgt spid="488476"/>
                                        </p:tgtEl>
                                        <p:attrNameLst>
                                          <p:attrName>style.visibility</p:attrName>
                                        </p:attrNameLst>
                                      </p:cBhvr>
                                      <p:to>
                                        <p:strVal val="visible"/>
                                      </p:to>
                                    </p:set>
                                    <p:animEffect transition="in" filter="blinds(horizontal)">
                                      <p:cBhvr>
                                        <p:cTn id="10" dur="500"/>
                                        <p:tgtEl>
                                          <p:spTgt spid="488476"/>
                                        </p:tgtEl>
                                      </p:cBhvr>
                                    </p:animEffect>
                                  </p:childTnLst>
                                </p:cTn>
                              </p:par>
                              <p:par>
                                <p:cTn id="11" presetID="3" presetClass="entr" presetSubtype="10" fill="hold" nodeType="withEffect">
                                  <p:stCondLst>
                                    <p:cond delay="0"/>
                                  </p:stCondLst>
                                  <p:childTnLst>
                                    <p:set>
                                      <p:cBhvr>
                                        <p:cTn id="12" dur="1" fill="hold">
                                          <p:stCondLst>
                                            <p:cond delay="0"/>
                                          </p:stCondLst>
                                        </p:cTn>
                                        <p:tgtEl>
                                          <p:spTgt spid="488477"/>
                                        </p:tgtEl>
                                        <p:attrNameLst>
                                          <p:attrName>style.visibility</p:attrName>
                                        </p:attrNameLst>
                                      </p:cBhvr>
                                      <p:to>
                                        <p:strVal val="visible"/>
                                      </p:to>
                                    </p:set>
                                    <p:animEffect transition="in" filter="blinds(horizontal)">
                                      <p:cBhvr>
                                        <p:cTn id="13" dur="500"/>
                                        <p:tgtEl>
                                          <p:spTgt spid="48847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488484"/>
                                        </p:tgtEl>
                                        <p:attrNameLst>
                                          <p:attrName>style.visibility</p:attrName>
                                        </p:attrNameLst>
                                      </p:cBhvr>
                                      <p:to>
                                        <p:strVal val="visible"/>
                                      </p:to>
                                    </p:set>
                                    <p:animEffect transition="in" filter="blinds(horizontal)">
                                      <p:cBhvr>
                                        <p:cTn id="18" dur="500"/>
                                        <p:tgtEl>
                                          <p:spTgt spid="4884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5" name="Text Box 3">
            <a:extLst>
              <a:ext uri="{FF2B5EF4-FFF2-40B4-BE49-F238E27FC236}">
                <a16:creationId xmlns:a16="http://schemas.microsoft.com/office/drawing/2014/main" id="{5FBFA006-8D4A-C7D2-3C1F-0C9661927F72}"/>
              </a:ext>
            </a:extLst>
          </p:cNvPr>
          <p:cNvSpPr txBox="1">
            <a:spLocks noChangeArrowheads="1"/>
          </p:cNvSpPr>
          <p:nvPr/>
        </p:nvSpPr>
        <p:spPr bwMode="auto">
          <a:xfrm>
            <a:off x="179388" y="1773238"/>
            <a:ext cx="8388350" cy="208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a:latin typeface="Times New Roman" panose="02020603050405020304" pitchFamily="18" charset="0"/>
              </a:rPr>
              <a:t>上例所采用的检验法则符合实际推断原理</a:t>
            </a:r>
            <a:r>
              <a:rPr kumimoji="1" lang="en-US" altLang="zh-CN" sz="3200" b="1">
                <a:latin typeface="Times New Roman" panose="02020603050405020304" pitchFamily="18" charset="0"/>
              </a:rPr>
              <a:t>:</a:t>
            </a:r>
          </a:p>
          <a:p>
            <a:pPr>
              <a:lnSpc>
                <a:spcPct val="120000"/>
              </a:lnSpc>
              <a:spcBef>
                <a:spcPct val="50000"/>
              </a:spcBef>
            </a:pPr>
            <a:r>
              <a:rPr kumimoji="1" lang="en-US" altLang="zh-CN" sz="3200" b="1">
                <a:latin typeface="Times New Roman" panose="02020603050405020304" pitchFamily="18" charset="0"/>
              </a:rPr>
              <a:t>“</a:t>
            </a:r>
            <a:r>
              <a:rPr kumimoji="1" lang="zh-CN" altLang="en-US" sz="3200" b="1">
                <a:solidFill>
                  <a:srgbClr val="FF0000"/>
                </a:solidFill>
                <a:latin typeface="Times New Roman" panose="02020603050405020304" pitchFamily="18" charset="0"/>
                <a:ea typeface="黑体" panose="02010609060101010101" pitchFamily="49" charset="-122"/>
              </a:rPr>
              <a:t>一个小概率事件在一次试验中几乎是不可能发生的</a:t>
            </a:r>
            <a:r>
              <a:rPr kumimoji="1" lang="zh-CN" altLang="en-US" sz="3200" b="1">
                <a:latin typeface="Times New Roman" panose="02020603050405020304" pitchFamily="18" charset="0"/>
              </a:rPr>
              <a:t>”</a:t>
            </a:r>
            <a:r>
              <a:rPr kumimoji="1" lang="en-US" altLang="zh-CN" sz="3200" b="1">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78915"/>
                                        </p:tgtEl>
                                        <p:attrNameLst>
                                          <p:attrName>style.visibility</p:attrName>
                                        </p:attrNameLst>
                                      </p:cBhvr>
                                      <p:to>
                                        <p:strVal val="visible"/>
                                      </p:to>
                                    </p:set>
                                    <p:animEffect transition="in" filter="wipe(left)">
                                      <p:cBhvr>
                                        <p:cTn id="7" dur="500"/>
                                        <p:tgtEl>
                                          <p:spTgt spid="678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8915"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9939" name="Object 3">
            <a:extLst>
              <a:ext uri="{FF2B5EF4-FFF2-40B4-BE49-F238E27FC236}">
                <a16:creationId xmlns:a16="http://schemas.microsoft.com/office/drawing/2014/main" id="{0D088035-BF01-C3B6-C71A-E96F77932DBF}"/>
              </a:ext>
            </a:extLst>
          </p:cNvPr>
          <p:cNvGraphicFramePr>
            <a:graphicFrameLocks noChangeAspect="1"/>
          </p:cNvGraphicFramePr>
          <p:nvPr/>
        </p:nvGraphicFramePr>
        <p:xfrm>
          <a:off x="609600" y="1638300"/>
          <a:ext cx="8229600" cy="419100"/>
        </p:xfrm>
        <a:graphic>
          <a:graphicData uri="http://schemas.openxmlformats.org/presentationml/2006/ole">
            <mc:AlternateContent xmlns:mc="http://schemas.openxmlformats.org/markup-compatibility/2006">
              <mc:Choice xmlns:v="urn:schemas-microsoft-com:vml" Requires="v">
                <p:oleObj name="Equation" r:id="rId2" imgW="8038800" imgH="419040" progId="Equation.3">
                  <p:embed/>
                </p:oleObj>
              </mc:Choice>
              <mc:Fallback>
                <p:oleObj name="Equation" r:id="rId2" imgW="8038800" imgH="41904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38300"/>
                        <a:ext cx="82296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9940" name="Object 4">
            <a:extLst>
              <a:ext uri="{FF2B5EF4-FFF2-40B4-BE49-F238E27FC236}">
                <a16:creationId xmlns:a16="http://schemas.microsoft.com/office/drawing/2014/main" id="{417B884A-1CDD-A306-E002-267ED6388C78}"/>
              </a:ext>
            </a:extLst>
          </p:cNvPr>
          <p:cNvGraphicFramePr>
            <a:graphicFrameLocks noChangeAspect="1"/>
          </p:cNvGraphicFramePr>
          <p:nvPr/>
        </p:nvGraphicFramePr>
        <p:xfrm>
          <a:off x="609600" y="2590800"/>
          <a:ext cx="8229600" cy="3022600"/>
        </p:xfrm>
        <a:graphic>
          <a:graphicData uri="http://schemas.openxmlformats.org/presentationml/2006/ole">
            <mc:AlternateContent xmlns:mc="http://schemas.openxmlformats.org/markup-compatibility/2006">
              <mc:Choice xmlns:v="urn:schemas-microsoft-com:vml" Requires="v">
                <p:oleObj name="Equation" r:id="rId4" imgW="7975440" imgH="3022560" progId="Equation.DSMT4">
                  <p:embed/>
                </p:oleObj>
              </mc:Choice>
              <mc:Fallback>
                <p:oleObj name="Equation" r:id="rId4" imgW="7975440" imgH="30225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 y="2590800"/>
                        <a:ext cx="8229600" cy="302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79939"/>
                                        </p:tgtEl>
                                        <p:attrNameLst>
                                          <p:attrName>style.visibility</p:attrName>
                                        </p:attrNameLst>
                                      </p:cBhvr>
                                      <p:to>
                                        <p:strVal val="visible"/>
                                      </p:to>
                                    </p:set>
                                    <p:animEffect transition="in" filter="wipe(left)">
                                      <p:cBhvr>
                                        <p:cTn id="7" dur="500"/>
                                        <p:tgtEl>
                                          <p:spTgt spid="6799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79940"/>
                                        </p:tgtEl>
                                        <p:attrNameLst>
                                          <p:attrName>style.visibility</p:attrName>
                                        </p:attrNameLst>
                                      </p:cBhvr>
                                      <p:to>
                                        <p:strVal val="visible"/>
                                      </p:to>
                                    </p:set>
                                    <p:animEffect transition="in" filter="wipe(left)">
                                      <p:cBhvr>
                                        <p:cTn id="12" dur="500"/>
                                        <p:tgtEl>
                                          <p:spTgt spid="6799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56706" name="灯片编号占位符 2">
            <a:extLst>
              <a:ext uri="{FF2B5EF4-FFF2-40B4-BE49-F238E27FC236}">
                <a16:creationId xmlns:a16="http://schemas.microsoft.com/office/drawing/2014/main" id="{C24EB188-C667-B96C-5ADF-CA62C540CA25}"/>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DC5580BF-4DD7-4589-BFD8-AA40119260B7}" type="slidenum">
              <a:rPr lang="en-US" altLang="zh-CN" sz="1400">
                <a:solidFill>
                  <a:schemeClr val="folHlink"/>
                </a:solidFill>
              </a:rPr>
              <a:pPr algn="r" eaLnBrk="1" hangingPunct="1"/>
              <a:t>19</a:t>
            </a:fld>
            <a:endParaRPr lang="en-US" altLang="zh-CN" sz="1400">
              <a:solidFill>
                <a:schemeClr val="folHlink"/>
              </a:solidFill>
            </a:endParaRPr>
          </a:p>
        </p:txBody>
      </p:sp>
      <p:sp>
        <p:nvSpPr>
          <p:cNvPr id="456707" name="Rectangle 2">
            <a:extLst>
              <a:ext uri="{FF2B5EF4-FFF2-40B4-BE49-F238E27FC236}">
                <a16:creationId xmlns:a16="http://schemas.microsoft.com/office/drawing/2014/main" id="{CA43EB40-E01C-7E56-0BF7-32EB2CAE72C6}"/>
              </a:ext>
            </a:extLst>
          </p:cNvPr>
          <p:cNvSpPr>
            <a:spLocks noGrp="1" noChangeArrowheads="1"/>
          </p:cNvSpPr>
          <p:nvPr>
            <p:ph type="title" idx="4294967295"/>
          </p:nvPr>
        </p:nvSpPr>
        <p:spPr>
          <a:xfrm>
            <a:off x="0" y="336550"/>
            <a:ext cx="9144000" cy="2155825"/>
          </a:xfrm>
        </p:spPr>
        <p:txBody>
          <a:bodyPr anchor="t"/>
          <a:lstStyle/>
          <a:p>
            <a:pPr>
              <a:lnSpc>
                <a:spcPct val="120000"/>
              </a:lnSpc>
            </a:pPr>
            <a:r>
              <a:rPr lang="zh-CN" altLang="en-US" sz="3600" b="1"/>
              <a:t>前面的检验问题常叙述成</a:t>
            </a:r>
            <a:r>
              <a:rPr lang="en-US" altLang="zh-CN" sz="3600" b="1"/>
              <a:t>: </a:t>
            </a:r>
            <a:r>
              <a:rPr lang="zh-CN" altLang="en-US" sz="3600" b="1"/>
              <a:t>在</a:t>
            </a:r>
            <a:r>
              <a:rPr lang="zh-CN" altLang="en-US" sz="3600" b="1">
                <a:solidFill>
                  <a:srgbClr val="0000FF"/>
                </a:solidFill>
                <a:ea typeface="黑体" panose="02010609060101010101" pitchFamily="49" charset="-122"/>
              </a:rPr>
              <a:t>显著性水平</a:t>
            </a:r>
            <a:r>
              <a:rPr lang="en-US" altLang="zh-CN" sz="3600" b="1" i="1">
                <a:latin typeface="Symbol" panose="05050102010706020507" pitchFamily="18" charset="2"/>
              </a:rPr>
              <a:t>a</a:t>
            </a:r>
            <a:r>
              <a:rPr lang="zh-CN" altLang="en-US" sz="3600" b="1"/>
              <a:t>下</a:t>
            </a:r>
            <a:r>
              <a:rPr lang="en-US" altLang="zh-CN" sz="3600" b="1"/>
              <a:t>, </a:t>
            </a:r>
            <a:r>
              <a:rPr lang="zh-CN" altLang="en-US" sz="3600" b="1"/>
              <a:t>检验假设</a:t>
            </a:r>
            <a:br>
              <a:rPr lang="zh-CN" altLang="en-US" sz="3600" b="1"/>
            </a:br>
            <a:r>
              <a:rPr lang="zh-CN" altLang="en-US" sz="3600" b="1"/>
              <a:t>	</a:t>
            </a:r>
            <a:r>
              <a:rPr lang="en-US" altLang="zh-CN" sz="3600" b="1" i="1"/>
              <a:t>H</a:t>
            </a:r>
            <a:r>
              <a:rPr lang="en-US" altLang="zh-CN" sz="3600" b="1" baseline="-25000"/>
              <a:t>0</a:t>
            </a:r>
            <a:r>
              <a:rPr lang="en-US" altLang="zh-CN" sz="3600" b="1"/>
              <a:t>:</a:t>
            </a:r>
            <a:r>
              <a:rPr lang="en-US" altLang="zh-CN" sz="3600" b="1" i="1">
                <a:latin typeface="Symbol" panose="05050102010706020507" pitchFamily="18" charset="2"/>
              </a:rPr>
              <a:t>m</a:t>
            </a:r>
            <a:r>
              <a:rPr lang="en-US" altLang="zh-CN" sz="3600" b="1"/>
              <a:t>=</a:t>
            </a:r>
            <a:r>
              <a:rPr lang="en-US" altLang="zh-CN" sz="3600" b="1" i="1">
                <a:latin typeface="Symbol" panose="05050102010706020507" pitchFamily="18" charset="2"/>
              </a:rPr>
              <a:t>m</a:t>
            </a:r>
            <a:r>
              <a:rPr lang="en-US" altLang="zh-CN" sz="3600" b="1" baseline="-25000"/>
              <a:t>0</a:t>
            </a:r>
            <a:r>
              <a:rPr lang="en-US" altLang="zh-CN" sz="3600" b="1"/>
              <a:t>,         </a:t>
            </a:r>
            <a:r>
              <a:rPr lang="en-US" altLang="zh-CN" sz="3600" b="1" i="1"/>
              <a:t>H</a:t>
            </a:r>
            <a:r>
              <a:rPr lang="en-US" altLang="zh-CN" sz="3600" b="1" baseline="-25000"/>
              <a:t>1</a:t>
            </a:r>
            <a:r>
              <a:rPr lang="en-US" altLang="zh-CN" sz="3600" b="1"/>
              <a:t>:</a:t>
            </a:r>
            <a:r>
              <a:rPr lang="en-US" altLang="zh-CN" sz="3600" b="1" i="1">
                <a:latin typeface="Symbol" panose="05050102010706020507" pitchFamily="18" charset="2"/>
              </a:rPr>
              <a:t>m</a:t>
            </a:r>
            <a:r>
              <a:rPr lang="en-US" altLang="zh-CN" sz="3600" b="1">
                <a:sym typeface="Symbol" panose="05050102010706020507" pitchFamily="18" charset="2"/>
              </a:rPr>
              <a:t></a:t>
            </a:r>
            <a:r>
              <a:rPr lang="en-US" altLang="zh-CN" sz="3600" b="1" i="1">
                <a:latin typeface="Symbol" panose="05050102010706020507" pitchFamily="18" charset="2"/>
                <a:sym typeface="Symbol" panose="05050102010706020507" pitchFamily="18" charset="2"/>
              </a:rPr>
              <a:t>m</a:t>
            </a:r>
            <a:r>
              <a:rPr lang="en-US" altLang="zh-CN" sz="3600" b="1" baseline="-25000">
                <a:sym typeface="Symbol" panose="05050102010706020507" pitchFamily="18" charset="2"/>
              </a:rPr>
              <a:t>0</a:t>
            </a:r>
            <a:r>
              <a:rPr lang="en-US" altLang="zh-CN" sz="3600" b="1">
                <a:sym typeface="Symbol" panose="05050102010706020507" pitchFamily="18" charset="2"/>
              </a:rPr>
              <a:t>.         (1.2)</a:t>
            </a:r>
            <a:endParaRPr lang="en-US" altLang="zh-CN" sz="3600" b="1"/>
          </a:p>
        </p:txBody>
      </p:sp>
      <p:sp>
        <p:nvSpPr>
          <p:cNvPr id="456708" name="Rectangle 2">
            <a:extLst>
              <a:ext uri="{FF2B5EF4-FFF2-40B4-BE49-F238E27FC236}">
                <a16:creationId xmlns:a16="http://schemas.microsoft.com/office/drawing/2014/main" id="{716F3D36-9B9E-5BFB-FFA9-31DA2B3E0FFA}"/>
              </a:ext>
            </a:extLst>
          </p:cNvPr>
          <p:cNvSpPr>
            <a:spLocks noChangeArrowheads="1"/>
          </p:cNvSpPr>
          <p:nvPr/>
        </p:nvSpPr>
        <p:spPr bwMode="auto">
          <a:xfrm>
            <a:off x="34925" y="2636838"/>
            <a:ext cx="9144000" cy="78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600" b="1" i="1">
                <a:sym typeface="Symbol" panose="05050102010706020507" pitchFamily="18" charset="2"/>
              </a:rPr>
              <a:t>H</a:t>
            </a:r>
            <a:r>
              <a:rPr lang="en-US" altLang="zh-CN" sz="3600" b="1" baseline="-25000">
                <a:sym typeface="Symbol" panose="05050102010706020507" pitchFamily="18" charset="2"/>
              </a:rPr>
              <a:t>0</a:t>
            </a:r>
            <a:r>
              <a:rPr lang="zh-CN" altLang="en-US" sz="3600" b="1">
                <a:sym typeface="Symbol" panose="05050102010706020507" pitchFamily="18" charset="2"/>
              </a:rPr>
              <a:t>称为</a:t>
            </a:r>
            <a:r>
              <a:rPr lang="zh-CN" altLang="en-US" sz="3600" b="1" u="sng">
                <a:solidFill>
                  <a:srgbClr val="0000FF"/>
                </a:solidFill>
                <a:ea typeface="黑体" panose="02010609060101010101" pitchFamily="49" charset="-122"/>
                <a:sym typeface="Symbol" panose="05050102010706020507" pitchFamily="18" charset="2"/>
              </a:rPr>
              <a:t>原假设</a:t>
            </a:r>
            <a:r>
              <a:rPr lang="zh-CN" altLang="en-US" sz="3600" b="1">
                <a:sym typeface="Symbol" panose="05050102010706020507" pitchFamily="18" charset="2"/>
              </a:rPr>
              <a:t>或</a:t>
            </a:r>
            <a:r>
              <a:rPr lang="zh-CN" altLang="en-US" sz="3600" b="1" u="sng">
                <a:solidFill>
                  <a:srgbClr val="0000FF"/>
                </a:solidFill>
                <a:ea typeface="黑体" panose="02010609060101010101" pitchFamily="49" charset="-122"/>
                <a:sym typeface="Symbol" panose="05050102010706020507" pitchFamily="18" charset="2"/>
              </a:rPr>
              <a:t>零假设</a:t>
            </a:r>
            <a:r>
              <a:rPr lang="en-US" altLang="zh-CN" sz="3600" b="1">
                <a:sym typeface="Symbol" panose="05050102010706020507" pitchFamily="18" charset="2"/>
              </a:rPr>
              <a:t>, </a:t>
            </a:r>
            <a:r>
              <a:rPr lang="en-US" altLang="zh-CN" sz="3600" b="1" i="1">
                <a:sym typeface="Symbol" panose="05050102010706020507" pitchFamily="18" charset="2"/>
              </a:rPr>
              <a:t>H</a:t>
            </a:r>
            <a:r>
              <a:rPr lang="en-US" altLang="zh-CN" sz="3600" b="1" baseline="-25000">
                <a:sym typeface="Symbol" panose="05050102010706020507" pitchFamily="18" charset="2"/>
              </a:rPr>
              <a:t>1</a:t>
            </a:r>
            <a:r>
              <a:rPr lang="zh-CN" altLang="en-US" sz="3600" b="1">
                <a:sym typeface="Symbol" panose="05050102010706020507" pitchFamily="18" charset="2"/>
              </a:rPr>
              <a:t>称为</a:t>
            </a:r>
            <a:r>
              <a:rPr lang="zh-CN" altLang="en-US" sz="3600" b="1" u="sng">
                <a:solidFill>
                  <a:srgbClr val="0000FF"/>
                </a:solidFill>
                <a:ea typeface="黑体" panose="02010609060101010101" pitchFamily="49" charset="-122"/>
                <a:sym typeface="Symbol" panose="05050102010706020507" pitchFamily="18" charset="2"/>
              </a:rPr>
              <a:t>备择假设</a:t>
            </a:r>
            <a:r>
              <a:rPr lang="en-US" altLang="zh-CN" sz="3600" b="1">
                <a:solidFill>
                  <a:srgbClr val="0000FF"/>
                </a:solidFill>
                <a:sym typeface="Symbol" panose="05050102010706020507" pitchFamily="18" charset="2"/>
              </a:rPr>
              <a:t>.</a:t>
            </a:r>
            <a:endParaRPr lang="en-US" altLang="zh-CN" sz="3600" b="1"/>
          </a:p>
        </p:txBody>
      </p:sp>
      <p:sp>
        <p:nvSpPr>
          <p:cNvPr id="456709" name="Rectangle 2">
            <a:extLst>
              <a:ext uri="{FF2B5EF4-FFF2-40B4-BE49-F238E27FC236}">
                <a16:creationId xmlns:a16="http://schemas.microsoft.com/office/drawing/2014/main" id="{26704930-893C-8999-B889-768DC9DE9BB9}"/>
              </a:ext>
            </a:extLst>
          </p:cNvPr>
          <p:cNvSpPr>
            <a:spLocks noChangeArrowheads="1"/>
          </p:cNvSpPr>
          <p:nvPr/>
        </p:nvSpPr>
        <p:spPr bwMode="auto">
          <a:xfrm>
            <a:off x="0" y="3360738"/>
            <a:ext cx="9144000" cy="2155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600" b="1">
                <a:sym typeface="Symbol" panose="05050102010706020507" pitchFamily="18" charset="2"/>
              </a:rPr>
              <a:t>当</a:t>
            </a:r>
            <a:r>
              <a:rPr lang="zh-CN" altLang="en-US" sz="3600" b="1">
                <a:solidFill>
                  <a:srgbClr val="0000FF"/>
                </a:solidFill>
                <a:ea typeface="黑体" panose="02010609060101010101" pitchFamily="49" charset="-122"/>
                <a:sym typeface="Symbol" panose="05050102010706020507" pitchFamily="18" charset="2"/>
              </a:rPr>
              <a:t>检验统计量</a:t>
            </a:r>
            <a:r>
              <a:rPr lang="zh-CN" altLang="en-US" sz="3600" b="1">
                <a:sym typeface="Symbol" panose="05050102010706020507" pitchFamily="18" charset="2"/>
              </a:rPr>
              <a:t>取某个区域</a:t>
            </a:r>
            <a:r>
              <a:rPr lang="en-US" altLang="zh-CN" sz="3600" b="1" i="1">
                <a:sym typeface="Symbol" panose="05050102010706020507" pitchFamily="18" charset="2"/>
              </a:rPr>
              <a:t>C</a:t>
            </a:r>
            <a:r>
              <a:rPr lang="zh-CN" altLang="en-US" sz="3600" b="1">
                <a:sym typeface="Symbol" panose="05050102010706020507" pitchFamily="18" charset="2"/>
              </a:rPr>
              <a:t>中的值时</a:t>
            </a:r>
            <a:r>
              <a:rPr lang="en-US" altLang="zh-CN" sz="3600" b="1">
                <a:sym typeface="Symbol" panose="05050102010706020507" pitchFamily="18" charset="2"/>
              </a:rPr>
              <a:t>, </a:t>
            </a:r>
            <a:r>
              <a:rPr lang="zh-CN" altLang="en-US" sz="3600" b="1">
                <a:sym typeface="Symbol" panose="05050102010706020507" pitchFamily="18" charset="2"/>
              </a:rPr>
              <a:t>我们拒绝原假设</a:t>
            </a:r>
            <a:r>
              <a:rPr lang="en-US" altLang="zh-CN" sz="3600" b="1" i="1">
                <a:sym typeface="Symbol" panose="05050102010706020507" pitchFamily="18" charset="2"/>
              </a:rPr>
              <a:t>H</a:t>
            </a:r>
            <a:r>
              <a:rPr lang="en-US" altLang="zh-CN" sz="3600" b="1" baseline="-25000">
                <a:sym typeface="Symbol" panose="05050102010706020507" pitchFamily="18" charset="2"/>
              </a:rPr>
              <a:t>0</a:t>
            </a:r>
            <a:r>
              <a:rPr lang="en-US" altLang="zh-CN" sz="3600" b="1">
                <a:sym typeface="Symbol" panose="05050102010706020507" pitchFamily="18" charset="2"/>
              </a:rPr>
              <a:t>, </a:t>
            </a:r>
            <a:r>
              <a:rPr lang="zh-CN" altLang="en-US" sz="3600" b="1">
                <a:sym typeface="Symbol" panose="05050102010706020507" pitchFamily="18" charset="2"/>
              </a:rPr>
              <a:t>则</a:t>
            </a:r>
            <a:r>
              <a:rPr lang="en-US" altLang="zh-CN" sz="3600" b="1" i="1">
                <a:sym typeface="Symbol" panose="05050102010706020507" pitchFamily="18" charset="2"/>
              </a:rPr>
              <a:t>C</a:t>
            </a:r>
            <a:r>
              <a:rPr lang="zh-CN" altLang="en-US" sz="3600" b="1">
                <a:sym typeface="Symbol" panose="05050102010706020507" pitchFamily="18" charset="2"/>
              </a:rPr>
              <a:t>称为</a:t>
            </a:r>
            <a:r>
              <a:rPr lang="zh-CN" altLang="en-US" sz="3600" b="1" u="sng">
                <a:solidFill>
                  <a:srgbClr val="0000FF"/>
                </a:solidFill>
                <a:latin typeface="黑体" panose="02010609060101010101" pitchFamily="49" charset="-122"/>
                <a:ea typeface="黑体" panose="02010609060101010101" pitchFamily="49" charset="-122"/>
                <a:sym typeface="Symbol" panose="05050102010706020507" pitchFamily="18" charset="2"/>
              </a:rPr>
              <a:t>拒绝域</a:t>
            </a:r>
            <a:r>
              <a:rPr lang="en-US" altLang="zh-CN" sz="3600" b="1">
                <a:latin typeface="黑体" panose="02010609060101010101" pitchFamily="49" charset="-122"/>
                <a:ea typeface="黑体" panose="02010609060101010101" pitchFamily="49" charset="-122"/>
                <a:sym typeface="Symbol" panose="05050102010706020507" pitchFamily="18" charset="2"/>
              </a:rPr>
              <a:t>,</a:t>
            </a:r>
            <a:r>
              <a:rPr lang="en-US" altLang="zh-CN" sz="3600" b="1">
                <a:sym typeface="Symbol" panose="05050102010706020507" pitchFamily="18" charset="2"/>
              </a:rPr>
              <a:t> </a:t>
            </a:r>
            <a:r>
              <a:rPr lang="zh-CN" altLang="en-US" sz="3600" b="1">
                <a:sym typeface="Symbol" panose="05050102010706020507" pitchFamily="18" charset="2"/>
              </a:rPr>
              <a:t>拒绝域的边界点称为</a:t>
            </a:r>
            <a:r>
              <a:rPr lang="zh-CN" altLang="en-US" sz="3600" b="1" u="sng">
                <a:solidFill>
                  <a:srgbClr val="0000FF"/>
                </a:solidFill>
                <a:ea typeface="黑体" panose="02010609060101010101" pitchFamily="49" charset="-122"/>
                <a:sym typeface="Symbol" panose="05050102010706020507" pitchFamily="18" charset="2"/>
              </a:rPr>
              <a:t>临界点</a:t>
            </a:r>
            <a:r>
              <a:rPr lang="en-US" altLang="zh-CN" sz="3600" b="1">
                <a:solidFill>
                  <a:srgbClr val="0000FF"/>
                </a:solidFill>
                <a:sym typeface="Symbol" panose="05050102010706020507" pitchFamily="18" charset="2"/>
              </a:rPr>
              <a:t>,</a:t>
            </a:r>
            <a:r>
              <a:rPr lang="en-US" altLang="zh-CN" sz="3600" b="1">
                <a:sym typeface="Symbol" panose="05050102010706020507" pitchFamily="18" charset="2"/>
              </a:rPr>
              <a:t> </a:t>
            </a:r>
            <a:endParaRPr lang="en-US" altLang="zh-CN" sz="3600" b="1"/>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6708"/>
                                        </p:tgtEl>
                                        <p:attrNameLst>
                                          <p:attrName>style.visibility</p:attrName>
                                        </p:attrNameLst>
                                      </p:cBhvr>
                                      <p:to>
                                        <p:strVal val="visible"/>
                                      </p:to>
                                    </p:set>
                                    <p:animEffect transition="in" filter="blinds(horizontal)">
                                      <p:cBhvr>
                                        <p:cTn id="7" dur="500"/>
                                        <p:tgtEl>
                                          <p:spTgt spid="4567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6709"/>
                                        </p:tgtEl>
                                        <p:attrNameLst>
                                          <p:attrName>style.visibility</p:attrName>
                                        </p:attrNameLst>
                                      </p:cBhvr>
                                      <p:to>
                                        <p:strVal val="visible"/>
                                      </p:to>
                                    </p:set>
                                    <p:animEffect transition="in" filter="blinds(horizontal)">
                                      <p:cBhvr>
                                        <p:cTn id="12" dur="500"/>
                                        <p:tgtEl>
                                          <p:spTgt spid="4567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6708" grpId="0"/>
      <p:bldP spid="45670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38" name="Rectangle 2">
            <a:extLst>
              <a:ext uri="{FF2B5EF4-FFF2-40B4-BE49-F238E27FC236}">
                <a16:creationId xmlns:a16="http://schemas.microsoft.com/office/drawing/2014/main" id="{25EBA930-9C8D-25E0-2F7B-2456E0B7008F}"/>
              </a:ext>
            </a:extLst>
          </p:cNvPr>
          <p:cNvSpPr>
            <a:spLocks noGrp="1" noChangeArrowheads="1"/>
          </p:cNvSpPr>
          <p:nvPr>
            <p:ph type="title"/>
          </p:nvPr>
        </p:nvSpPr>
        <p:spPr/>
        <p:txBody>
          <a:bodyPr/>
          <a:lstStyle/>
          <a:p>
            <a:endParaRPr lang="zh-CN" altLang="zh-CN"/>
          </a:p>
        </p:txBody>
      </p:sp>
      <p:sp>
        <p:nvSpPr>
          <p:cNvPr id="705539" name="Rectangle 3">
            <a:extLst>
              <a:ext uri="{FF2B5EF4-FFF2-40B4-BE49-F238E27FC236}">
                <a16:creationId xmlns:a16="http://schemas.microsoft.com/office/drawing/2014/main" id="{8E529E98-6F28-9649-6E3F-4DF9A2139959}"/>
              </a:ext>
            </a:extLst>
          </p:cNvPr>
          <p:cNvSpPr>
            <a:spLocks noGrp="1" noChangeArrowheads="1"/>
          </p:cNvSpPr>
          <p:nvPr>
            <p:ph type="body" idx="1"/>
          </p:nvPr>
        </p:nvSpPr>
        <p:spPr>
          <a:xfrm>
            <a:off x="468313" y="1989138"/>
            <a:ext cx="8229600" cy="3886200"/>
          </a:xfrm>
        </p:spPr>
        <p:txBody>
          <a:bodyPr/>
          <a:lstStyle/>
          <a:p>
            <a:endParaRPr lang="zh-CN" altLang="zh-CN"/>
          </a:p>
        </p:txBody>
      </p:sp>
      <p:pic>
        <p:nvPicPr>
          <p:cNvPr id="705540" name="Picture 4">
            <a:extLst>
              <a:ext uri="{FF2B5EF4-FFF2-40B4-BE49-F238E27FC236}">
                <a16:creationId xmlns:a16="http://schemas.microsoft.com/office/drawing/2014/main" id="{4C8D44F3-0647-3E67-3E28-6A7EF1B5E55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588" t="28479" r="38568" b="61642"/>
          <a:stretch>
            <a:fillRect/>
          </a:stretch>
        </p:blipFill>
        <p:spPr bwMode="auto">
          <a:xfrm>
            <a:off x="1692275" y="1700213"/>
            <a:ext cx="4248150" cy="64928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05541" name="Picture 5">
            <a:extLst>
              <a:ext uri="{FF2B5EF4-FFF2-40B4-BE49-F238E27FC236}">
                <a16:creationId xmlns:a16="http://schemas.microsoft.com/office/drawing/2014/main" id="{05518C18-A8CF-84BF-E9F9-E35F82D12F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24818" t="21933" r="45651" b="10146"/>
          <a:stretch>
            <a:fillRect/>
          </a:stretch>
        </p:blipFill>
        <p:spPr bwMode="auto">
          <a:xfrm>
            <a:off x="5543550" y="1125538"/>
            <a:ext cx="3600450" cy="44640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5541"/>
                                        </p:tgtEl>
                                        <p:attrNameLst>
                                          <p:attrName>style.visibility</p:attrName>
                                        </p:attrNameLst>
                                      </p:cBhvr>
                                      <p:to>
                                        <p:strVal val="visible"/>
                                      </p:to>
                                    </p:set>
                                    <p:animEffect transition="in" filter="blinds(horizontal)">
                                      <p:cBhvr>
                                        <p:cTn id="7" dur="500"/>
                                        <p:tgtEl>
                                          <p:spTgt spid="7055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0722" name="Object 2">
            <a:extLst>
              <a:ext uri="{FF2B5EF4-FFF2-40B4-BE49-F238E27FC236}">
                <a16:creationId xmlns:a16="http://schemas.microsoft.com/office/drawing/2014/main" id="{E1A41BF3-2774-4B00-29FE-CDA75B83FFD7}"/>
              </a:ext>
            </a:extLst>
          </p:cNvPr>
          <p:cNvGraphicFramePr>
            <a:graphicFrameLocks noChangeAspect="1"/>
          </p:cNvGraphicFramePr>
          <p:nvPr/>
        </p:nvGraphicFramePr>
        <p:xfrm>
          <a:off x="2411413" y="3328988"/>
          <a:ext cx="2984500" cy="439737"/>
        </p:xfrm>
        <a:graphic>
          <a:graphicData uri="http://schemas.openxmlformats.org/presentationml/2006/ole">
            <mc:AlternateContent xmlns:mc="http://schemas.openxmlformats.org/markup-compatibility/2006">
              <mc:Choice xmlns:v="urn:schemas-microsoft-com:vml" Requires="v">
                <p:oleObj name="Equation" r:id="rId2" imgW="1193760" imgH="177480" progId="Equation.DSMT4">
                  <p:embed/>
                </p:oleObj>
              </mc:Choice>
              <mc:Fallback>
                <p:oleObj name="Equation" r:id="rId2" imgW="1193760" imgH="177480" progId="Equation.DSMT4">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3328988"/>
                        <a:ext cx="2984500" cy="439737"/>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0723" name="Rectangle 3">
            <a:extLst>
              <a:ext uri="{FF2B5EF4-FFF2-40B4-BE49-F238E27FC236}">
                <a16:creationId xmlns:a16="http://schemas.microsoft.com/office/drawing/2014/main" id="{D32A75C5-33E4-9631-BA2F-002906BE17A1}"/>
              </a:ext>
            </a:extLst>
          </p:cNvPr>
          <p:cNvSpPr>
            <a:spLocks noChangeArrowheads="1"/>
          </p:cNvSpPr>
          <p:nvPr/>
        </p:nvSpPr>
        <p:spPr bwMode="auto">
          <a:xfrm>
            <a:off x="536575" y="3949700"/>
            <a:ext cx="692150" cy="528638"/>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headEnd/>
            <a:tailEnd/>
          </a:ln>
          <a:effectLst>
            <a:outerShdw dist="107763" dir="2700000" algn="ctr" rotWithShape="0">
              <a:schemeClr val="bg2">
                <a:alpha val="50000"/>
              </a:schemeClr>
            </a:outerShdw>
          </a:effectLst>
        </p:spPr>
        <p:txBody>
          <a:bodyPr>
            <a:spAutoFit/>
          </a:bodyPr>
          <a:lstStyle/>
          <a:p>
            <a:pPr algn="ctr"/>
            <a:r>
              <a:rPr kumimoji="1" lang="zh-CN" altLang="en-US" sz="2800" b="1">
                <a:solidFill>
                  <a:srgbClr val="FFFF00"/>
                </a:solidFill>
                <a:effectLst>
                  <a:outerShdw blurRad="38100" dist="38100" dir="2700000" algn="tl">
                    <a:srgbClr val="000000"/>
                  </a:outerShdw>
                </a:effectLst>
                <a:latin typeface="华文新魏" panose="02010800040101010101" pitchFamily="2" charset="-122"/>
                <a:ea typeface="华文新魏" panose="02010800040101010101" pitchFamily="2" charset="-122"/>
              </a:rPr>
              <a:t>例</a:t>
            </a:r>
          </a:p>
        </p:txBody>
      </p:sp>
      <p:sp>
        <p:nvSpPr>
          <p:cNvPr id="670724" name="Rectangle 4">
            <a:extLst>
              <a:ext uri="{FF2B5EF4-FFF2-40B4-BE49-F238E27FC236}">
                <a16:creationId xmlns:a16="http://schemas.microsoft.com/office/drawing/2014/main" id="{4AC27FC1-BF85-72B1-D902-5198ABCFB0B1}"/>
              </a:ext>
            </a:extLst>
          </p:cNvPr>
          <p:cNvSpPr>
            <a:spLocks noChangeArrowheads="1"/>
          </p:cNvSpPr>
          <p:nvPr/>
        </p:nvSpPr>
        <p:spPr bwMode="auto">
          <a:xfrm>
            <a:off x="536575" y="2760663"/>
            <a:ext cx="692150" cy="528637"/>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headEnd/>
            <a:tailEnd/>
          </a:ln>
          <a:effectLst>
            <a:outerShdw dist="107763" dir="2700000" algn="ctr" rotWithShape="0">
              <a:schemeClr val="bg2">
                <a:alpha val="50000"/>
              </a:schemeClr>
            </a:outerShdw>
          </a:effectLst>
        </p:spPr>
        <p:txBody>
          <a:bodyPr>
            <a:spAutoFit/>
          </a:bodyPr>
          <a:lstStyle/>
          <a:p>
            <a:pPr algn="ctr"/>
            <a:r>
              <a:rPr kumimoji="1" lang="zh-CN" altLang="en-US" sz="2800" b="1">
                <a:solidFill>
                  <a:srgbClr val="FFFF00"/>
                </a:solidFill>
                <a:effectLst>
                  <a:outerShdw blurRad="38100" dist="38100" dir="2700000" algn="tl">
                    <a:srgbClr val="000000"/>
                  </a:outerShdw>
                </a:effectLst>
                <a:latin typeface="华文新魏" panose="02010800040101010101" pitchFamily="2" charset="-122"/>
                <a:ea typeface="华文新魏" panose="02010800040101010101" pitchFamily="2" charset="-122"/>
              </a:rPr>
              <a:t>例</a:t>
            </a:r>
          </a:p>
        </p:txBody>
      </p:sp>
      <p:sp>
        <p:nvSpPr>
          <p:cNvPr id="670725" name="Rectangle 5">
            <a:extLst>
              <a:ext uri="{FF2B5EF4-FFF2-40B4-BE49-F238E27FC236}">
                <a16:creationId xmlns:a16="http://schemas.microsoft.com/office/drawing/2014/main" id="{73B6A0B1-ED06-DE81-40F9-BF34EEC7F37E}"/>
              </a:ext>
            </a:extLst>
          </p:cNvPr>
          <p:cNvSpPr>
            <a:spLocks noChangeArrowheads="1"/>
          </p:cNvSpPr>
          <p:nvPr/>
        </p:nvSpPr>
        <p:spPr bwMode="auto">
          <a:xfrm>
            <a:off x="1450975" y="2697163"/>
            <a:ext cx="6600825"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某人去看医生，那么医生应该提出假设</a:t>
            </a:r>
          </a:p>
        </p:txBody>
      </p:sp>
      <p:sp>
        <p:nvSpPr>
          <p:cNvPr id="670726" name="PubOvalCallout">
            <a:extLst>
              <a:ext uri="{FF2B5EF4-FFF2-40B4-BE49-F238E27FC236}">
                <a16:creationId xmlns:a16="http://schemas.microsoft.com/office/drawing/2014/main" id="{466BB531-673A-9AD6-C4BA-3E711F066564}"/>
              </a:ext>
            </a:extLst>
          </p:cNvPr>
          <p:cNvSpPr>
            <a:spLocks noEditPoints="1" noChangeArrowheads="1"/>
          </p:cNvSpPr>
          <p:nvPr/>
        </p:nvSpPr>
        <p:spPr bwMode="auto">
          <a:xfrm flipH="1">
            <a:off x="6629400" y="1778000"/>
            <a:ext cx="2220913" cy="1236663"/>
          </a:xfrm>
          <a:custGeom>
            <a:avLst/>
            <a:gdLst>
              <a:gd name="G0" fmla="+- 0 0 0"/>
              <a:gd name="G1" fmla="+- 11749 0 0"/>
              <a:gd name="T0" fmla="*/ 10800 w 21600"/>
              <a:gd name="T1" fmla="*/ 0 h 21600"/>
              <a:gd name="T2" fmla="*/ 0 w 21600"/>
              <a:gd name="T3" fmla="*/ 8105 h 21600"/>
              <a:gd name="T4" fmla="*/ 11749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1749" y="21600"/>
                </a:moveTo>
                <a:lnTo>
                  <a:pt x="9590" y="16158"/>
                </a:lnTo>
                <a:cubicBezTo>
                  <a:pt x="9991" y="16192"/>
                  <a:pt x="10395" y="16209"/>
                  <a:pt x="10800" y="16209"/>
                </a:cubicBezTo>
                <a:cubicBezTo>
                  <a:pt x="16764" y="16210"/>
                  <a:pt x="21600" y="12581"/>
                  <a:pt x="21600" y="8105"/>
                </a:cubicBezTo>
                <a:cubicBezTo>
                  <a:pt x="21600" y="3628"/>
                  <a:pt x="16764" y="0"/>
                  <a:pt x="10800" y="0"/>
                </a:cubicBezTo>
                <a:cubicBezTo>
                  <a:pt x="4835" y="0"/>
                  <a:pt x="0" y="3628"/>
                  <a:pt x="0" y="8105"/>
                </a:cubicBezTo>
                <a:cubicBezTo>
                  <a:pt x="0" y="10568"/>
                  <a:pt x="1493" y="12898"/>
                  <a:pt x="4057" y="14436"/>
                </a:cubicBezTo>
                <a:close/>
              </a:path>
            </a:pathLst>
          </a:custGeom>
          <a:solidFill>
            <a:srgbClr val="00CC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9525">
                <a:solidFill>
                  <a:schemeClr val="accent1"/>
                </a:solidFill>
                <a:miter lim="800000"/>
                <a:headEnd/>
                <a:tailEnd/>
              </a14:hiddenLine>
            </a:ext>
          </a:extLst>
        </p:spPr>
        <p:txBody>
          <a:bodyPr/>
          <a:lstStyle/>
          <a:p>
            <a:endParaRPr lang="zh-CN" altLang="en-US"/>
          </a:p>
        </p:txBody>
      </p:sp>
      <p:sp>
        <p:nvSpPr>
          <p:cNvPr id="670727" name="Rectangle 7">
            <a:extLst>
              <a:ext uri="{FF2B5EF4-FFF2-40B4-BE49-F238E27FC236}">
                <a16:creationId xmlns:a16="http://schemas.microsoft.com/office/drawing/2014/main" id="{068B3B9C-13D7-8A3D-8EA5-0394D0A2F4C2}"/>
              </a:ext>
            </a:extLst>
          </p:cNvPr>
          <p:cNvSpPr>
            <a:spLocks noChangeArrowheads="1"/>
          </p:cNvSpPr>
          <p:nvPr/>
        </p:nvSpPr>
        <p:spPr bwMode="auto">
          <a:xfrm>
            <a:off x="6948488" y="2081213"/>
            <a:ext cx="19907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effectLst>
                  <a:outerShdw blurRad="38100" dist="38100" dir="2700000" algn="tl">
                    <a:srgbClr val="C0C0C0"/>
                  </a:outerShdw>
                </a:effectLst>
                <a:latin typeface="楷体_GB2312" pitchFamily="49" charset="-122"/>
                <a:ea typeface="楷体_GB2312" pitchFamily="49" charset="-122"/>
              </a:rPr>
              <a:t>此人无病</a:t>
            </a:r>
          </a:p>
        </p:txBody>
      </p:sp>
      <p:sp>
        <p:nvSpPr>
          <p:cNvPr id="670728" name="Rectangle 8">
            <a:extLst>
              <a:ext uri="{FF2B5EF4-FFF2-40B4-BE49-F238E27FC236}">
                <a16:creationId xmlns:a16="http://schemas.microsoft.com/office/drawing/2014/main" id="{D64ACA08-A5BD-A66E-E84C-B520A326DA46}"/>
              </a:ext>
            </a:extLst>
          </p:cNvPr>
          <p:cNvSpPr>
            <a:spLocks noChangeArrowheads="1"/>
          </p:cNvSpPr>
          <p:nvPr/>
        </p:nvSpPr>
        <p:spPr bwMode="auto">
          <a:xfrm>
            <a:off x="6950075" y="1728788"/>
            <a:ext cx="19907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effectLst>
                  <a:outerShdw blurRad="38100" dist="38100" dir="2700000" algn="tl">
                    <a:srgbClr val="C0C0C0"/>
                  </a:outerShdw>
                </a:effectLst>
                <a:latin typeface="楷体_GB2312" pitchFamily="49" charset="-122"/>
                <a:ea typeface="楷体_GB2312" pitchFamily="49" charset="-122"/>
              </a:rPr>
              <a:t>此人有病</a:t>
            </a:r>
          </a:p>
        </p:txBody>
      </p:sp>
      <p:sp>
        <p:nvSpPr>
          <p:cNvPr id="670729" name="Rectangle 9">
            <a:extLst>
              <a:ext uri="{FF2B5EF4-FFF2-40B4-BE49-F238E27FC236}">
                <a16:creationId xmlns:a16="http://schemas.microsoft.com/office/drawing/2014/main" id="{FAF9582E-93AA-5AA3-1577-D93B8F6221A9}"/>
              </a:ext>
            </a:extLst>
          </p:cNvPr>
          <p:cNvSpPr>
            <a:spLocks noChangeArrowheads="1"/>
          </p:cNvSpPr>
          <p:nvPr/>
        </p:nvSpPr>
        <p:spPr bwMode="auto">
          <a:xfrm>
            <a:off x="1452563" y="3886200"/>
            <a:ext cx="62039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鉴定某药品的疗效，研发主管应该提出假设</a:t>
            </a:r>
          </a:p>
        </p:txBody>
      </p:sp>
      <p:graphicFrame>
        <p:nvGraphicFramePr>
          <p:cNvPr id="670730" name="Object 10">
            <a:extLst>
              <a:ext uri="{FF2B5EF4-FFF2-40B4-BE49-F238E27FC236}">
                <a16:creationId xmlns:a16="http://schemas.microsoft.com/office/drawing/2014/main" id="{F441B054-610C-34B3-AE2B-6A9EEC937E83}"/>
              </a:ext>
            </a:extLst>
          </p:cNvPr>
          <p:cNvGraphicFramePr>
            <a:graphicFrameLocks noChangeAspect="1"/>
          </p:cNvGraphicFramePr>
          <p:nvPr/>
        </p:nvGraphicFramePr>
        <p:xfrm>
          <a:off x="2413000" y="4525963"/>
          <a:ext cx="2984500" cy="438150"/>
        </p:xfrm>
        <a:graphic>
          <a:graphicData uri="http://schemas.openxmlformats.org/presentationml/2006/ole">
            <mc:AlternateContent xmlns:mc="http://schemas.openxmlformats.org/markup-compatibility/2006">
              <mc:Choice xmlns:v="urn:schemas-microsoft-com:vml" Requires="v">
                <p:oleObj name="Equation" r:id="rId4" imgW="1193760" imgH="177480" progId="Equation.DSMT4">
                  <p:embed/>
                </p:oleObj>
              </mc:Choice>
              <mc:Fallback>
                <p:oleObj name="Equation" r:id="rId4" imgW="1193760" imgH="177480"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13000" y="4525963"/>
                        <a:ext cx="2984500" cy="438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0731" name="PubOvalCallout">
            <a:extLst>
              <a:ext uri="{FF2B5EF4-FFF2-40B4-BE49-F238E27FC236}">
                <a16:creationId xmlns:a16="http://schemas.microsoft.com/office/drawing/2014/main" id="{3AA67C45-D336-A75A-0DDE-EEE6690ACE98}"/>
              </a:ext>
            </a:extLst>
          </p:cNvPr>
          <p:cNvSpPr>
            <a:spLocks noEditPoints="1" noChangeArrowheads="1"/>
          </p:cNvSpPr>
          <p:nvPr/>
        </p:nvSpPr>
        <p:spPr bwMode="auto">
          <a:xfrm flipH="1">
            <a:off x="6616700" y="2974975"/>
            <a:ext cx="2220913" cy="1236663"/>
          </a:xfrm>
          <a:custGeom>
            <a:avLst/>
            <a:gdLst>
              <a:gd name="G0" fmla="+- 0 0 0"/>
              <a:gd name="G1" fmla="+- 11749 0 0"/>
              <a:gd name="T0" fmla="*/ 10800 w 21600"/>
              <a:gd name="T1" fmla="*/ 0 h 21600"/>
              <a:gd name="T2" fmla="*/ 0 w 21600"/>
              <a:gd name="T3" fmla="*/ 8105 h 21600"/>
              <a:gd name="T4" fmla="*/ 11749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1749" y="21600"/>
                </a:moveTo>
                <a:lnTo>
                  <a:pt x="9590" y="16158"/>
                </a:lnTo>
                <a:cubicBezTo>
                  <a:pt x="9991" y="16192"/>
                  <a:pt x="10395" y="16209"/>
                  <a:pt x="10800" y="16209"/>
                </a:cubicBezTo>
                <a:cubicBezTo>
                  <a:pt x="16764" y="16210"/>
                  <a:pt x="21600" y="12581"/>
                  <a:pt x="21600" y="8105"/>
                </a:cubicBezTo>
                <a:cubicBezTo>
                  <a:pt x="21600" y="3628"/>
                  <a:pt x="16764" y="0"/>
                  <a:pt x="10800" y="0"/>
                </a:cubicBezTo>
                <a:cubicBezTo>
                  <a:pt x="4835" y="0"/>
                  <a:pt x="0" y="3628"/>
                  <a:pt x="0" y="8105"/>
                </a:cubicBezTo>
                <a:cubicBezTo>
                  <a:pt x="0" y="10568"/>
                  <a:pt x="1493" y="12898"/>
                  <a:pt x="4057" y="14436"/>
                </a:cubicBezTo>
                <a:close/>
              </a:path>
            </a:pathLst>
          </a:custGeom>
          <a:solidFill>
            <a:srgbClr val="00CCFF"/>
          </a:solidFill>
          <a:ln w="9525">
            <a:solidFill>
              <a:schemeClr val="tx2"/>
            </a:solidFill>
            <a:miter lim="800000"/>
            <a:headEnd/>
            <a:tailEnd/>
          </a:ln>
          <a:effectLst>
            <a:outerShdw dist="107763" dir="2700000" algn="ctr" rotWithShape="0">
              <a:schemeClr val="bg2">
                <a:alpha val="50000"/>
              </a:schemeClr>
            </a:outerShdw>
          </a:effectLst>
        </p:spPr>
        <p:txBody>
          <a:bodyPr/>
          <a:lstStyle/>
          <a:p>
            <a:endParaRPr lang="zh-CN" altLang="en-US"/>
          </a:p>
        </p:txBody>
      </p:sp>
      <p:sp>
        <p:nvSpPr>
          <p:cNvPr id="670732" name="Rectangle 12">
            <a:extLst>
              <a:ext uri="{FF2B5EF4-FFF2-40B4-BE49-F238E27FC236}">
                <a16:creationId xmlns:a16="http://schemas.microsoft.com/office/drawing/2014/main" id="{C7D735CE-C36C-44AC-7A07-776ED52FCDB1}"/>
              </a:ext>
            </a:extLst>
          </p:cNvPr>
          <p:cNvSpPr>
            <a:spLocks noChangeArrowheads="1"/>
          </p:cNvSpPr>
          <p:nvPr/>
        </p:nvSpPr>
        <p:spPr bwMode="auto">
          <a:xfrm>
            <a:off x="6935788" y="3278188"/>
            <a:ext cx="19907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effectLst>
                  <a:outerShdw blurRad="38100" dist="38100" dir="2700000" algn="tl">
                    <a:srgbClr val="C0C0C0"/>
                  </a:outerShdw>
                </a:effectLst>
                <a:latin typeface="楷体_GB2312" pitchFamily="49" charset="-122"/>
                <a:ea typeface="楷体_GB2312" pitchFamily="49" charset="-122"/>
              </a:rPr>
              <a:t>此药有效</a:t>
            </a:r>
          </a:p>
        </p:txBody>
      </p:sp>
      <p:sp>
        <p:nvSpPr>
          <p:cNvPr id="670733" name="Rectangle 13">
            <a:extLst>
              <a:ext uri="{FF2B5EF4-FFF2-40B4-BE49-F238E27FC236}">
                <a16:creationId xmlns:a16="http://schemas.microsoft.com/office/drawing/2014/main" id="{B3A1EF2D-DF7B-6413-9A84-144053E7A25C}"/>
              </a:ext>
            </a:extLst>
          </p:cNvPr>
          <p:cNvSpPr>
            <a:spLocks noChangeArrowheads="1"/>
          </p:cNvSpPr>
          <p:nvPr/>
        </p:nvSpPr>
        <p:spPr bwMode="auto">
          <a:xfrm>
            <a:off x="6937375" y="2925763"/>
            <a:ext cx="1990725" cy="604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effectLst>
                  <a:outerShdw blurRad="38100" dist="38100" dir="2700000" algn="tl">
                    <a:srgbClr val="C0C0C0"/>
                  </a:outerShdw>
                </a:effectLst>
                <a:latin typeface="楷体_GB2312" pitchFamily="49" charset="-122"/>
                <a:ea typeface="楷体_GB2312" pitchFamily="49" charset="-122"/>
              </a:rPr>
              <a:t>此药无效</a:t>
            </a:r>
          </a:p>
        </p:txBody>
      </p:sp>
      <p:sp>
        <p:nvSpPr>
          <p:cNvPr id="670734" name="Rectangle 14">
            <a:extLst>
              <a:ext uri="{FF2B5EF4-FFF2-40B4-BE49-F238E27FC236}">
                <a16:creationId xmlns:a16="http://schemas.microsoft.com/office/drawing/2014/main" id="{F2503E1F-491D-73DF-9876-62C63F05FD3A}"/>
              </a:ext>
            </a:extLst>
          </p:cNvPr>
          <p:cNvSpPr>
            <a:spLocks noChangeArrowheads="1"/>
          </p:cNvSpPr>
          <p:nvPr/>
        </p:nvSpPr>
        <p:spPr bwMode="auto">
          <a:xfrm>
            <a:off x="538163" y="5145088"/>
            <a:ext cx="692150" cy="528637"/>
          </a:xfrm>
          <a:prstGeom prst="rect">
            <a:avLst/>
          </a:prstGeom>
          <a:gradFill rotWithShape="1">
            <a:gsLst>
              <a:gs pos="0">
                <a:schemeClr val="accent1"/>
              </a:gs>
              <a:gs pos="50000">
                <a:schemeClr val="accent1">
                  <a:gamma/>
                  <a:shade val="46275"/>
                  <a:invGamma/>
                </a:schemeClr>
              </a:gs>
              <a:gs pos="100000">
                <a:schemeClr val="accent1"/>
              </a:gs>
            </a:gsLst>
            <a:lin ang="2700000" scaled="1"/>
          </a:gradFill>
          <a:ln w="9525" algn="ctr">
            <a:solidFill>
              <a:schemeClr val="tx2"/>
            </a:solidFill>
            <a:miter lim="800000"/>
            <a:headEnd/>
            <a:tailEnd/>
          </a:ln>
          <a:effectLst>
            <a:outerShdw dist="107763" dir="2700000" algn="ctr" rotWithShape="0">
              <a:schemeClr val="bg2">
                <a:alpha val="50000"/>
              </a:schemeClr>
            </a:outerShdw>
          </a:effectLst>
        </p:spPr>
        <p:txBody>
          <a:bodyPr>
            <a:spAutoFit/>
          </a:bodyPr>
          <a:lstStyle/>
          <a:p>
            <a:pPr algn="ctr"/>
            <a:r>
              <a:rPr kumimoji="1" lang="zh-CN" altLang="en-US" sz="2800" b="1">
                <a:solidFill>
                  <a:srgbClr val="FFFF00"/>
                </a:solidFill>
                <a:effectLst>
                  <a:outerShdw blurRad="38100" dist="38100" dir="2700000" algn="tl">
                    <a:srgbClr val="000000"/>
                  </a:outerShdw>
                </a:effectLst>
                <a:latin typeface="华文新魏" panose="02010800040101010101" pitchFamily="2" charset="-122"/>
                <a:ea typeface="华文新魏" panose="02010800040101010101" pitchFamily="2" charset="-122"/>
              </a:rPr>
              <a:t>例</a:t>
            </a:r>
          </a:p>
        </p:txBody>
      </p:sp>
      <p:sp>
        <p:nvSpPr>
          <p:cNvPr id="670735" name="Rectangle 15">
            <a:extLst>
              <a:ext uri="{FF2B5EF4-FFF2-40B4-BE49-F238E27FC236}">
                <a16:creationId xmlns:a16="http://schemas.microsoft.com/office/drawing/2014/main" id="{09468183-8348-2506-195A-B52FA58D6E69}"/>
              </a:ext>
            </a:extLst>
          </p:cNvPr>
          <p:cNvSpPr>
            <a:spLocks noChangeArrowheads="1"/>
          </p:cNvSpPr>
          <p:nvPr/>
        </p:nvSpPr>
        <p:spPr bwMode="auto">
          <a:xfrm>
            <a:off x="1454150" y="5081588"/>
            <a:ext cx="715010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400" b="1">
                <a:effectLst>
                  <a:outerShdw blurRad="38100" dist="38100" dir="2700000" algn="tl">
                    <a:srgbClr val="C0C0C0"/>
                  </a:outerShdw>
                </a:effectLst>
                <a:latin typeface="楷体_GB2312" pitchFamily="49" charset="-122"/>
                <a:ea typeface="楷体_GB2312" pitchFamily="49" charset="-122"/>
              </a:rPr>
              <a:t>法庭审判时，对于被告人，法官应该提出假设</a:t>
            </a:r>
          </a:p>
        </p:txBody>
      </p:sp>
      <p:graphicFrame>
        <p:nvGraphicFramePr>
          <p:cNvPr id="670736" name="Object 16">
            <a:extLst>
              <a:ext uri="{FF2B5EF4-FFF2-40B4-BE49-F238E27FC236}">
                <a16:creationId xmlns:a16="http://schemas.microsoft.com/office/drawing/2014/main" id="{767BF6B4-AFFB-D1AE-BE05-AB38BEAD073C}"/>
              </a:ext>
            </a:extLst>
          </p:cNvPr>
          <p:cNvGraphicFramePr>
            <a:graphicFrameLocks noChangeAspect="1"/>
          </p:cNvGraphicFramePr>
          <p:nvPr/>
        </p:nvGraphicFramePr>
        <p:xfrm>
          <a:off x="2411413" y="5734050"/>
          <a:ext cx="2984500" cy="438150"/>
        </p:xfrm>
        <a:graphic>
          <a:graphicData uri="http://schemas.openxmlformats.org/presentationml/2006/ole">
            <mc:AlternateContent xmlns:mc="http://schemas.openxmlformats.org/markup-compatibility/2006">
              <mc:Choice xmlns:v="urn:schemas-microsoft-com:vml" Requires="v">
                <p:oleObj name="Equation" r:id="rId6" imgW="1193760" imgH="177480" progId="Equation.DSMT4">
                  <p:embed/>
                </p:oleObj>
              </mc:Choice>
              <mc:Fallback>
                <p:oleObj name="Equation" r:id="rId6" imgW="1193760" imgH="177480" progId="Equation.DSMT4">
                  <p:embed/>
                  <p:pic>
                    <p:nvPicPr>
                      <p:cNvPr id="0" name="Object 1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411413" y="5734050"/>
                        <a:ext cx="2984500" cy="43815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0737" name="PubOvalCallout">
            <a:extLst>
              <a:ext uri="{FF2B5EF4-FFF2-40B4-BE49-F238E27FC236}">
                <a16:creationId xmlns:a16="http://schemas.microsoft.com/office/drawing/2014/main" id="{B6963A7A-82AA-0E3E-105C-13EF0D18CB27}"/>
              </a:ext>
            </a:extLst>
          </p:cNvPr>
          <p:cNvSpPr>
            <a:spLocks noEditPoints="1" noChangeArrowheads="1"/>
          </p:cNvSpPr>
          <p:nvPr/>
        </p:nvSpPr>
        <p:spPr bwMode="auto">
          <a:xfrm flipH="1">
            <a:off x="6615113" y="4164013"/>
            <a:ext cx="2220912" cy="1236662"/>
          </a:xfrm>
          <a:custGeom>
            <a:avLst/>
            <a:gdLst>
              <a:gd name="G0" fmla="+- 0 0 0"/>
              <a:gd name="G1" fmla="+- 11749 0 0"/>
              <a:gd name="T0" fmla="*/ 10800 w 21600"/>
              <a:gd name="T1" fmla="*/ 0 h 21600"/>
              <a:gd name="T2" fmla="*/ 0 w 21600"/>
              <a:gd name="T3" fmla="*/ 8105 h 21600"/>
              <a:gd name="T4" fmla="*/ 11749 w 21600"/>
              <a:gd name="T5" fmla="*/ 21600 h 21600"/>
              <a:gd name="T6" fmla="*/ 10800 w 21600"/>
              <a:gd name="T7" fmla="*/ 16210 h 21600"/>
              <a:gd name="T8" fmla="*/ 21600 w 21600"/>
              <a:gd name="T9" fmla="*/ 8105 h 21600"/>
              <a:gd name="T10" fmla="*/ 17694720 60000 65536"/>
              <a:gd name="T11" fmla="*/ 11796480 60000 65536"/>
              <a:gd name="T12" fmla="*/ 5898240 60000 65536"/>
              <a:gd name="T13" fmla="*/ 5898240 60000 65536"/>
              <a:gd name="T14" fmla="*/ 0 60000 65536"/>
              <a:gd name="T15" fmla="*/ 3163 w 21600"/>
              <a:gd name="T16" fmla="*/ 2374 h 21600"/>
              <a:gd name="T17" fmla="*/ 18437 w 21600"/>
              <a:gd name="T18" fmla="*/ 13836 h 21600"/>
            </a:gdLst>
            <a:ahLst/>
            <a:cxnLst>
              <a:cxn ang="T10">
                <a:pos x="T0" y="T1"/>
              </a:cxn>
              <a:cxn ang="T11">
                <a:pos x="T2" y="T3"/>
              </a:cxn>
              <a:cxn ang="T12">
                <a:pos x="T4" y="T5"/>
              </a:cxn>
              <a:cxn ang="T13">
                <a:pos x="T6" y="T7"/>
              </a:cxn>
              <a:cxn ang="T14">
                <a:pos x="T8" y="T9"/>
              </a:cxn>
            </a:cxnLst>
            <a:rect l="T15" t="T16" r="T17" b="T18"/>
            <a:pathLst>
              <a:path w="21600" h="21600">
                <a:moveTo>
                  <a:pt x="11749" y="21600"/>
                </a:moveTo>
                <a:lnTo>
                  <a:pt x="9590" y="16158"/>
                </a:lnTo>
                <a:cubicBezTo>
                  <a:pt x="9991" y="16192"/>
                  <a:pt x="10395" y="16209"/>
                  <a:pt x="10800" y="16209"/>
                </a:cubicBezTo>
                <a:cubicBezTo>
                  <a:pt x="16764" y="16210"/>
                  <a:pt x="21600" y="12581"/>
                  <a:pt x="21600" y="8105"/>
                </a:cubicBezTo>
                <a:cubicBezTo>
                  <a:pt x="21600" y="3628"/>
                  <a:pt x="16764" y="0"/>
                  <a:pt x="10800" y="0"/>
                </a:cubicBezTo>
                <a:cubicBezTo>
                  <a:pt x="4835" y="0"/>
                  <a:pt x="0" y="3628"/>
                  <a:pt x="0" y="8105"/>
                </a:cubicBezTo>
                <a:cubicBezTo>
                  <a:pt x="0" y="10568"/>
                  <a:pt x="1493" y="12898"/>
                  <a:pt x="4057" y="14436"/>
                </a:cubicBezTo>
                <a:close/>
              </a:path>
            </a:pathLst>
          </a:custGeom>
          <a:solidFill>
            <a:srgbClr val="00CCFF"/>
          </a:solidFill>
          <a:ln w="9525">
            <a:solidFill>
              <a:schemeClr val="tx2"/>
            </a:solidFill>
            <a:miter lim="800000"/>
            <a:headEnd/>
            <a:tailEnd/>
          </a:ln>
          <a:effectLst>
            <a:outerShdw dist="107763" dir="2700000" algn="ctr" rotWithShape="0">
              <a:schemeClr val="bg2">
                <a:alpha val="50000"/>
              </a:schemeClr>
            </a:outerShdw>
          </a:effectLst>
        </p:spPr>
        <p:txBody>
          <a:bodyPr/>
          <a:lstStyle/>
          <a:p>
            <a:endParaRPr lang="zh-CN" altLang="en-US"/>
          </a:p>
        </p:txBody>
      </p:sp>
      <p:sp>
        <p:nvSpPr>
          <p:cNvPr id="670738" name="Rectangle 18">
            <a:extLst>
              <a:ext uri="{FF2B5EF4-FFF2-40B4-BE49-F238E27FC236}">
                <a16:creationId xmlns:a16="http://schemas.microsoft.com/office/drawing/2014/main" id="{31EF1D0D-2347-330C-F54A-E5EA0FB30169}"/>
              </a:ext>
            </a:extLst>
          </p:cNvPr>
          <p:cNvSpPr>
            <a:spLocks noChangeArrowheads="1"/>
          </p:cNvSpPr>
          <p:nvPr/>
        </p:nvSpPr>
        <p:spPr bwMode="auto">
          <a:xfrm>
            <a:off x="6934200" y="4467225"/>
            <a:ext cx="19907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effectLst>
                  <a:outerShdw blurRad="38100" dist="38100" dir="2700000" algn="tl">
                    <a:srgbClr val="C0C0C0"/>
                  </a:outerShdw>
                </a:effectLst>
                <a:latin typeface="楷体_GB2312" pitchFamily="49" charset="-122"/>
                <a:ea typeface="楷体_GB2312" pitchFamily="49" charset="-122"/>
              </a:rPr>
              <a:t> </a:t>
            </a:r>
            <a:r>
              <a:rPr kumimoji="1" lang="zh-CN" altLang="en-US" sz="2800" b="1">
                <a:effectLst>
                  <a:outerShdw blurRad="38100" dist="38100" dir="2700000" algn="tl">
                    <a:srgbClr val="C0C0C0"/>
                  </a:outerShdw>
                </a:effectLst>
                <a:latin typeface="楷体_GB2312" pitchFamily="49" charset="-122"/>
                <a:ea typeface="楷体_GB2312" pitchFamily="49" charset="-122"/>
              </a:rPr>
              <a:t>此人有罪</a:t>
            </a:r>
          </a:p>
        </p:txBody>
      </p:sp>
      <p:sp>
        <p:nvSpPr>
          <p:cNvPr id="670739" name="Rectangle 19">
            <a:extLst>
              <a:ext uri="{FF2B5EF4-FFF2-40B4-BE49-F238E27FC236}">
                <a16:creationId xmlns:a16="http://schemas.microsoft.com/office/drawing/2014/main" id="{AC6E131B-A1FD-3E9E-39B8-84C2C090858F}"/>
              </a:ext>
            </a:extLst>
          </p:cNvPr>
          <p:cNvSpPr>
            <a:spLocks noChangeArrowheads="1"/>
          </p:cNvSpPr>
          <p:nvPr/>
        </p:nvSpPr>
        <p:spPr bwMode="auto">
          <a:xfrm>
            <a:off x="6935788" y="4114800"/>
            <a:ext cx="1990725"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effectLst>
                  <a:outerShdw blurRad="38100" dist="38100" dir="2700000" algn="tl">
                    <a:srgbClr val="C0C0C0"/>
                  </a:outerShdw>
                </a:effectLst>
                <a:latin typeface="楷体_GB2312" pitchFamily="49" charset="-122"/>
                <a:ea typeface="楷体_GB2312" pitchFamily="49" charset="-122"/>
              </a:rPr>
              <a:t> </a:t>
            </a:r>
            <a:r>
              <a:rPr kumimoji="1" lang="zh-CN" altLang="en-US" sz="2800" b="1">
                <a:effectLst>
                  <a:outerShdw blurRad="38100" dist="38100" dir="2700000" algn="tl">
                    <a:srgbClr val="C0C0C0"/>
                  </a:outerShdw>
                </a:effectLst>
                <a:latin typeface="楷体_GB2312" pitchFamily="49" charset="-122"/>
                <a:ea typeface="楷体_GB2312" pitchFamily="49" charset="-122"/>
              </a:rPr>
              <a:t>此人无罪</a:t>
            </a:r>
          </a:p>
        </p:txBody>
      </p:sp>
      <p:sp>
        <p:nvSpPr>
          <p:cNvPr id="670740" name="Rectangle 20">
            <a:extLst>
              <a:ext uri="{FF2B5EF4-FFF2-40B4-BE49-F238E27FC236}">
                <a16:creationId xmlns:a16="http://schemas.microsoft.com/office/drawing/2014/main" id="{262B54B7-1F0B-0543-88DB-7ECEED22C678}"/>
              </a:ext>
            </a:extLst>
          </p:cNvPr>
          <p:cNvSpPr>
            <a:spLocks noChangeArrowheads="1"/>
          </p:cNvSpPr>
          <p:nvPr/>
        </p:nvSpPr>
        <p:spPr bwMode="auto">
          <a:xfrm>
            <a:off x="1403350" y="333375"/>
            <a:ext cx="4608513"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a:effectLst>
                  <a:outerShdw blurRad="38100" dist="38100" dir="2700000" algn="tl">
                    <a:srgbClr val="C0C0C0"/>
                  </a:outerShdw>
                </a:effectLst>
                <a:latin typeface="楷体_GB2312" pitchFamily="49" charset="-122"/>
                <a:ea typeface="楷体_GB2312" pitchFamily="49" charset="-122"/>
              </a:rPr>
              <a:t>对   采取保护的态度</a:t>
            </a:r>
            <a:r>
              <a:rPr kumimoji="1" lang="zh-CN" altLang="en-US" sz="2800" b="1">
                <a:effectLst>
                  <a:outerShdw blurRad="38100" dist="38100" dir="2700000" algn="tl">
                    <a:srgbClr val="C0C0C0"/>
                  </a:outerShdw>
                </a:effectLst>
                <a:latin typeface="楷体_GB2312" pitchFamily="49" charset="-122"/>
                <a:ea typeface="楷体_GB2312" pitchFamily="49" charset="-122"/>
              </a:rPr>
              <a:t> </a:t>
            </a:r>
          </a:p>
        </p:txBody>
      </p:sp>
      <p:graphicFrame>
        <p:nvGraphicFramePr>
          <p:cNvPr id="670741" name="Object 21">
            <a:extLst>
              <a:ext uri="{FF2B5EF4-FFF2-40B4-BE49-F238E27FC236}">
                <a16:creationId xmlns:a16="http://schemas.microsoft.com/office/drawing/2014/main" id="{2686F9FA-3E9B-6EEF-8261-989A78A23D8F}"/>
              </a:ext>
            </a:extLst>
          </p:cNvPr>
          <p:cNvGraphicFramePr>
            <a:graphicFrameLocks noChangeAspect="1"/>
          </p:cNvGraphicFramePr>
          <p:nvPr/>
        </p:nvGraphicFramePr>
        <p:xfrm>
          <a:off x="1960563" y="511175"/>
          <a:ext cx="523875" cy="469900"/>
        </p:xfrm>
        <a:graphic>
          <a:graphicData uri="http://schemas.openxmlformats.org/presentationml/2006/ole">
            <mc:AlternateContent xmlns:mc="http://schemas.openxmlformats.org/markup-compatibility/2006">
              <mc:Choice xmlns:v="urn:schemas-microsoft-com:vml" Requires="v">
                <p:oleObj name="Equation" r:id="rId8" imgW="190440" imgH="177480" progId="Equation.DSMT4">
                  <p:embed/>
                </p:oleObj>
              </mc:Choice>
              <mc:Fallback>
                <p:oleObj name="Equation" r:id="rId8" imgW="190440" imgH="177480" progId="Equation.DSMT4">
                  <p:embed/>
                  <p:pic>
                    <p:nvPicPr>
                      <p:cNvPr id="0" name="Object 2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60563" y="511175"/>
                        <a:ext cx="523875" cy="469900"/>
                      </a:xfrm>
                      <a:prstGeom prst="rect">
                        <a:avLst/>
                      </a:prstGeom>
                      <a:noFill/>
                      <a:ln>
                        <a:noFill/>
                      </a:ln>
                      <a:effectLst/>
                      <a:extLst>
                        <a:ext uri="{909E8E84-426E-40DD-AFC4-6F175D3DCCD1}">
                          <a14:hiddenFill xmlns:a14="http://schemas.microsoft.com/office/drawing/2010/main">
                            <a:solidFill>
                              <a:schemeClr val="tx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3" presetClass="entr" presetSubtype="0" fill="hold" grpId="0" nodeType="clickEffect">
                                  <p:stCondLst>
                                    <p:cond delay="0"/>
                                  </p:stCondLst>
                                  <p:childTnLst>
                                    <p:set>
                                      <p:cBhvr>
                                        <p:cTn id="6" dur="1" fill="hold">
                                          <p:stCondLst>
                                            <p:cond delay="0"/>
                                          </p:stCondLst>
                                        </p:cTn>
                                        <p:tgtEl>
                                          <p:spTgt spid="670724"/>
                                        </p:tgtEl>
                                        <p:attrNameLst>
                                          <p:attrName>style.visibility</p:attrName>
                                        </p:attrNameLst>
                                      </p:cBhvr>
                                      <p:to>
                                        <p:strVal val="visible"/>
                                      </p:to>
                                    </p:set>
                                    <p:anim calcmode="lin" valueType="num">
                                      <p:cBhvr>
                                        <p:cTn id="7" dur="500" fill="hold"/>
                                        <p:tgtEl>
                                          <p:spTgt spid="670724"/>
                                        </p:tgtEl>
                                        <p:attrNameLst>
                                          <p:attrName>ppt_w</p:attrName>
                                        </p:attrNameLst>
                                      </p:cBhvr>
                                      <p:tavLst>
                                        <p:tav tm="0">
                                          <p:val>
                                            <p:fltVal val="0"/>
                                          </p:val>
                                        </p:tav>
                                        <p:tav tm="100000">
                                          <p:val>
                                            <p:strVal val="#ppt_w"/>
                                          </p:val>
                                        </p:tav>
                                      </p:tavLst>
                                    </p:anim>
                                    <p:anim calcmode="lin" valueType="num">
                                      <p:cBhvr>
                                        <p:cTn id="8" dur="500" fill="hold"/>
                                        <p:tgtEl>
                                          <p:spTgt spid="670724"/>
                                        </p:tgtEl>
                                        <p:attrNameLst>
                                          <p:attrName>ppt_h</p:attrName>
                                        </p:attrNameLst>
                                      </p:cBhvr>
                                      <p:tavLst>
                                        <p:tav tm="0">
                                          <p:val>
                                            <p:fltVal val="0"/>
                                          </p:val>
                                        </p:tav>
                                        <p:tav tm="100000">
                                          <p:val>
                                            <p:strVal val="#ppt_h"/>
                                          </p:val>
                                        </p:tav>
                                      </p:tavLst>
                                    </p:anim>
                                    <p:animEffect transition="in" filter="fade">
                                      <p:cBhvr>
                                        <p:cTn id="9" dur="500"/>
                                        <p:tgtEl>
                                          <p:spTgt spid="670724"/>
                                        </p:tgtEl>
                                      </p:cBhvr>
                                    </p:animEffect>
                                  </p:childTnLst>
                                </p:cTn>
                              </p:par>
                            </p:childTnLst>
                          </p:cTn>
                        </p:par>
                        <p:par>
                          <p:cTn id="10" fill="hold" nodeType="afterGroup">
                            <p:stCondLst>
                              <p:cond delay="500"/>
                            </p:stCondLst>
                            <p:childTnLst>
                              <p:par>
                                <p:cTn id="11" presetID="9" presetClass="entr" presetSubtype="0" fill="hold" grpId="0" nodeType="afterEffect">
                                  <p:stCondLst>
                                    <p:cond delay="0"/>
                                  </p:stCondLst>
                                  <p:childTnLst>
                                    <p:set>
                                      <p:cBhvr>
                                        <p:cTn id="12" dur="1" fill="hold">
                                          <p:stCondLst>
                                            <p:cond delay="0"/>
                                          </p:stCondLst>
                                        </p:cTn>
                                        <p:tgtEl>
                                          <p:spTgt spid="670725"/>
                                        </p:tgtEl>
                                        <p:attrNameLst>
                                          <p:attrName>style.visibility</p:attrName>
                                        </p:attrNameLst>
                                      </p:cBhvr>
                                      <p:to>
                                        <p:strVal val="visible"/>
                                      </p:to>
                                    </p:set>
                                    <p:animEffect transition="in" filter="dissolve">
                                      <p:cBhvr>
                                        <p:cTn id="13" dur="500"/>
                                        <p:tgtEl>
                                          <p:spTgt spid="670725"/>
                                        </p:tgtEl>
                                      </p:cBhvr>
                                    </p:animEffect>
                                  </p:childTnLst>
                                </p:cTn>
                              </p:par>
                            </p:childTnLst>
                          </p:cTn>
                        </p:par>
                        <p:par>
                          <p:cTn id="14" fill="hold" nodeType="afterGroup">
                            <p:stCondLst>
                              <p:cond delay="1000"/>
                            </p:stCondLst>
                            <p:childTnLst>
                              <p:par>
                                <p:cTn id="15" presetID="9" presetClass="entr" presetSubtype="0" fill="hold" nodeType="afterEffect">
                                  <p:stCondLst>
                                    <p:cond delay="0"/>
                                  </p:stCondLst>
                                  <p:childTnLst>
                                    <p:set>
                                      <p:cBhvr>
                                        <p:cTn id="16" dur="1" fill="hold">
                                          <p:stCondLst>
                                            <p:cond delay="0"/>
                                          </p:stCondLst>
                                        </p:cTn>
                                        <p:tgtEl>
                                          <p:spTgt spid="670722"/>
                                        </p:tgtEl>
                                        <p:attrNameLst>
                                          <p:attrName>style.visibility</p:attrName>
                                        </p:attrNameLst>
                                      </p:cBhvr>
                                      <p:to>
                                        <p:strVal val="visible"/>
                                      </p:to>
                                    </p:set>
                                    <p:animEffect transition="in" filter="dissolve">
                                      <p:cBhvr>
                                        <p:cTn id="17" dur="500"/>
                                        <p:tgtEl>
                                          <p:spTgt spid="670722"/>
                                        </p:tgtEl>
                                      </p:cBhvr>
                                    </p:animEffect>
                                  </p:childTnLst>
                                </p:cTn>
                              </p:par>
                            </p:childTnLst>
                          </p:cTn>
                        </p:par>
                        <p:par>
                          <p:cTn id="18" fill="hold" nodeType="afterGroup">
                            <p:stCondLst>
                              <p:cond delay="1500"/>
                            </p:stCondLst>
                            <p:childTnLst>
                              <p:par>
                                <p:cTn id="19" presetID="35" presetClass="entr" presetSubtype="0" fill="hold" nodeType="afterEffect">
                                  <p:stCondLst>
                                    <p:cond delay="0"/>
                                  </p:stCondLst>
                                  <p:childTnLst>
                                    <p:set>
                                      <p:cBhvr>
                                        <p:cTn id="20" dur="1" fill="hold">
                                          <p:stCondLst>
                                            <p:cond delay="0"/>
                                          </p:stCondLst>
                                        </p:cTn>
                                        <p:tgtEl>
                                          <p:spTgt spid="670726"/>
                                        </p:tgtEl>
                                        <p:attrNameLst>
                                          <p:attrName>style.visibility</p:attrName>
                                        </p:attrNameLst>
                                      </p:cBhvr>
                                      <p:to>
                                        <p:strVal val="visible"/>
                                      </p:to>
                                    </p:set>
                                    <p:animEffect transition="in" filter="fade">
                                      <p:cBhvr>
                                        <p:cTn id="21" dur="1000"/>
                                        <p:tgtEl>
                                          <p:spTgt spid="670726"/>
                                        </p:tgtEl>
                                      </p:cBhvr>
                                    </p:animEffect>
                                    <p:anim calcmode="lin" valueType="num">
                                      <p:cBhvr>
                                        <p:cTn id="22" dur="1000" fill="hold"/>
                                        <p:tgtEl>
                                          <p:spTgt spid="670726"/>
                                        </p:tgtEl>
                                        <p:attrNameLst>
                                          <p:attrName>style.rotation</p:attrName>
                                        </p:attrNameLst>
                                      </p:cBhvr>
                                      <p:tavLst>
                                        <p:tav tm="0">
                                          <p:val>
                                            <p:fltVal val="720"/>
                                          </p:val>
                                        </p:tav>
                                        <p:tav tm="100000">
                                          <p:val>
                                            <p:fltVal val="0"/>
                                          </p:val>
                                        </p:tav>
                                      </p:tavLst>
                                    </p:anim>
                                    <p:anim calcmode="lin" valueType="num">
                                      <p:cBhvr>
                                        <p:cTn id="23" dur="1000" fill="hold"/>
                                        <p:tgtEl>
                                          <p:spTgt spid="670726"/>
                                        </p:tgtEl>
                                        <p:attrNameLst>
                                          <p:attrName>ppt_h</p:attrName>
                                        </p:attrNameLst>
                                      </p:cBhvr>
                                      <p:tavLst>
                                        <p:tav tm="0">
                                          <p:val>
                                            <p:fltVal val="0"/>
                                          </p:val>
                                        </p:tav>
                                        <p:tav tm="100000">
                                          <p:val>
                                            <p:strVal val="#ppt_h"/>
                                          </p:val>
                                        </p:tav>
                                      </p:tavLst>
                                    </p:anim>
                                    <p:anim calcmode="lin" valueType="num">
                                      <p:cBhvr>
                                        <p:cTn id="24" dur="1000" fill="hold"/>
                                        <p:tgtEl>
                                          <p:spTgt spid="670726"/>
                                        </p:tgtEl>
                                        <p:attrNameLst>
                                          <p:attrName>ppt_w</p:attrName>
                                        </p:attrNameLst>
                                      </p:cBhvr>
                                      <p:tavLst>
                                        <p:tav tm="0">
                                          <p:val>
                                            <p:fltVal val="0"/>
                                          </p:val>
                                        </p:tav>
                                        <p:tav tm="100000">
                                          <p:val>
                                            <p:strVal val="#ppt_w"/>
                                          </p:val>
                                        </p:tav>
                                      </p:tavLst>
                                    </p:anim>
                                  </p:childTnLst>
                                </p:cTn>
                              </p:par>
                            </p:childTnLst>
                          </p:cTn>
                        </p:par>
                        <p:par>
                          <p:cTn id="25" fill="hold" nodeType="afterGroup">
                            <p:stCondLst>
                              <p:cond delay="2500"/>
                            </p:stCondLst>
                            <p:childTnLst>
                              <p:par>
                                <p:cTn id="26" presetID="9" presetClass="entr" presetSubtype="0" fill="hold" grpId="0" nodeType="afterEffect">
                                  <p:stCondLst>
                                    <p:cond delay="0"/>
                                  </p:stCondLst>
                                  <p:iterate type="lt">
                                    <p:tmPct val="10000"/>
                                  </p:iterate>
                                  <p:childTnLst>
                                    <p:set>
                                      <p:cBhvr>
                                        <p:cTn id="27" dur="1" fill="hold">
                                          <p:stCondLst>
                                            <p:cond delay="0"/>
                                          </p:stCondLst>
                                        </p:cTn>
                                        <p:tgtEl>
                                          <p:spTgt spid="670728"/>
                                        </p:tgtEl>
                                        <p:attrNameLst>
                                          <p:attrName>style.visibility</p:attrName>
                                        </p:attrNameLst>
                                      </p:cBhvr>
                                      <p:to>
                                        <p:strVal val="visible"/>
                                      </p:to>
                                    </p:set>
                                    <p:animEffect transition="in" filter="dissolve">
                                      <p:cBhvr>
                                        <p:cTn id="28" dur="500"/>
                                        <p:tgtEl>
                                          <p:spTgt spid="670728"/>
                                        </p:tgtEl>
                                      </p:cBhvr>
                                    </p:animEffect>
                                  </p:childTnLst>
                                </p:cTn>
                              </p:par>
                              <p:par>
                                <p:cTn id="29" presetID="9" presetClass="entr" presetSubtype="0" fill="hold" grpId="0" nodeType="withEffect">
                                  <p:stCondLst>
                                    <p:cond delay="0"/>
                                  </p:stCondLst>
                                  <p:iterate type="lt">
                                    <p:tmPct val="10000"/>
                                  </p:iterate>
                                  <p:childTnLst>
                                    <p:set>
                                      <p:cBhvr>
                                        <p:cTn id="30" dur="1" fill="hold">
                                          <p:stCondLst>
                                            <p:cond delay="0"/>
                                          </p:stCondLst>
                                        </p:cTn>
                                        <p:tgtEl>
                                          <p:spTgt spid="670727"/>
                                        </p:tgtEl>
                                        <p:attrNameLst>
                                          <p:attrName>style.visibility</p:attrName>
                                        </p:attrNameLst>
                                      </p:cBhvr>
                                      <p:to>
                                        <p:strVal val="visible"/>
                                      </p:to>
                                    </p:set>
                                    <p:animEffect transition="in" filter="dissolve">
                                      <p:cBhvr>
                                        <p:cTn id="31" dur="500"/>
                                        <p:tgtEl>
                                          <p:spTgt spid="670727"/>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0" presetClass="path" presetSubtype="0" accel="50000" decel="50000" fill="hold" grpId="1" nodeType="clickEffect">
                                  <p:stCondLst>
                                    <p:cond delay="0"/>
                                  </p:stCondLst>
                                  <p:iterate type="lt">
                                    <p:tmPct val="0"/>
                                  </p:iterate>
                                  <p:childTnLst>
                                    <p:animMotion origin="layout" path="M -4.72222E-6 -7.40741E-7 L -0.43697 0.20949 " pathEditMode="relative" rAng="0" ptsTypes="AA">
                                      <p:cBhvr>
                                        <p:cTn id="35" dur="2000" fill="hold"/>
                                        <p:tgtEl>
                                          <p:spTgt spid="670728"/>
                                        </p:tgtEl>
                                        <p:attrNameLst>
                                          <p:attrName>ppt_x</p:attrName>
                                          <p:attrName>ppt_y</p:attrName>
                                        </p:attrNameLst>
                                      </p:cBhvr>
                                      <p:rCtr x="-21858" y="10463"/>
                                    </p:animMotion>
                                  </p:childTnLst>
                                </p:cTn>
                              </p:par>
                            </p:childTnLst>
                          </p:cTn>
                        </p:par>
                        <p:par>
                          <p:cTn id="36" fill="hold" nodeType="afterGroup">
                            <p:stCondLst>
                              <p:cond delay="2000"/>
                            </p:stCondLst>
                            <p:childTnLst>
                              <p:par>
                                <p:cTn id="37" presetID="0" presetClass="path" presetSubtype="0" accel="50000" decel="50000" fill="hold" grpId="1" nodeType="afterEffect">
                                  <p:stCondLst>
                                    <p:cond delay="0"/>
                                  </p:stCondLst>
                                  <p:iterate type="lt">
                                    <p:tmPct val="0"/>
                                  </p:iterate>
                                  <p:childTnLst>
                                    <p:animMotion origin="layout" path="M -1.11111E-6 3.7037E-7 L -0.16753 0.1581 " pathEditMode="relative" rAng="0" ptsTypes="AA">
                                      <p:cBhvr>
                                        <p:cTn id="38" dur="2000" fill="hold"/>
                                        <p:tgtEl>
                                          <p:spTgt spid="670727"/>
                                        </p:tgtEl>
                                        <p:attrNameLst>
                                          <p:attrName>ppt_x</p:attrName>
                                          <p:attrName>ppt_y</p:attrName>
                                        </p:attrNameLst>
                                      </p:cBhvr>
                                      <p:rCtr x="-8385" y="7894"/>
                                    </p:animMotion>
                                  </p:childTnLst>
                                </p:cTn>
                              </p:par>
                              <p:par>
                                <p:cTn id="39" presetID="35" presetClass="exit" presetSubtype="0" fill="hold" nodeType="withEffect">
                                  <p:stCondLst>
                                    <p:cond delay="0"/>
                                  </p:stCondLst>
                                  <p:childTnLst>
                                    <p:animEffect transition="out" filter="fade">
                                      <p:cBhvr>
                                        <p:cTn id="40" dur="2000"/>
                                        <p:tgtEl>
                                          <p:spTgt spid="670726"/>
                                        </p:tgtEl>
                                      </p:cBhvr>
                                    </p:animEffect>
                                    <p:anim calcmode="lin" valueType="num">
                                      <p:cBhvr>
                                        <p:cTn id="41" dur="2000"/>
                                        <p:tgtEl>
                                          <p:spTgt spid="670726"/>
                                        </p:tgtEl>
                                        <p:attrNameLst>
                                          <p:attrName>style.rotation</p:attrName>
                                        </p:attrNameLst>
                                      </p:cBhvr>
                                      <p:tavLst>
                                        <p:tav tm="0">
                                          <p:val>
                                            <p:fltVal val="0"/>
                                          </p:val>
                                        </p:tav>
                                        <p:tav tm="100000">
                                          <p:val>
                                            <p:fltVal val="720"/>
                                          </p:val>
                                        </p:tav>
                                      </p:tavLst>
                                    </p:anim>
                                    <p:anim calcmode="lin" valueType="num">
                                      <p:cBhvr>
                                        <p:cTn id="42" dur="2000"/>
                                        <p:tgtEl>
                                          <p:spTgt spid="670726"/>
                                        </p:tgtEl>
                                        <p:attrNameLst>
                                          <p:attrName>ppt_h</p:attrName>
                                        </p:attrNameLst>
                                      </p:cBhvr>
                                      <p:tavLst>
                                        <p:tav tm="0">
                                          <p:val>
                                            <p:strVal val="ppt_h"/>
                                          </p:val>
                                        </p:tav>
                                        <p:tav tm="100000">
                                          <p:val>
                                            <p:fltVal val="0"/>
                                          </p:val>
                                        </p:tav>
                                      </p:tavLst>
                                    </p:anim>
                                    <p:anim calcmode="lin" valueType="num">
                                      <p:cBhvr>
                                        <p:cTn id="43" dur="2000"/>
                                        <p:tgtEl>
                                          <p:spTgt spid="670726"/>
                                        </p:tgtEl>
                                        <p:attrNameLst>
                                          <p:attrName>ppt_w</p:attrName>
                                        </p:attrNameLst>
                                      </p:cBhvr>
                                      <p:tavLst>
                                        <p:tav tm="0">
                                          <p:val>
                                            <p:strVal val="ppt_w"/>
                                          </p:val>
                                        </p:tav>
                                        <p:tav tm="100000">
                                          <p:val>
                                            <p:fltVal val="0"/>
                                          </p:val>
                                        </p:tav>
                                      </p:tavLst>
                                    </p:anim>
                                    <p:set>
                                      <p:cBhvr>
                                        <p:cTn id="44" dur="1" fill="hold">
                                          <p:stCondLst>
                                            <p:cond delay="1999"/>
                                          </p:stCondLst>
                                        </p:cTn>
                                        <p:tgtEl>
                                          <p:spTgt spid="670726"/>
                                        </p:tgtEl>
                                        <p:attrNameLst>
                                          <p:attrName>style.visibility</p:attrName>
                                        </p:attrNameLst>
                                      </p:cBhvr>
                                      <p:to>
                                        <p:strVal val="hidden"/>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53" presetClass="entr" presetSubtype="0" fill="hold" grpId="0" nodeType="clickEffect">
                                  <p:stCondLst>
                                    <p:cond delay="0"/>
                                  </p:stCondLst>
                                  <p:childTnLst>
                                    <p:set>
                                      <p:cBhvr>
                                        <p:cTn id="48" dur="1" fill="hold">
                                          <p:stCondLst>
                                            <p:cond delay="0"/>
                                          </p:stCondLst>
                                        </p:cTn>
                                        <p:tgtEl>
                                          <p:spTgt spid="670723"/>
                                        </p:tgtEl>
                                        <p:attrNameLst>
                                          <p:attrName>style.visibility</p:attrName>
                                        </p:attrNameLst>
                                      </p:cBhvr>
                                      <p:to>
                                        <p:strVal val="visible"/>
                                      </p:to>
                                    </p:set>
                                    <p:anim calcmode="lin" valueType="num">
                                      <p:cBhvr>
                                        <p:cTn id="49" dur="500" fill="hold"/>
                                        <p:tgtEl>
                                          <p:spTgt spid="670723"/>
                                        </p:tgtEl>
                                        <p:attrNameLst>
                                          <p:attrName>ppt_w</p:attrName>
                                        </p:attrNameLst>
                                      </p:cBhvr>
                                      <p:tavLst>
                                        <p:tav tm="0">
                                          <p:val>
                                            <p:fltVal val="0"/>
                                          </p:val>
                                        </p:tav>
                                        <p:tav tm="100000">
                                          <p:val>
                                            <p:strVal val="#ppt_w"/>
                                          </p:val>
                                        </p:tav>
                                      </p:tavLst>
                                    </p:anim>
                                    <p:anim calcmode="lin" valueType="num">
                                      <p:cBhvr>
                                        <p:cTn id="50" dur="500" fill="hold"/>
                                        <p:tgtEl>
                                          <p:spTgt spid="670723"/>
                                        </p:tgtEl>
                                        <p:attrNameLst>
                                          <p:attrName>ppt_h</p:attrName>
                                        </p:attrNameLst>
                                      </p:cBhvr>
                                      <p:tavLst>
                                        <p:tav tm="0">
                                          <p:val>
                                            <p:fltVal val="0"/>
                                          </p:val>
                                        </p:tav>
                                        <p:tav tm="100000">
                                          <p:val>
                                            <p:strVal val="#ppt_h"/>
                                          </p:val>
                                        </p:tav>
                                      </p:tavLst>
                                    </p:anim>
                                    <p:animEffect transition="in" filter="fade">
                                      <p:cBhvr>
                                        <p:cTn id="51" dur="500"/>
                                        <p:tgtEl>
                                          <p:spTgt spid="670723"/>
                                        </p:tgtEl>
                                      </p:cBhvr>
                                    </p:animEffect>
                                  </p:childTnLst>
                                </p:cTn>
                              </p:par>
                            </p:childTnLst>
                          </p:cTn>
                        </p:par>
                        <p:par>
                          <p:cTn id="52" fill="hold" nodeType="afterGroup">
                            <p:stCondLst>
                              <p:cond delay="500"/>
                            </p:stCondLst>
                            <p:childTnLst>
                              <p:par>
                                <p:cTn id="53" presetID="9" presetClass="entr" presetSubtype="0" fill="hold" grpId="0" nodeType="afterEffect">
                                  <p:stCondLst>
                                    <p:cond delay="0"/>
                                  </p:stCondLst>
                                  <p:childTnLst>
                                    <p:set>
                                      <p:cBhvr>
                                        <p:cTn id="54" dur="1" fill="hold">
                                          <p:stCondLst>
                                            <p:cond delay="0"/>
                                          </p:stCondLst>
                                        </p:cTn>
                                        <p:tgtEl>
                                          <p:spTgt spid="670729"/>
                                        </p:tgtEl>
                                        <p:attrNameLst>
                                          <p:attrName>style.visibility</p:attrName>
                                        </p:attrNameLst>
                                      </p:cBhvr>
                                      <p:to>
                                        <p:strVal val="visible"/>
                                      </p:to>
                                    </p:set>
                                    <p:animEffect transition="in" filter="dissolve">
                                      <p:cBhvr>
                                        <p:cTn id="55" dur="500"/>
                                        <p:tgtEl>
                                          <p:spTgt spid="670729"/>
                                        </p:tgtEl>
                                      </p:cBhvr>
                                    </p:animEffect>
                                  </p:childTnLst>
                                </p:cTn>
                              </p:par>
                            </p:childTnLst>
                          </p:cTn>
                        </p:par>
                        <p:par>
                          <p:cTn id="56" fill="hold" nodeType="afterGroup">
                            <p:stCondLst>
                              <p:cond delay="1000"/>
                            </p:stCondLst>
                            <p:childTnLst>
                              <p:par>
                                <p:cTn id="57" presetID="9" presetClass="entr" presetSubtype="0" fill="hold" nodeType="afterEffect">
                                  <p:stCondLst>
                                    <p:cond delay="0"/>
                                  </p:stCondLst>
                                  <p:childTnLst>
                                    <p:set>
                                      <p:cBhvr>
                                        <p:cTn id="58" dur="1" fill="hold">
                                          <p:stCondLst>
                                            <p:cond delay="0"/>
                                          </p:stCondLst>
                                        </p:cTn>
                                        <p:tgtEl>
                                          <p:spTgt spid="670730"/>
                                        </p:tgtEl>
                                        <p:attrNameLst>
                                          <p:attrName>style.visibility</p:attrName>
                                        </p:attrNameLst>
                                      </p:cBhvr>
                                      <p:to>
                                        <p:strVal val="visible"/>
                                      </p:to>
                                    </p:set>
                                    <p:animEffect transition="in" filter="dissolve">
                                      <p:cBhvr>
                                        <p:cTn id="59" dur="500"/>
                                        <p:tgtEl>
                                          <p:spTgt spid="670730"/>
                                        </p:tgtEl>
                                      </p:cBhvr>
                                    </p:animEffect>
                                  </p:childTnLst>
                                </p:cTn>
                              </p:par>
                            </p:childTnLst>
                          </p:cTn>
                        </p:par>
                        <p:par>
                          <p:cTn id="60" fill="hold" nodeType="afterGroup">
                            <p:stCondLst>
                              <p:cond delay="1500"/>
                            </p:stCondLst>
                            <p:childTnLst>
                              <p:par>
                                <p:cTn id="61" presetID="35" presetClass="entr" presetSubtype="0" fill="hold" nodeType="afterEffect">
                                  <p:stCondLst>
                                    <p:cond delay="0"/>
                                  </p:stCondLst>
                                  <p:childTnLst>
                                    <p:set>
                                      <p:cBhvr>
                                        <p:cTn id="62" dur="1" fill="hold">
                                          <p:stCondLst>
                                            <p:cond delay="0"/>
                                          </p:stCondLst>
                                        </p:cTn>
                                        <p:tgtEl>
                                          <p:spTgt spid="670731"/>
                                        </p:tgtEl>
                                        <p:attrNameLst>
                                          <p:attrName>style.visibility</p:attrName>
                                        </p:attrNameLst>
                                      </p:cBhvr>
                                      <p:to>
                                        <p:strVal val="visible"/>
                                      </p:to>
                                    </p:set>
                                    <p:animEffect transition="in" filter="fade">
                                      <p:cBhvr>
                                        <p:cTn id="63" dur="1000"/>
                                        <p:tgtEl>
                                          <p:spTgt spid="670731"/>
                                        </p:tgtEl>
                                      </p:cBhvr>
                                    </p:animEffect>
                                    <p:anim calcmode="lin" valueType="num">
                                      <p:cBhvr>
                                        <p:cTn id="64" dur="1000" fill="hold"/>
                                        <p:tgtEl>
                                          <p:spTgt spid="670731"/>
                                        </p:tgtEl>
                                        <p:attrNameLst>
                                          <p:attrName>style.rotation</p:attrName>
                                        </p:attrNameLst>
                                      </p:cBhvr>
                                      <p:tavLst>
                                        <p:tav tm="0">
                                          <p:val>
                                            <p:fltVal val="720"/>
                                          </p:val>
                                        </p:tav>
                                        <p:tav tm="100000">
                                          <p:val>
                                            <p:fltVal val="0"/>
                                          </p:val>
                                        </p:tav>
                                      </p:tavLst>
                                    </p:anim>
                                    <p:anim calcmode="lin" valueType="num">
                                      <p:cBhvr>
                                        <p:cTn id="65" dur="1000" fill="hold"/>
                                        <p:tgtEl>
                                          <p:spTgt spid="670731"/>
                                        </p:tgtEl>
                                        <p:attrNameLst>
                                          <p:attrName>ppt_h</p:attrName>
                                        </p:attrNameLst>
                                      </p:cBhvr>
                                      <p:tavLst>
                                        <p:tav tm="0">
                                          <p:val>
                                            <p:fltVal val="0"/>
                                          </p:val>
                                        </p:tav>
                                        <p:tav tm="100000">
                                          <p:val>
                                            <p:strVal val="#ppt_h"/>
                                          </p:val>
                                        </p:tav>
                                      </p:tavLst>
                                    </p:anim>
                                    <p:anim calcmode="lin" valueType="num">
                                      <p:cBhvr>
                                        <p:cTn id="66" dur="1000" fill="hold"/>
                                        <p:tgtEl>
                                          <p:spTgt spid="670731"/>
                                        </p:tgtEl>
                                        <p:attrNameLst>
                                          <p:attrName>ppt_w</p:attrName>
                                        </p:attrNameLst>
                                      </p:cBhvr>
                                      <p:tavLst>
                                        <p:tav tm="0">
                                          <p:val>
                                            <p:fltVal val="0"/>
                                          </p:val>
                                        </p:tav>
                                        <p:tav tm="100000">
                                          <p:val>
                                            <p:strVal val="#ppt_w"/>
                                          </p:val>
                                        </p:tav>
                                      </p:tavLst>
                                    </p:anim>
                                  </p:childTnLst>
                                </p:cTn>
                              </p:par>
                            </p:childTnLst>
                          </p:cTn>
                        </p:par>
                        <p:par>
                          <p:cTn id="67" fill="hold" nodeType="afterGroup">
                            <p:stCondLst>
                              <p:cond delay="2500"/>
                            </p:stCondLst>
                            <p:childTnLst>
                              <p:par>
                                <p:cTn id="68" presetID="9" presetClass="entr" presetSubtype="0" fill="hold" grpId="0" nodeType="afterEffect">
                                  <p:stCondLst>
                                    <p:cond delay="0"/>
                                  </p:stCondLst>
                                  <p:iterate type="lt">
                                    <p:tmPct val="10000"/>
                                  </p:iterate>
                                  <p:childTnLst>
                                    <p:set>
                                      <p:cBhvr>
                                        <p:cTn id="69" dur="1" fill="hold">
                                          <p:stCondLst>
                                            <p:cond delay="0"/>
                                          </p:stCondLst>
                                        </p:cTn>
                                        <p:tgtEl>
                                          <p:spTgt spid="670733"/>
                                        </p:tgtEl>
                                        <p:attrNameLst>
                                          <p:attrName>style.visibility</p:attrName>
                                        </p:attrNameLst>
                                      </p:cBhvr>
                                      <p:to>
                                        <p:strVal val="visible"/>
                                      </p:to>
                                    </p:set>
                                    <p:animEffect transition="in" filter="dissolve">
                                      <p:cBhvr>
                                        <p:cTn id="70" dur="500"/>
                                        <p:tgtEl>
                                          <p:spTgt spid="670733"/>
                                        </p:tgtEl>
                                      </p:cBhvr>
                                    </p:animEffect>
                                  </p:childTnLst>
                                </p:cTn>
                              </p:par>
                              <p:par>
                                <p:cTn id="71" presetID="9" presetClass="entr" presetSubtype="0" fill="hold" grpId="0" nodeType="withEffect">
                                  <p:stCondLst>
                                    <p:cond delay="0"/>
                                  </p:stCondLst>
                                  <p:iterate type="lt">
                                    <p:tmPct val="10000"/>
                                  </p:iterate>
                                  <p:childTnLst>
                                    <p:set>
                                      <p:cBhvr>
                                        <p:cTn id="72" dur="1" fill="hold">
                                          <p:stCondLst>
                                            <p:cond delay="0"/>
                                          </p:stCondLst>
                                        </p:cTn>
                                        <p:tgtEl>
                                          <p:spTgt spid="670732"/>
                                        </p:tgtEl>
                                        <p:attrNameLst>
                                          <p:attrName>style.visibility</p:attrName>
                                        </p:attrNameLst>
                                      </p:cBhvr>
                                      <p:to>
                                        <p:strVal val="visible"/>
                                      </p:to>
                                    </p:set>
                                    <p:animEffect transition="in" filter="dissolve">
                                      <p:cBhvr>
                                        <p:cTn id="73" dur="500"/>
                                        <p:tgtEl>
                                          <p:spTgt spid="670732"/>
                                        </p:tgtEl>
                                      </p:cBhvr>
                                    </p:animEffect>
                                  </p:childTnLst>
                                </p:cTn>
                              </p:par>
                            </p:childTnLst>
                          </p:cTn>
                        </p:par>
                      </p:childTnLst>
                    </p:cTn>
                  </p:par>
                  <p:par>
                    <p:cTn id="74" fill="hold" nodeType="clickPar">
                      <p:stCondLst>
                        <p:cond delay="indefinite"/>
                      </p:stCondLst>
                      <p:childTnLst>
                        <p:par>
                          <p:cTn id="75" fill="hold" nodeType="withGroup">
                            <p:stCondLst>
                              <p:cond delay="0"/>
                            </p:stCondLst>
                            <p:childTnLst>
                              <p:par>
                                <p:cTn id="76" presetID="0" presetClass="path" presetSubtype="0" accel="50000" decel="50000" fill="hold" grpId="1" nodeType="clickEffect">
                                  <p:stCondLst>
                                    <p:cond delay="0"/>
                                  </p:stCondLst>
                                  <p:iterate type="lt">
                                    <p:tmPct val="0"/>
                                  </p:iterate>
                                  <p:childTnLst>
                                    <p:animMotion origin="layout" path="M -4.72222E-6 -7.40741E-7 L -0.43697 0.20949 " pathEditMode="relative" rAng="0" ptsTypes="AA">
                                      <p:cBhvr>
                                        <p:cTn id="77" dur="2000" fill="hold"/>
                                        <p:tgtEl>
                                          <p:spTgt spid="670733"/>
                                        </p:tgtEl>
                                        <p:attrNameLst>
                                          <p:attrName>ppt_x</p:attrName>
                                          <p:attrName>ppt_y</p:attrName>
                                        </p:attrNameLst>
                                      </p:cBhvr>
                                      <p:rCtr x="-21858" y="10463"/>
                                    </p:animMotion>
                                  </p:childTnLst>
                                </p:cTn>
                              </p:par>
                            </p:childTnLst>
                          </p:cTn>
                        </p:par>
                        <p:par>
                          <p:cTn id="78" fill="hold" nodeType="afterGroup">
                            <p:stCondLst>
                              <p:cond delay="2000"/>
                            </p:stCondLst>
                            <p:childTnLst>
                              <p:par>
                                <p:cTn id="79" presetID="0" presetClass="path" presetSubtype="0" accel="50000" decel="50000" fill="hold" grpId="1" nodeType="afterEffect">
                                  <p:stCondLst>
                                    <p:cond delay="0"/>
                                  </p:stCondLst>
                                  <p:iterate type="lt">
                                    <p:tmPct val="0"/>
                                  </p:iterate>
                                  <p:childTnLst>
                                    <p:animMotion origin="layout" path="M -1.11111E-6 3.7037E-7 L -0.16753 0.1581 " pathEditMode="relative" rAng="0" ptsTypes="AA">
                                      <p:cBhvr>
                                        <p:cTn id="80" dur="2000" fill="hold"/>
                                        <p:tgtEl>
                                          <p:spTgt spid="670732"/>
                                        </p:tgtEl>
                                        <p:attrNameLst>
                                          <p:attrName>ppt_x</p:attrName>
                                          <p:attrName>ppt_y</p:attrName>
                                        </p:attrNameLst>
                                      </p:cBhvr>
                                      <p:rCtr x="-8385" y="7894"/>
                                    </p:animMotion>
                                  </p:childTnLst>
                                </p:cTn>
                              </p:par>
                              <p:par>
                                <p:cTn id="81" presetID="35" presetClass="exit" presetSubtype="0" fill="hold" nodeType="withEffect">
                                  <p:stCondLst>
                                    <p:cond delay="0"/>
                                  </p:stCondLst>
                                  <p:childTnLst>
                                    <p:animEffect transition="out" filter="fade">
                                      <p:cBhvr>
                                        <p:cTn id="82" dur="2000"/>
                                        <p:tgtEl>
                                          <p:spTgt spid="670731"/>
                                        </p:tgtEl>
                                      </p:cBhvr>
                                    </p:animEffect>
                                    <p:anim calcmode="lin" valueType="num">
                                      <p:cBhvr>
                                        <p:cTn id="83" dur="2000"/>
                                        <p:tgtEl>
                                          <p:spTgt spid="670731"/>
                                        </p:tgtEl>
                                        <p:attrNameLst>
                                          <p:attrName>style.rotation</p:attrName>
                                        </p:attrNameLst>
                                      </p:cBhvr>
                                      <p:tavLst>
                                        <p:tav tm="0">
                                          <p:val>
                                            <p:fltVal val="0"/>
                                          </p:val>
                                        </p:tav>
                                        <p:tav tm="100000">
                                          <p:val>
                                            <p:fltVal val="720"/>
                                          </p:val>
                                        </p:tav>
                                      </p:tavLst>
                                    </p:anim>
                                    <p:anim calcmode="lin" valueType="num">
                                      <p:cBhvr>
                                        <p:cTn id="84" dur="2000"/>
                                        <p:tgtEl>
                                          <p:spTgt spid="670731"/>
                                        </p:tgtEl>
                                        <p:attrNameLst>
                                          <p:attrName>ppt_h</p:attrName>
                                        </p:attrNameLst>
                                      </p:cBhvr>
                                      <p:tavLst>
                                        <p:tav tm="0">
                                          <p:val>
                                            <p:strVal val="ppt_h"/>
                                          </p:val>
                                        </p:tav>
                                        <p:tav tm="100000">
                                          <p:val>
                                            <p:fltVal val="0"/>
                                          </p:val>
                                        </p:tav>
                                      </p:tavLst>
                                    </p:anim>
                                    <p:anim calcmode="lin" valueType="num">
                                      <p:cBhvr>
                                        <p:cTn id="85" dur="2000"/>
                                        <p:tgtEl>
                                          <p:spTgt spid="670731"/>
                                        </p:tgtEl>
                                        <p:attrNameLst>
                                          <p:attrName>ppt_w</p:attrName>
                                        </p:attrNameLst>
                                      </p:cBhvr>
                                      <p:tavLst>
                                        <p:tav tm="0">
                                          <p:val>
                                            <p:strVal val="ppt_w"/>
                                          </p:val>
                                        </p:tav>
                                        <p:tav tm="100000">
                                          <p:val>
                                            <p:fltVal val="0"/>
                                          </p:val>
                                        </p:tav>
                                      </p:tavLst>
                                    </p:anim>
                                    <p:set>
                                      <p:cBhvr>
                                        <p:cTn id="86" dur="1" fill="hold">
                                          <p:stCondLst>
                                            <p:cond delay="1999"/>
                                          </p:stCondLst>
                                        </p:cTn>
                                        <p:tgtEl>
                                          <p:spTgt spid="670731"/>
                                        </p:tgtEl>
                                        <p:attrNameLst>
                                          <p:attrName>style.visibility</p:attrName>
                                        </p:attrNameLst>
                                      </p:cBhvr>
                                      <p:to>
                                        <p:strVal val="hidden"/>
                                      </p:to>
                                    </p:set>
                                  </p:childTnLst>
                                </p:cTn>
                              </p:par>
                            </p:childTnLst>
                          </p:cTn>
                        </p:par>
                      </p:childTnLst>
                    </p:cTn>
                  </p:par>
                  <p:par>
                    <p:cTn id="87" fill="hold" nodeType="clickPar">
                      <p:stCondLst>
                        <p:cond delay="indefinite"/>
                      </p:stCondLst>
                      <p:childTnLst>
                        <p:par>
                          <p:cTn id="88" fill="hold" nodeType="withGroup">
                            <p:stCondLst>
                              <p:cond delay="0"/>
                            </p:stCondLst>
                            <p:childTnLst>
                              <p:par>
                                <p:cTn id="89" presetID="53" presetClass="entr" presetSubtype="0" fill="hold" grpId="0" nodeType="clickEffect">
                                  <p:stCondLst>
                                    <p:cond delay="0"/>
                                  </p:stCondLst>
                                  <p:childTnLst>
                                    <p:set>
                                      <p:cBhvr>
                                        <p:cTn id="90" dur="1" fill="hold">
                                          <p:stCondLst>
                                            <p:cond delay="0"/>
                                          </p:stCondLst>
                                        </p:cTn>
                                        <p:tgtEl>
                                          <p:spTgt spid="670734"/>
                                        </p:tgtEl>
                                        <p:attrNameLst>
                                          <p:attrName>style.visibility</p:attrName>
                                        </p:attrNameLst>
                                      </p:cBhvr>
                                      <p:to>
                                        <p:strVal val="visible"/>
                                      </p:to>
                                    </p:set>
                                    <p:anim calcmode="lin" valueType="num">
                                      <p:cBhvr>
                                        <p:cTn id="91" dur="500" fill="hold"/>
                                        <p:tgtEl>
                                          <p:spTgt spid="670734"/>
                                        </p:tgtEl>
                                        <p:attrNameLst>
                                          <p:attrName>ppt_w</p:attrName>
                                        </p:attrNameLst>
                                      </p:cBhvr>
                                      <p:tavLst>
                                        <p:tav tm="0">
                                          <p:val>
                                            <p:fltVal val="0"/>
                                          </p:val>
                                        </p:tav>
                                        <p:tav tm="100000">
                                          <p:val>
                                            <p:strVal val="#ppt_w"/>
                                          </p:val>
                                        </p:tav>
                                      </p:tavLst>
                                    </p:anim>
                                    <p:anim calcmode="lin" valueType="num">
                                      <p:cBhvr>
                                        <p:cTn id="92" dur="500" fill="hold"/>
                                        <p:tgtEl>
                                          <p:spTgt spid="670734"/>
                                        </p:tgtEl>
                                        <p:attrNameLst>
                                          <p:attrName>ppt_h</p:attrName>
                                        </p:attrNameLst>
                                      </p:cBhvr>
                                      <p:tavLst>
                                        <p:tav tm="0">
                                          <p:val>
                                            <p:fltVal val="0"/>
                                          </p:val>
                                        </p:tav>
                                        <p:tav tm="100000">
                                          <p:val>
                                            <p:strVal val="#ppt_h"/>
                                          </p:val>
                                        </p:tav>
                                      </p:tavLst>
                                    </p:anim>
                                    <p:animEffect transition="in" filter="fade">
                                      <p:cBhvr>
                                        <p:cTn id="93" dur="500"/>
                                        <p:tgtEl>
                                          <p:spTgt spid="670734"/>
                                        </p:tgtEl>
                                      </p:cBhvr>
                                    </p:animEffect>
                                  </p:childTnLst>
                                </p:cTn>
                              </p:par>
                            </p:childTnLst>
                          </p:cTn>
                        </p:par>
                        <p:par>
                          <p:cTn id="94" fill="hold" nodeType="afterGroup">
                            <p:stCondLst>
                              <p:cond delay="500"/>
                            </p:stCondLst>
                            <p:childTnLst>
                              <p:par>
                                <p:cTn id="95" presetID="9" presetClass="entr" presetSubtype="0" fill="hold" grpId="0" nodeType="afterEffect">
                                  <p:stCondLst>
                                    <p:cond delay="0"/>
                                  </p:stCondLst>
                                  <p:childTnLst>
                                    <p:set>
                                      <p:cBhvr>
                                        <p:cTn id="96" dur="1" fill="hold">
                                          <p:stCondLst>
                                            <p:cond delay="0"/>
                                          </p:stCondLst>
                                        </p:cTn>
                                        <p:tgtEl>
                                          <p:spTgt spid="670735"/>
                                        </p:tgtEl>
                                        <p:attrNameLst>
                                          <p:attrName>style.visibility</p:attrName>
                                        </p:attrNameLst>
                                      </p:cBhvr>
                                      <p:to>
                                        <p:strVal val="visible"/>
                                      </p:to>
                                    </p:set>
                                    <p:animEffect transition="in" filter="dissolve">
                                      <p:cBhvr>
                                        <p:cTn id="97" dur="500"/>
                                        <p:tgtEl>
                                          <p:spTgt spid="670735"/>
                                        </p:tgtEl>
                                      </p:cBhvr>
                                    </p:animEffect>
                                  </p:childTnLst>
                                </p:cTn>
                              </p:par>
                            </p:childTnLst>
                          </p:cTn>
                        </p:par>
                        <p:par>
                          <p:cTn id="98" fill="hold" nodeType="afterGroup">
                            <p:stCondLst>
                              <p:cond delay="1000"/>
                            </p:stCondLst>
                            <p:childTnLst>
                              <p:par>
                                <p:cTn id="99" presetID="9" presetClass="entr" presetSubtype="0" fill="hold" nodeType="afterEffect">
                                  <p:stCondLst>
                                    <p:cond delay="0"/>
                                  </p:stCondLst>
                                  <p:childTnLst>
                                    <p:set>
                                      <p:cBhvr>
                                        <p:cTn id="100" dur="1" fill="hold">
                                          <p:stCondLst>
                                            <p:cond delay="0"/>
                                          </p:stCondLst>
                                        </p:cTn>
                                        <p:tgtEl>
                                          <p:spTgt spid="670736"/>
                                        </p:tgtEl>
                                        <p:attrNameLst>
                                          <p:attrName>style.visibility</p:attrName>
                                        </p:attrNameLst>
                                      </p:cBhvr>
                                      <p:to>
                                        <p:strVal val="visible"/>
                                      </p:to>
                                    </p:set>
                                    <p:animEffect transition="in" filter="dissolve">
                                      <p:cBhvr>
                                        <p:cTn id="101" dur="500"/>
                                        <p:tgtEl>
                                          <p:spTgt spid="670736"/>
                                        </p:tgtEl>
                                      </p:cBhvr>
                                    </p:animEffect>
                                  </p:childTnLst>
                                </p:cTn>
                              </p:par>
                            </p:childTnLst>
                          </p:cTn>
                        </p:par>
                        <p:par>
                          <p:cTn id="102" fill="hold" nodeType="afterGroup">
                            <p:stCondLst>
                              <p:cond delay="1500"/>
                            </p:stCondLst>
                            <p:childTnLst>
                              <p:par>
                                <p:cTn id="103" presetID="35" presetClass="entr" presetSubtype="0" fill="hold" nodeType="afterEffect">
                                  <p:stCondLst>
                                    <p:cond delay="0"/>
                                  </p:stCondLst>
                                  <p:childTnLst>
                                    <p:set>
                                      <p:cBhvr>
                                        <p:cTn id="104" dur="1" fill="hold">
                                          <p:stCondLst>
                                            <p:cond delay="0"/>
                                          </p:stCondLst>
                                        </p:cTn>
                                        <p:tgtEl>
                                          <p:spTgt spid="670737"/>
                                        </p:tgtEl>
                                        <p:attrNameLst>
                                          <p:attrName>style.visibility</p:attrName>
                                        </p:attrNameLst>
                                      </p:cBhvr>
                                      <p:to>
                                        <p:strVal val="visible"/>
                                      </p:to>
                                    </p:set>
                                    <p:animEffect transition="in" filter="fade">
                                      <p:cBhvr>
                                        <p:cTn id="105" dur="1000"/>
                                        <p:tgtEl>
                                          <p:spTgt spid="670737"/>
                                        </p:tgtEl>
                                      </p:cBhvr>
                                    </p:animEffect>
                                    <p:anim calcmode="lin" valueType="num">
                                      <p:cBhvr>
                                        <p:cTn id="106" dur="1000" fill="hold"/>
                                        <p:tgtEl>
                                          <p:spTgt spid="670737"/>
                                        </p:tgtEl>
                                        <p:attrNameLst>
                                          <p:attrName>style.rotation</p:attrName>
                                        </p:attrNameLst>
                                      </p:cBhvr>
                                      <p:tavLst>
                                        <p:tav tm="0">
                                          <p:val>
                                            <p:fltVal val="720"/>
                                          </p:val>
                                        </p:tav>
                                        <p:tav tm="100000">
                                          <p:val>
                                            <p:fltVal val="0"/>
                                          </p:val>
                                        </p:tav>
                                      </p:tavLst>
                                    </p:anim>
                                    <p:anim calcmode="lin" valueType="num">
                                      <p:cBhvr>
                                        <p:cTn id="107" dur="1000" fill="hold"/>
                                        <p:tgtEl>
                                          <p:spTgt spid="670737"/>
                                        </p:tgtEl>
                                        <p:attrNameLst>
                                          <p:attrName>ppt_h</p:attrName>
                                        </p:attrNameLst>
                                      </p:cBhvr>
                                      <p:tavLst>
                                        <p:tav tm="0">
                                          <p:val>
                                            <p:fltVal val="0"/>
                                          </p:val>
                                        </p:tav>
                                        <p:tav tm="100000">
                                          <p:val>
                                            <p:strVal val="#ppt_h"/>
                                          </p:val>
                                        </p:tav>
                                      </p:tavLst>
                                    </p:anim>
                                    <p:anim calcmode="lin" valueType="num">
                                      <p:cBhvr>
                                        <p:cTn id="108" dur="1000" fill="hold"/>
                                        <p:tgtEl>
                                          <p:spTgt spid="670737"/>
                                        </p:tgtEl>
                                        <p:attrNameLst>
                                          <p:attrName>ppt_w</p:attrName>
                                        </p:attrNameLst>
                                      </p:cBhvr>
                                      <p:tavLst>
                                        <p:tav tm="0">
                                          <p:val>
                                            <p:fltVal val="0"/>
                                          </p:val>
                                        </p:tav>
                                        <p:tav tm="100000">
                                          <p:val>
                                            <p:strVal val="#ppt_w"/>
                                          </p:val>
                                        </p:tav>
                                      </p:tavLst>
                                    </p:anim>
                                  </p:childTnLst>
                                </p:cTn>
                              </p:par>
                            </p:childTnLst>
                          </p:cTn>
                        </p:par>
                        <p:par>
                          <p:cTn id="109" fill="hold" nodeType="afterGroup">
                            <p:stCondLst>
                              <p:cond delay="2500"/>
                            </p:stCondLst>
                            <p:childTnLst>
                              <p:par>
                                <p:cTn id="110" presetID="9" presetClass="entr" presetSubtype="0" fill="hold" grpId="0" nodeType="afterEffect">
                                  <p:stCondLst>
                                    <p:cond delay="0"/>
                                  </p:stCondLst>
                                  <p:iterate type="lt">
                                    <p:tmPct val="10000"/>
                                  </p:iterate>
                                  <p:childTnLst>
                                    <p:set>
                                      <p:cBhvr>
                                        <p:cTn id="111" dur="1" fill="hold">
                                          <p:stCondLst>
                                            <p:cond delay="0"/>
                                          </p:stCondLst>
                                        </p:cTn>
                                        <p:tgtEl>
                                          <p:spTgt spid="670739"/>
                                        </p:tgtEl>
                                        <p:attrNameLst>
                                          <p:attrName>style.visibility</p:attrName>
                                        </p:attrNameLst>
                                      </p:cBhvr>
                                      <p:to>
                                        <p:strVal val="visible"/>
                                      </p:to>
                                    </p:set>
                                    <p:animEffect transition="in" filter="dissolve">
                                      <p:cBhvr>
                                        <p:cTn id="112" dur="500"/>
                                        <p:tgtEl>
                                          <p:spTgt spid="670739"/>
                                        </p:tgtEl>
                                      </p:cBhvr>
                                    </p:animEffect>
                                  </p:childTnLst>
                                </p:cTn>
                              </p:par>
                              <p:par>
                                <p:cTn id="113" presetID="9" presetClass="entr" presetSubtype="0" fill="hold" grpId="0" nodeType="withEffect">
                                  <p:stCondLst>
                                    <p:cond delay="0"/>
                                  </p:stCondLst>
                                  <p:iterate type="lt">
                                    <p:tmPct val="10000"/>
                                  </p:iterate>
                                  <p:childTnLst>
                                    <p:set>
                                      <p:cBhvr>
                                        <p:cTn id="114" dur="1" fill="hold">
                                          <p:stCondLst>
                                            <p:cond delay="0"/>
                                          </p:stCondLst>
                                        </p:cTn>
                                        <p:tgtEl>
                                          <p:spTgt spid="670738"/>
                                        </p:tgtEl>
                                        <p:attrNameLst>
                                          <p:attrName>style.visibility</p:attrName>
                                        </p:attrNameLst>
                                      </p:cBhvr>
                                      <p:to>
                                        <p:strVal val="visible"/>
                                      </p:to>
                                    </p:set>
                                    <p:animEffect transition="in" filter="dissolve">
                                      <p:cBhvr>
                                        <p:cTn id="115" dur="500"/>
                                        <p:tgtEl>
                                          <p:spTgt spid="670738"/>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0" presetClass="path" presetSubtype="0" accel="50000" decel="50000" fill="hold" grpId="1" nodeType="clickEffect">
                                  <p:stCondLst>
                                    <p:cond delay="0"/>
                                  </p:stCondLst>
                                  <p:iterate type="lt">
                                    <p:tmPct val="0"/>
                                  </p:iterate>
                                  <p:childTnLst>
                                    <p:animMotion origin="layout" path="M -4.72222E-6 -7.40741E-7 L -0.43697 0.20949 " pathEditMode="relative" rAng="0" ptsTypes="AA">
                                      <p:cBhvr>
                                        <p:cTn id="119" dur="2000" fill="hold"/>
                                        <p:tgtEl>
                                          <p:spTgt spid="670739"/>
                                        </p:tgtEl>
                                        <p:attrNameLst>
                                          <p:attrName>ppt_x</p:attrName>
                                          <p:attrName>ppt_y</p:attrName>
                                        </p:attrNameLst>
                                      </p:cBhvr>
                                      <p:rCtr x="-21858" y="10463"/>
                                    </p:animMotion>
                                  </p:childTnLst>
                                </p:cTn>
                              </p:par>
                            </p:childTnLst>
                          </p:cTn>
                        </p:par>
                        <p:par>
                          <p:cTn id="120" fill="hold" nodeType="afterGroup">
                            <p:stCondLst>
                              <p:cond delay="2000"/>
                            </p:stCondLst>
                            <p:childTnLst>
                              <p:par>
                                <p:cTn id="121" presetID="0" presetClass="path" presetSubtype="0" accel="50000" decel="50000" fill="hold" grpId="1" nodeType="afterEffect">
                                  <p:stCondLst>
                                    <p:cond delay="0"/>
                                  </p:stCondLst>
                                  <p:iterate type="lt">
                                    <p:tmPct val="0"/>
                                  </p:iterate>
                                  <p:childTnLst>
                                    <p:animMotion origin="layout" path="M -1.11111E-6 3.7037E-7 L -0.16753 0.1581 " pathEditMode="relative" rAng="0" ptsTypes="AA">
                                      <p:cBhvr>
                                        <p:cTn id="122" dur="2000" fill="hold"/>
                                        <p:tgtEl>
                                          <p:spTgt spid="670738"/>
                                        </p:tgtEl>
                                        <p:attrNameLst>
                                          <p:attrName>ppt_x</p:attrName>
                                          <p:attrName>ppt_y</p:attrName>
                                        </p:attrNameLst>
                                      </p:cBhvr>
                                      <p:rCtr x="-8385" y="7894"/>
                                    </p:animMotion>
                                  </p:childTnLst>
                                </p:cTn>
                              </p:par>
                              <p:par>
                                <p:cTn id="123" presetID="35" presetClass="exit" presetSubtype="0" fill="hold" nodeType="withEffect">
                                  <p:stCondLst>
                                    <p:cond delay="0"/>
                                  </p:stCondLst>
                                  <p:childTnLst>
                                    <p:animEffect transition="out" filter="fade">
                                      <p:cBhvr>
                                        <p:cTn id="124" dur="2000"/>
                                        <p:tgtEl>
                                          <p:spTgt spid="670737"/>
                                        </p:tgtEl>
                                      </p:cBhvr>
                                    </p:animEffect>
                                    <p:anim calcmode="lin" valueType="num">
                                      <p:cBhvr>
                                        <p:cTn id="125" dur="2000"/>
                                        <p:tgtEl>
                                          <p:spTgt spid="670737"/>
                                        </p:tgtEl>
                                        <p:attrNameLst>
                                          <p:attrName>style.rotation</p:attrName>
                                        </p:attrNameLst>
                                      </p:cBhvr>
                                      <p:tavLst>
                                        <p:tav tm="0">
                                          <p:val>
                                            <p:fltVal val="0"/>
                                          </p:val>
                                        </p:tav>
                                        <p:tav tm="100000">
                                          <p:val>
                                            <p:fltVal val="720"/>
                                          </p:val>
                                        </p:tav>
                                      </p:tavLst>
                                    </p:anim>
                                    <p:anim calcmode="lin" valueType="num">
                                      <p:cBhvr>
                                        <p:cTn id="126" dur="2000"/>
                                        <p:tgtEl>
                                          <p:spTgt spid="670737"/>
                                        </p:tgtEl>
                                        <p:attrNameLst>
                                          <p:attrName>ppt_h</p:attrName>
                                        </p:attrNameLst>
                                      </p:cBhvr>
                                      <p:tavLst>
                                        <p:tav tm="0">
                                          <p:val>
                                            <p:strVal val="ppt_h"/>
                                          </p:val>
                                        </p:tav>
                                        <p:tav tm="100000">
                                          <p:val>
                                            <p:fltVal val="0"/>
                                          </p:val>
                                        </p:tav>
                                      </p:tavLst>
                                    </p:anim>
                                    <p:anim calcmode="lin" valueType="num">
                                      <p:cBhvr>
                                        <p:cTn id="127" dur="2000"/>
                                        <p:tgtEl>
                                          <p:spTgt spid="670737"/>
                                        </p:tgtEl>
                                        <p:attrNameLst>
                                          <p:attrName>ppt_w</p:attrName>
                                        </p:attrNameLst>
                                      </p:cBhvr>
                                      <p:tavLst>
                                        <p:tav tm="0">
                                          <p:val>
                                            <p:strVal val="ppt_w"/>
                                          </p:val>
                                        </p:tav>
                                        <p:tav tm="100000">
                                          <p:val>
                                            <p:fltVal val="0"/>
                                          </p:val>
                                        </p:tav>
                                      </p:tavLst>
                                    </p:anim>
                                    <p:set>
                                      <p:cBhvr>
                                        <p:cTn id="128" dur="1" fill="hold">
                                          <p:stCondLst>
                                            <p:cond delay="1999"/>
                                          </p:stCondLst>
                                        </p:cTn>
                                        <p:tgtEl>
                                          <p:spTgt spid="6707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0723" grpId="0" animBg="1"/>
      <p:bldP spid="670724" grpId="0" animBg="1"/>
      <p:bldP spid="670725" grpId="0"/>
      <p:bldP spid="670727" grpId="0"/>
      <p:bldP spid="670727" grpId="1"/>
      <p:bldP spid="670728" grpId="0"/>
      <p:bldP spid="670728" grpId="1"/>
      <p:bldP spid="670729" grpId="0"/>
      <p:bldP spid="670732" grpId="0"/>
      <p:bldP spid="670732" grpId="1"/>
      <p:bldP spid="670733" grpId="0"/>
      <p:bldP spid="670733" grpId="1"/>
      <p:bldP spid="670734" grpId="0" animBg="1"/>
      <p:bldP spid="670735" grpId="0"/>
      <p:bldP spid="670738" grpId="0"/>
      <p:bldP spid="670738" grpId="1"/>
      <p:bldP spid="670739" grpId="0"/>
      <p:bldP spid="67073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0" name="Rectangle 2">
            <a:extLst>
              <a:ext uri="{FF2B5EF4-FFF2-40B4-BE49-F238E27FC236}">
                <a16:creationId xmlns:a16="http://schemas.microsoft.com/office/drawing/2014/main" id="{F40CAB8C-FD65-A098-0F76-339C2856FBE7}"/>
              </a:ext>
            </a:extLst>
          </p:cNvPr>
          <p:cNvSpPr>
            <a:spLocks noGrp="1" noChangeArrowheads="1"/>
          </p:cNvSpPr>
          <p:nvPr>
            <p:ph type="title"/>
          </p:nvPr>
        </p:nvSpPr>
        <p:spPr/>
        <p:txBody>
          <a:bodyPr/>
          <a:lstStyle/>
          <a:p>
            <a:endParaRPr lang="zh-CN" altLang="zh-CN"/>
          </a:p>
        </p:txBody>
      </p:sp>
      <p:sp>
        <p:nvSpPr>
          <p:cNvPr id="672771" name="Rectangle 3">
            <a:extLst>
              <a:ext uri="{FF2B5EF4-FFF2-40B4-BE49-F238E27FC236}">
                <a16:creationId xmlns:a16="http://schemas.microsoft.com/office/drawing/2014/main" id="{F522C06E-BC32-767D-82EB-5EA5C7634834}"/>
              </a:ext>
            </a:extLst>
          </p:cNvPr>
          <p:cNvSpPr>
            <a:spLocks noGrp="1" noChangeArrowheads="1"/>
          </p:cNvSpPr>
          <p:nvPr>
            <p:ph type="body" idx="1"/>
          </p:nvPr>
        </p:nvSpPr>
        <p:spPr/>
        <p:txBody>
          <a:bodyPr/>
          <a:lstStyle/>
          <a:p>
            <a:endParaRPr lang="zh-CN" altLang="zh-CN"/>
          </a:p>
        </p:txBody>
      </p:sp>
      <p:pic>
        <p:nvPicPr>
          <p:cNvPr id="672772" name="Picture 4">
            <a:extLst>
              <a:ext uri="{FF2B5EF4-FFF2-40B4-BE49-F238E27FC236}">
                <a16:creationId xmlns:a16="http://schemas.microsoft.com/office/drawing/2014/main" id="{9AF181D9-95E3-7AA5-4D8A-241BB48901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1224" t="34293" r="30299" b="18512"/>
          <a:stretch>
            <a:fillRect/>
          </a:stretch>
        </p:blipFill>
        <p:spPr bwMode="auto">
          <a:xfrm>
            <a:off x="0" y="765175"/>
            <a:ext cx="9144000" cy="5545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p:transition>
</p:sld>
</file>

<file path=ppt/slides/slide2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graphicFrame>
        <p:nvGraphicFramePr>
          <p:cNvPr id="458944" name="Group 192">
            <a:extLst>
              <a:ext uri="{FF2B5EF4-FFF2-40B4-BE49-F238E27FC236}">
                <a16:creationId xmlns:a16="http://schemas.microsoft.com/office/drawing/2014/main" id="{0C86D152-B7AE-7B39-A18F-F177848436E7}"/>
              </a:ext>
            </a:extLst>
          </p:cNvPr>
          <p:cNvGraphicFramePr>
            <a:graphicFrameLocks noGrp="1"/>
          </p:cNvGraphicFramePr>
          <p:nvPr>
            <p:ph idx="4294967295"/>
          </p:nvPr>
        </p:nvGraphicFramePr>
        <p:xfrm>
          <a:off x="107950" y="115888"/>
          <a:ext cx="8351838" cy="2449512"/>
        </p:xfrm>
        <a:graphic>
          <a:graphicData uri="http://schemas.openxmlformats.org/drawingml/2006/table">
            <a:tbl>
              <a:tblPr/>
              <a:tblGrid>
                <a:gridCol w="2628900">
                  <a:extLst>
                    <a:ext uri="{9D8B030D-6E8A-4147-A177-3AD203B41FA5}">
                      <a16:colId xmlns:a16="http://schemas.microsoft.com/office/drawing/2014/main" val="495130489"/>
                    </a:ext>
                  </a:extLst>
                </a:gridCol>
                <a:gridCol w="2717800">
                  <a:extLst>
                    <a:ext uri="{9D8B030D-6E8A-4147-A177-3AD203B41FA5}">
                      <a16:colId xmlns:a16="http://schemas.microsoft.com/office/drawing/2014/main" val="1816150943"/>
                    </a:ext>
                  </a:extLst>
                </a:gridCol>
                <a:gridCol w="3005138">
                  <a:extLst>
                    <a:ext uri="{9D8B030D-6E8A-4147-A177-3AD203B41FA5}">
                      <a16:colId xmlns:a16="http://schemas.microsoft.com/office/drawing/2014/main" val="3110982719"/>
                    </a:ext>
                  </a:extLst>
                </a:gridCol>
              </a:tblGrid>
              <a:tr h="614363">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真实情况</a:t>
                      </a:r>
                    </a:p>
                  </a:txBody>
                  <a:tcPr marL="90000" marR="90000" marT="46800" marB="4680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       </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所作决策</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744438196"/>
                  </a:ext>
                </a:extLst>
              </a:tr>
              <a:tr h="606425">
                <a:tc vMerge="1">
                  <a:txBody>
                    <a:bodyPr/>
                    <a:lstStyle/>
                    <a:p>
                      <a:endParaRPr lang="zh-CN" altLang="en-US"/>
                    </a:p>
                  </a:txBody>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接受</a:t>
                      </a:r>
                      <a:r>
                        <a:rPr kumimoji="1" lang="en-US" altLang="zh-CN" sz="3200" b="1" i="1"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0</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拒绝</a:t>
                      </a:r>
                      <a:r>
                        <a:rPr kumimoji="1" lang="en-US" altLang="zh-CN" sz="3200" b="1" i="1"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0</a:t>
                      </a:r>
                      <a:endPar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1367394"/>
                  </a:ext>
                </a:extLst>
              </a:tr>
              <a:tr h="6143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为真</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cap="flat">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正确</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犯第</a:t>
                      </a: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I</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类错误</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253128410"/>
                  </a:ext>
                </a:extLst>
              </a:tr>
              <a:tr h="6143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非真</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cap="flat">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犯第</a:t>
                      </a: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II</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类错误</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正确</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82397469"/>
                  </a:ext>
                </a:extLst>
              </a:tr>
            </a:tbl>
          </a:graphicData>
        </a:graphic>
      </p:graphicFrame>
      <p:sp>
        <p:nvSpPr>
          <p:cNvPr id="458867" name="AutoShape 115">
            <a:extLst>
              <a:ext uri="{FF2B5EF4-FFF2-40B4-BE49-F238E27FC236}">
                <a16:creationId xmlns:a16="http://schemas.microsoft.com/office/drawing/2014/main" id="{E28AF483-EE53-3A4B-E7F9-AFE1592F4F5C}"/>
              </a:ext>
            </a:extLst>
          </p:cNvPr>
          <p:cNvSpPr>
            <a:spLocks noChangeArrowheads="1"/>
          </p:cNvSpPr>
          <p:nvPr/>
        </p:nvSpPr>
        <p:spPr bwMode="auto">
          <a:xfrm>
            <a:off x="6804025" y="5473700"/>
            <a:ext cx="2305050" cy="908050"/>
          </a:xfrm>
          <a:prstGeom prst="wedgeRoundRectCallout">
            <a:avLst>
              <a:gd name="adj1" fmla="val -25963"/>
              <a:gd name="adj2" fmla="val -165037"/>
              <a:gd name="adj3" fmla="val 16667"/>
            </a:avLst>
          </a:prstGeom>
          <a:solidFill>
            <a:srgbClr val="0000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zh-CN" altLang="en-US" sz="3600" b="1">
                <a:solidFill>
                  <a:schemeClr val="bg1"/>
                </a:solidFill>
                <a:ea typeface="黑体" panose="02010609060101010101" pitchFamily="49" charset="-122"/>
              </a:rPr>
              <a:t>冤假错案</a:t>
            </a:r>
          </a:p>
        </p:txBody>
      </p:sp>
      <p:sp>
        <p:nvSpPr>
          <p:cNvPr id="458868" name="AutoShape 116">
            <a:extLst>
              <a:ext uri="{FF2B5EF4-FFF2-40B4-BE49-F238E27FC236}">
                <a16:creationId xmlns:a16="http://schemas.microsoft.com/office/drawing/2014/main" id="{97BCD357-C91F-8537-F89B-1DCD820CE1CC}"/>
              </a:ext>
            </a:extLst>
          </p:cNvPr>
          <p:cNvSpPr>
            <a:spLocks noChangeArrowheads="1"/>
          </p:cNvSpPr>
          <p:nvPr/>
        </p:nvSpPr>
        <p:spPr bwMode="auto">
          <a:xfrm>
            <a:off x="3059113" y="5661025"/>
            <a:ext cx="2447925" cy="1123950"/>
          </a:xfrm>
          <a:prstGeom prst="wedgeRoundRectCallout">
            <a:avLst>
              <a:gd name="adj1" fmla="val -11218"/>
              <a:gd name="adj2" fmla="val -116102"/>
              <a:gd name="adj3" fmla="val 16667"/>
            </a:avLst>
          </a:prstGeom>
          <a:solidFill>
            <a:srgbClr val="0000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zh-CN" altLang="en-US" sz="3600" b="1">
                <a:solidFill>
                  <a:schemeClr val="bg1"/>
                </a:solidFill>
                <a:ea typeface="黑体" panose="02010609060101010101" pitchFamily="49" charset="-122"/>
              </a:rPr>
              <a:t>漏网之鱼</a:t>
            </a:r>
          </a:p>
        </p:txBody>
      </p:sp>
      <p:graphicFrame>
        <p:nvGraphicFramePr>
          <p:cNvPr id="458949" name="Group 197">
            <a:extLst>
              <a:ext uri="{FF2B5EF4-FFF2-40B4-BE49-F238E27FC236}">
                <a16:creationId xmlns:a16="http://schemas.microsoft.com/office/drawing/2014/main" id="{7478993D-AAE4-1D87-580E-22A563404341}"/>
              </a:ext>
            </a:extLst>
          </p:cNvPr>
          <p:cNvGraphicFramePr>
            <a:graphicFrameLocks noGrp="1"/>
          </p:cNvGraphicFramePr>
          <p:nvPr/>
        </p:nvGraphicFramePr>
        <p:xfrm>
          <a:off x="179388" y="2924175"/>
          <a:ext cx="8208962" cy="2378075"/>
        </p:xfrm>
        <a:graphic>
          <a:graphicData uri="http://schemas.openxmlformats.org/drawingml/2006/table">
            <a:tbl>
              <a:tblPr/>
              <a:tblGrid>
                <a:gridCol w="2508250">
                  <a:extLst>
                    <a:ext uri="{9D8B030D-6E8A-4147-A177-3AD203B41FA5}">
                      <a16:colId xmlns:a16="http://schemas.microsoft.com/office/drawing/2014/main" val="2424813459"/>
                    </a:ext>
                  </a:extLst>
                </a:gridCol>
                <a:gridCol w="2746375">
                  <a:extLst>
                    <a:ext uri="{9D8B030D-6E8A-4147-A177-3AD203B41FA5}">
                      <a16:colId xmlns:a16="http://schemas.microsoft.com/office/drawing/2014/main" val="1229182957"/>
                    </a:ext>
                  </a:extLst>
                </a:gridCol>
                <a:gridCol w="2954337">
                  <a:extLst>
                    <a:ext uri="{9D8B030D-6E8A-4147-A177-3AD203B41FA5}">
                      <a16:colId xmlns:a16="http://schemas.microsoft.com/office/drawing/2014/main" val="92046167"/>
                    </a:ext>
                  </a:extLst>
                </a:gridCol>
              </a:tblGrid>
              <a:tr h="601663">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真实情况</a:t>
                      </a:r>
                    </a:p>
                  </a:txBody>
                  <a:tcPr marL="90000" marR="90000" marT="46800" marB="4680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       </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所作决策</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857891000"/>
                  </a:ext>
                </a:extLst>
              </a:tr>
              <a:tr h="595313">
                <a:tc vMerge="1">
                  <a:txBody>
                    <a:bodyPr/>
                    <a:lstStyle/>
                    <a:p>
                      <a:endParaRPr lang="zh-CN" altLang="en-US"/>
                    </a:p>
                  </a:txBody>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认为无罪</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认为有罪</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44034029"/>
                  </a:ext>
                </a:extLst>
              </a:tr>
              <a:tr h="577850">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无罪</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cap="flat">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正确</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犯第</a:t>
                      </a: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I</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类错误</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133174486"/>
                  </a:ext>
                </a:extLst>
              </a:tr>
              <a:tr h="6016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有罪</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cap="flat">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犯第</a:t>
                      </a: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II</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类错误</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正确</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281175173"/>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58949"/>
                                        </p:tgtEl>
                                        <p:attrNameLst>
                                          <p:attrName>style.visibility</p:attrName>
                                        </p:attrNameLst>
                                      </p:cBhvr>
                                      <p:to>
                                        <p:strVal val="visible"/>
                                      </p:to>
                                    </p:set>
                                    <p:animEffect transition="in" filter="blinds(horizontal)">
                                      <p:cBhvr>
                                        <p:cTn id="7" dur="500"/>
                                        <p:tgtEl>
                                          <p:spTgt spid="45894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58867"/>
                                        </p:tgtEl>
                                        <p:attrNameLst>
                                          <p:attrName>style.visibility</p:attrName>
                                        </p:attrNameLst>
                                      </p:cBhvr>
                                      <p:to>
                                        <p:strVal val="visible"/>
                                      </p:to>
                                    </p:set>
                                    <p:animEffect transition="in" filter="blinds(horizontal)">
                                      <p:cBhvr>
                                        <p:cTn id="12" dur="500"/>
                                        <p:tgtEl>
                                          <p:spTgt spid="4588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58868"/>
                                        </p:tgtEl>
                                        <p:attrNameLst>
                                          <p:attrName>style.visibility</p:attrName>
                                        </p:attrNameLst>
                                      </p:cBhvr>
                                      <p:to>
                                        <p:strVal val="visible"/>
                                      </p:to>
                                    </p:set>
                                    <p:animEffect transition="in" filter="blinds(horizontal)">
                                      <p:cBhvr>
                                        <p:cTn id="17" dur="500"/>
                                        <p:tgtEl>
                                          <p:spTgt spid="4588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8867" grpId="0" animBg="1"/>
      <p:bldP spid="458868"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1871" name="Rectangle 47">
            <a:extLst>
              <a:ext uri="{FF2B5EF4-FFF2-40B4-BE49-F238E27FC236}">
                <a16:creationId xmlns:a16="http://schemas.microsoft.com/office/drawing/2014/main" id="{C3DDB480-3273-9BC9-02E9-465F3014BBEB}"/>
              </a:ext>
            </a:extLst>
          </p:cNvPr>
          <p:cNvSpPr>
            <a:spLocks noChangeArrowheads="1"/>
          </p:cNvSpPr>
          <p:nvPr/>
        </p:nvSpPr>
        <p:spPr bwMode="auto">
          <a:xfrm>
            <a:off x="395288" y="3438525"/>
            <a:ext cx="7991475" cy="24288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spAutoFit/>
          </a:bodyPr>
          <a:lstStyle/>
          <a:p>
            <a:pPr>
              <a:lnSpc>
                <a:spcPct val="120000"/>
              </a:lnSpc>
            </a:pPr>
            <a:r>
              <a:rPr kumimoji="1" lang="zh-CN" altLang="en-US" sz="3200" b="1">
                <a:latin typeface="黑体" panose="02010609060101010101" pitchFamily="49" charset="-122"/>
                <a:ea typeface="黑体" panose="02010609060101010101" pitchFamily="49" charset="-122"/>
              </a:rPr>
              <a:t>这种只对犯第</a:t>
            </a:r>
            <a:r>
              <a:rPr kumimoji="1" lang="en-US" altLang="zh-CN" sz="3200" b="1">
                <a:latin typeface="黑体" panose="02010609060101010101" pitchFamily="49" charset="-122"/>
                <a:ea typeface="黑体" panose="02010609060101010101" pitchFamily="49" charset="-122"/>
              </a:rPr>
              <a:t>I</a:t>
            </a:r>
            <a:r>
              <a:rPr kumimoji="1" lang="zh-CN" altLang="en-US" sz="3200" b="1">
                <a:latin typeface="黑体" panose="02010609060101010101" pitchFamily="49" charset="-122"/>
                <a:ea typeface="黑体" panose="02010609060101010101" pitchFamily="49" charset="-122"/>
              </a:rPr>
              <a:t>类错误的概率加以控制</a:t>
            </a:r>
            <a:r>
              <a:rPr kumimoji="1" lang="en-US" altLang="zh-CN" sz="3200" b="1">
                <a:latin typeface="黑体" panose="02010609060101010101" pitchFamily="49" charset="-122"/>
                <a:ea typeface="黑体" panose="02010609060101010101" pitchFamily="49" charset="-122"/>
              </a:rPr>
              <a:t>, </a:t>
            </a:r>
          </a:p>
          <a:p>
            <a:pPr>
              <a:lnSpc>
                <a:spcPct val="120000"/>
              </a:lnSpc>
            </a:pPr>
            <a:r>
              <a:rPr kumimoji="1" lang="zh-CN" altLang="en-US" sz="3200" b="1">
                <a:latin typeface="黑体" panose="02010609060101010101" pitchFamily="49" charset="-122"/>
                <a:ea typeface="黑体" panose="02010609060101010101" pitchFamily="49" charset="-122"/>
              </a:rPr>
              <a:t>而不考虑犯第</a:t>
            </a:r>
            <a:r>
              <a:rPr kumimoji="1" lang="en-US" altLang="zh-CN" sz="3200" b="1">
                <a:latin typeface="黑体" panose="02010609060101010101" pitchFamily="49" charset="-122"/>
                <a:ea typeface="黑体" panose="02010609060101010101" pitchFamily="49" charset="-122"/>
              </a:rPr>
              <a:t>II</a:t>
            </a:r>
            <a:r>
              <a:rPr kumimoji="1" lang="zh-CN" altLang="en-US" sz="3200" b="1">
                <a:latin typeface="黑体" panose="02010609060101010101" pitchFamily="49" charset="-122"/>
                <a:ea typeface="黑体" panose="02010609060101010101" pitchFamily="49" charset="-122"/>
              </a:rPr>
              <a:t>类错误的概率的检验</a:t>
            </a:r>
            <a:r>
              <a:rPr kumimoji="1" lang="en-US" altLang="zh-CN" sz="3200" b="1">
                <a:latin typeface="黑体" panose="02010609060101010101" pitchFamily="49" charset="-122"/>
                <a:ea typeface="黑体" panose="02010609060101010101" pitchFamily="49" charset="-122"/>
              </a:rPr>
              <a:t>,</a:t>
            </a:r>
          </a:p>
          <a:p>
            <a:pPr>
              <a:lnSpc>
                <a:spcPct val="120000"/>
              </a:lnSpc>
            </a:pPr>
            <a:r>
              <a:rPr kumimoji="1" lang="zh-CN" altLang="en-US" sz="3200" b="1">
                <a:latin typeface="黑体" panose="02010609060101010101" pitchFamily="49" charset="-122"/>
                <a:ea typeface="黑体" panose="02010609060101010101" pitchFamily="49" charset="-122"/>
              </a:rPr>
              <a:t>称为</a:t>
            </a:r>
            <a:r>
              <a:rPr kumimoji="1" lang="zh-CN" altLang="en-US" sz="3200" b="1" u="sng">
                <a:solidFill>
                  <a:srgbClr val="0000FF"/>
                </a:solidFill>
                <a:latin typeface="黑体" panose="02010609060101010101" pitchFamily="49" charset="-122"/>
                <a:ea typeface="黑体" panose="02010609060101010101" pitchFamily="49" charset="-122"/>
              </a:rPr>
              <a:t>显著性检验</a:t>
            </a:r>
            <a:r>
              <a:rPr kumimoji="1" lang="en-US" altLang="zh-CN" sz="3200" b="1">
                <a:latin typeface="黑体" panose="02010609060101010101" pitchFamily="49" charset="-122"/>
                <a:ea typeface="黑体" panose="02010609060101010101" pitchFamily="49" charset="-122"/>
              </a:rPr>
              <a:t>.</a:t>
            </a:r>
            <a:br>
              <a:rPr kumimoji="1" lang="en-US" altLang="zh-CN" sz="3200" b="1"/>
            </a:br>
            <a:endParaRPr kumimoji="1" lang="en-US" altLang="zh-CN" sz="3200" b="1"/>
          </a:p>
        </p:txBody>
      </p:sp>
      <p:graphicFrame>
        <p:nvGraphicFramePr>
          <p:cNvPr id="461873" name="Group 49">
            <a:extLst>
              <a:ext uri="{FF2B5EF4-FFF2-40B4-BE49-F238E27FC236}">
                <a16:creationId xmlns:a16="http://schemas.microsoft.com/office/drawing/2014/main" id="{D6BEC4B4-0F44-838C-ED7B-BCCB119E80E4}"/>
              </a:ext>
            </a:extLst>
          </p:cNvPr>
          <p:cNvGraphicFramePr>
            <a:graphicFrameLocks noGrp="1"/>
          </p:cNvGraphicFramePr>
          <p:nvPr/>
        </p:nvGraphicFramePr>
        <p:xfrm>
          <a:off x="180975" y="331788"/>
          <a:ext cx="8351838" cy="2449512"/>
        </p:xfrm>
        <a:graphic>
          <a:graphicData uri="http://schemas.openxmlformats.org/drawingml/2006/table">
            <a:tbl>
              <a:tblPr/>
              <a:tblGrid>
                <a:gridCol w="2628900">
                  <a:extLst>
                    <a:ext uri="{9D8B030D-6E8A-4147-A177-3AD203B41FA5}">
                      <a16:colId xmlns:a16="http://schemas.microsoft.com/office/drawing/2014/main" val="373371367"/>
                    </a:ext>
                  </a:extLst>
                </a:gridCol>
                <a:gridCol w="2717800">
                  <a:extLst>
                    <a:ext uri="{9D8B030D-6E8A-4147-A177-3AD203B41FA5}">
                      <a16:colId xmlns:a16="http://schemas.microsoft.com/office/drawing/2014/main" val="1963710419"/>
                    </a:ext>
                  </a:extLst>
                </a:gridCol>
                <a:gridCol w="3005138">
                  <a:extLst>
                    <a:ext uri="{9D8B030D-6E8A-4147-A177-3AD203B41FA5}">
                      <a16:colId xmlns:a16="http://schemas.microsoft.com/office/drawing/2014/main" val="2382099258"/>
                    </a:ext>
                  </a:extLst>
                </a:gridCol>
              </a:tblGrid>
              <a:tr h="614363">
                <a:tc row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真实情况</a:t>
                      </a:r>
                    </a:p>
                  </a:txBody>
                  <a:tcPr marL="90000" marR="90000" marT="46800" marB="46800" anchor="ctr" anchorCtr="1" horzOverflow="overflow">
                    <a:lnL cap="flat">
                      <a:noFill/>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l"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       </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所作决策</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640136303"/>
                  </a:ext>
                </a:extLst>
              </a:tr>
              <a:tr h="606425">
                <a:tc vMerge="1">
                  <a:txBody>
                    <a:bodyPr/>
                    <a:lstStyle/>
                    <a:p>
                      <a:endParaRPr lang="zh-CN" altLang="en-US"/>
                    </a:p>
                  </a:txBody>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接受</a:t>
                      </a:r>
                      <a:r>
                        <a:rPr kumimoji="1" lang="en-US" altLang="zh-CN" sz="3200" b="1" i="1"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0</a:t>
                      </a:r>
                    </a:p>
                  </a:txBody>
                  <a:tcPr marL="90000" marR="90000" marT="46800" marB="4680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拒绝</a:t>
                      </a:r>
                      <a:r>
                        <a:rPr kumimoji="1" lang="en-US" altLang="zh-CN" sz="3200" b="1" i="1"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rPr>
                        <a:t>0</a:t>
                      </a:r>
                      <a:endPar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07405592"/>
                  </a:ext>
                </a:extLst>
              </a:tr>
              <a:tr h="6143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为真</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cap="flat">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正确</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犯第</a:t>
                      </a: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I</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类错误</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533343754"/>
                  </a:ext>
                </a:extLst>
              </a:tr>
              <a:tr h="614363">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H</a:t>
                      </a:r>
                      <a:r>
                        <a:rPr kumimoji="1" lang="en-US" altLang="zh-CN" sz="3200" b="1" i="0" u="none" strike="noStrike" cap="none" normalizeH="0" baseline="-25000">
                          <a:ln>
                            <a:noFill/>
                          </a:ln>
                          <a:solidFill>
                            <a:schemeClr val="tx1"/>
                          </a:solidFill>
                          <a:effectLst/>
                          <a:latin typeface="黑体" panose="02010609060101010101" pitchFamily="49" charset="-122"/>
                          <a:ea typeface="黑体" panose="02010609060101010101" pitchFamily="49" charset="-122"/>
                        </a:rPr>
                        <a:t>0</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非真</a:t>
                      </a:r>
                      <a:endParaRPr kumimoji="1" lang="zh-CN" altLang="en-US" sz="3200" b="1" i="0" u="none" strike="noStrike" cap="none" normalizeH="0" baseline="-30000">
                        <a:ln>
                          <a:noFill/>
                        </a:ln>
                        <a:solidFill>
                          <a:schemeClr val="tx1"/>
                        </a:solidFill>
                        <a:effectLst/>
                        <a:latin typeface="黑体" panose="02010609060101010101" pitchFamily="49" charset="-122"/>
                        <a:ea typeface="黑体" panose="02010609060101010101" pitchFamily="49" charset="-122"/>
                      </a:endParaRPr>
                    </a:p>
                  </a:txBody>
                  <a:tcPr marL="90000" marR="90000" marT="46800" marB="46800" horzOverflow="overflow">
                    <a:lnL cap="flat">
                      <a:noFill/>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犯第</a:t>
                      </a:r>
                      <a:r>
                        <a:rPr kumimoji="1" lang="en-US" altLang="zh-CN"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II</a:t>
                      </a: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类错误</a:t>
                      </a:r>
                    </a:p>
                  </a:txBody>
                  <a:tcPr marL="90000" marR="90000" marT="46800" marB="4680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marL="342900" indent="-342900">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marL="25146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marL="29718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marL="34290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marL="3886200" indent="-228600"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342900" marR="0" lvl="0" indent="-342900" algn="ctr" defTabSz="914400" rtl="0" eaLnBrk="0" fontAlgn="t" latinLnBrk="0" hangingPunct="0">
                        <a:lnSpc>
                          <a:spcPct val="100000"/>
                        </a:lnSpc>
                        <a:spcBef>
                          <a:spcPct val="0"/>
                        </a:spcBef>
                        <a:spcAft>
                          <a:spcPct val="0"/>
                        </a:spcAft>
                        <a:buClrTx/>
                        <a:buSzTx/>
                        <a:buFontTx/>
                        <a:buNone/>
                        <a:tabLst/>
                      </a:pPr>
                      <a:r>
                        <a:rPr kumimoji="1" lang="zh-CN" altLang="en-US" sz="3200" b="1" i="0" u="none" strike="noStrike" cap="none" normalizeH="0" baseline="0">
                          <a:ln>
                            <a:noFill/>
                          </a:ln>
                          <a:solidFill>
                            <a:schemeClr val="tx1"/>
                          </a:solidFill>
                          <a:effectLst/>
                          <a:latin typeface="黑体" panose="02010609060101010101" pitchFamily="49" charset="-122"/>
                          <a:ea typeface="黑体" panose="02010609060101010101" pitchFamily="49" charset="-122"/>
                        </a:rPr>
                        <a:t>正确</a:t>
                      </a:r>
                    </a:p>
                  </a:txBody>
                  <a:tcPr marL="90000" marR="90000" marT="46800" marB="46800" horzOverflow="overflow">
                    <a:lnL w="12700" cap="flat" cmpd="sng" algn="ctr">
                      <a:solidFill>
                        <a:schemeClr val="tx1"/>
                      </a:solidFill>
                      <a:prstDash val="solid"/>
                      <a:miter lim="800000"/>
                      <a:headEnd type="none" w="med" len="med"/>
                      <a:tailEnd type="none" w="med" len="med"/>
                    </a:lnL>
                    <a:lnR cap="flat">
                      <a:noFill/>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17717179"/>
                  </a:ext>
                </a:extLst>
              </a:tr>
            </a:tbl>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61871"/>
                                        </p:tgtEl>
                                        <p:attrNameLst>
                                          <p:attrName>style.visibility</p:attrName>
                                        </p:attrNameLst>
                                      </p:cBhvr>
                                      <p:to>
                                        <p:strVal val="visible"/>
                                      </p:to>
                                    </p:set>
                                    <p:animEffect transition="in" filter="blinds(horizontal)">
                                      <p:cBhvr>
                                        <p:cTn id="7" dur="500"/>
                                        <p:tgtEl>
                                          <p:spTgt spid="4618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71" grpId="0"/>
    </p:bld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64898" name="灯片编号占位符 2">
            <a:extLst>
              <a:ext uri="{FF2B5EF4-FFF2-40B4-BE49-F238E27FC236}">
                <a16:creationId xmlns:a16="http://schemas.microsoft.com/office/drawing/2014/main" id="{EA4292D0-A5A7-1E0D-D34D-9BF786594772}"/>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A7B72F6-3AEB-4CAA-9ADF-1B2873C87CA0}" type="slidenum">
              <a:rPr lang="en-US" altLang="zh-CN" sz="1400">
                <a:solidFill>
                  <a:schemeClr val="folHlink"/>
                </a:solidFill>
              </a:rPr>
              <a:pPr algn="r" eaLnBrk="1" hangingPunct="1"/>
              <a:t>24</a:t>
            </a:fld>
            <a:endParaRPr lang="en-US" altLang="zh-CN" sz="1400">
              <a:solidFill>
                <a:schemeClr val="folHlink"/>
              </a:solidFill>
            </a:endParaRPr>
          </a:p>
        </p:txBody>
      </p:sp>
      <p:sp>
        <p:nvSpPr>
          <p:cNvPr id="464899" name="Rectangle 2">
            <a:extLst>
              <a:ext uri="{FF2B5EF4-FFF2-40B4-BE49-F238E27FC236}">
                <a16:creationId xmlns:a16="http://schemas.microsoft.com/office/drawing/2014/main" id="{7118541D-B757-D188-D5BD-EB0E944246F6}"/>
              </a:ext>
            </a:extLst>
          </p:cNvPr>
          <p:cNvSpPr>
            <a:spLocks noGrp="1" noChangeArrowheads="1"/>
          </p:cNvSpPr>
          <p:nvPr>
            <p:ph type="title" idx="4294967295"/>
          </p:nvPr>
        </p:nvSpPr>
        <p:spPr>
          <a:xfrm>
            <a:off x="0" y="2420938"/>
            <a:ext cx="9144000" cy="2390775"/>
          </a:xfrm>
        </p:spPr>
        <p:txBody>
          <a:bodyPr anchor="t"/>
          <a:lstStyle/>
          <a:p>
            <a:pPr>
              <a:lnSpc>
                <a:spcPct val="120000"/>
              </a:lnSpc>
            </a:pPr>
            <a:r>
              <a:rPr lang="zh-CN" altLang="en-US" sz="3200" b="1"/>
              <a:t>形如</a:t>
            </a:r>
            <a:r>
              <a:rPr lang="en-US" altLang="zh-CN" sz="3200" b="1"/>
              <a:t>(1.2)</a:t>
            </a:r>
            <a:r>
              <a:rPr lang="zh-CN" altLang="en-US" sz="3200" b="1"/>
              <a:t>式中的备择假设</a:t>
            </a:r>
            <a:r>
              <a:rPr lang="en-US" altLang="zh-CN" sz="3200" b="1" i="1"/>
              <a:t>H</a:t>
            </a:r>
            <a:r>
              <a:rPr lang="en-US" altLang="zh-CN" sz="3200" b="1" baseline="-25000"/>
              <a:t>1</a:t>
            </a:r>
            <a:r>
              <a:rPr lang="en-US" altLang="zh-CN" sz="3200" b="1"/>
              <a:t>, </a:t>
            </a:r>
            <a:r>
              <a:rPr lang="zh-CN" altLang="en-US" sz="3200" b="1"/>
              <a:t>表示</a:t>
            </a:r>
            <a:r>
              <a:rPr lang="en-US" altLang="zh-CN" sz="3200" b="1" i="1">
                <a:latin typeface="Symbol" panose="05050102010706020507" pitchFamily="18" charset="2"/>
              </a:rPr>
              <a:t>m</a:t>
            </a:r>
            <a:r>
              <a:rPr lang="zh-CN" altLang="en-US" sz="3200" b="1"/>
              <a:t>可能大于也可能小于</a:t>
            </a:r>
            <a:r>
              <a:rPr lang="en-US" altLang="zh-CN" sz="3200" b="1" i="1">
                <a:latin typeface="Symbol" panose="05050102010706020507" pitchFamily="18" charset="2"/>
              </a:rPr>
              <a:t>m</a:t>
            </a:r>
            <a:r>
              <a:rPr lang="en-US" altLang="zh-CN" sz="3200" b="1" baseline="-25000"/>
              <a:t>0</a:t>
            </a:r>
            <a:r>
              <a:rPr lang="en-US" altLang="zh-CN" sz="3200" b="1"/>
              <a:t>, </a:t>
            </a:r>
            <a:r>
              <a:rPr lang="zh-CN" altLang="en-US" sz="3200" b="1"/>
              <a:t>称为</a:t>
            </a:r>
            <a:r>
              <a:rPr lang="zh-CN" altLang="en-US" sz="3200" b="1" u="sng">
                <a:solidFill>
                  <a:srgbClr val="0000FF"/>
                </a:solidFill>
                <a:ea typeface="黑体" panose="02010609060101010101" pitchFamily="49" charset="-122"/>
              </a:rPr>
              <a:t>双边备择假设</a:t>
            </a:r>
            <a:r>
              <a:rPr lang="en-US" altLang="zh-CN" sz="3200" b="1"/>
              <a:t>, </a:t>
            </a:r>
            <a:r>
              <a:rPr lang="zh-CN" altLang="en-US" sz="3200" b="1"/>
              <a:t>而称形如</a:t>
            </a:r>
            <a:r>
              <a:rPr lang="en-US" altLang="zh-CN" sz="3200" b="1"/>
              <a:t>(1.2)</a:t>
            </a:r>
            <a:r>
              <a:rPr lang="zh-CN" altLang="en-US" sz="3200" b="1"/>
              <a:t>式的假设检验为</a:t>
            </a:r>
            <a:r>
              <a:rPr lang="zh-CN" altLang="en-US" sz="3200" b="1" u="sng">
                <a:solidFill>
                  <a:srgbClr val="0000FF"/>
                </a:solidFill>
                <a:ea typeface="黑体" panose="02010609060101010101" pitchFamily="49" charset="-122"/>
              </a:rPr>
              <a:t>双边假设检验</a:t>
            </a:r>
            <a:r>
              <a:rPr lang="en-US" altLang="zh-CN" sz="3200" b="1"/>
              <a:t>.</a:t>
            </a:r>
          </a:p>
        </p:txBody>
      </p:sp>
      <p:sp>
        <p:nvSpPr>
          <p:cNvPr id="464900" name="Rectangle 2">
            <a:extLst>
              <a:ext uri="{FF2B5EF4-FFF2-40B4-BE49-F238E27FC236}">
                <a16:creationId xmlns:a16="http://schemas.microsoft.com/office/drawing/2014/main" id="{34B033E9-3EED-B8D7-0CA8-C0029380DD79}"/>
              </a:ext>
            </a:extLst>
          </p:cNvPr>
          <p:cNvSpPr>
            <a:spLocks noChangeArrowheads="1"/>
          </p:cNvSpPr>
          <p:nvPr/>
        </p:nvSpPr>
        <p:spPr bwMode="auto">
          <a:xfrm>
            <a:off x="179388" y="625475"/>
            <a:ext cx="8569325" cy="172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200" b="1"/>
              <a:t>在显著性水平</a:t>
            </a:r>
            <a:r>
              <a:rPr lang="en-US" altLang="zh-CN" sz="3200" b="1" i="1">
                <a:latin typeface="Symbol" panose="05050102010706020507" pitchFamily="18" charset="2"/>
              </a:rPr>
              <a:t>a</a:t>
            </a:r>
            <a:r>
              <a:rPr lang="zh-CN" altLang="en-US" sz="3200" b="1"/>
              <a:t>下</a:t>
            </a:r>
            <a:r>
              <a:rPr lang="en-US" altLang="zh-CN" sz="3200" b="1"/>
              <a:t>, </a:t>
            </a:r>
            <a:r>
              <a:rPr lang="zh-CN" altLang="en-US" sz="3200" b="1"/>
              <a:t>检验假设</a:t>
            </a:r>
            <a:br>
              <a:rPr lang="zh-CN" altLang="en-US" sz="3200" b="1"/>
            </a:br>
            <a:r>
              <a:rPr lang="zh-CN" altLang="en-US" sz="3200" b="1"/>
              <a:t>	</a:t>
            </a:r>
            <a:r>
              <a:rPr lang="en-US" altLang="zh-CN" sz="3200" b="1" i="1"/>
              <a:t>H</a:t>
            </a:r>
            <a:r>
              <a:rPr lang="en-US" altLang="zh-CN" sz="3200" b="1" baseline="-25000"/>
              <a:t>0</a:t>
            </a:r>
            <a:r>
              <a:rPr lang="en-US" altLang="zh-CN" sz="3200" b="1"/>
              <a:t>:</a:t>
            </a:r>
            <a:r>
              <a:rPr lang="en-US" altLang="zh-CN" sz="3200" b="1" i="1">
                <a:latin typeface="Symbol" panose="05050102010706020507" pitchFamily="18" charset="2"/>
              </a:rPr>
              <a:t>m</a:t>
            </a:r>
            <a:r>
              <a:rPr lang="en-US" altLang="zh-CN" sz="3200" b="1"/>
              <a:t>=</a:t>
            </a:r>
            <a:r>
              <a:rPr lang="en-US" altLang="zh-CN" sz="3200" b="1" i="1">
                <a:latin typeface="Symbol" panose="05050102010706020507" pitchFamily="18" charset="2"/>
              </a:rPr>
              <a:t>m</a:t>
            </a:r>
            <a:r>
              <a:rPr lang="en-US" altLang="zh-CN" sz="3200" b="1" baseline="-25000"/>
              <a:t>0</a:t>
            </a:r>
            <a:r>
              <a:rPr lang="en-US" altLang="zh-CN" sz="3200" b="1"/>
              <a:t>,         </a:t>
            </a:r>
            <a:r>
              <a:rPr lang="en-US" altLang="zh-CN" sz="3200" b="1" i="1"/>
              <a:t>H</a:t>
            </a:r>
            <a:r>
              <a:rPr lang="en-US" altLang="zh-CN" sz="3200" b="1" baseline="-25000"/>
              <a:t>1</a:t>
            </a:r>
            <a:r>
              <a:rPr lang="en-US" altLang="zh-CN" sz="3200" b="1"/>
              <a:t>:</a:t>
            </a:r>
            <a:r>
              <a:rPr lang="en-US" altLang="zh-CN" sz="3200" b="1" i="1">
                <a:latin typeface="Symbol" panose="05050102010706020507" pitchFamily="18" charset="2"/>
              </a:rPr>
              <a:t>m</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(1.2)</a:t>
            </a:r>
            <a:endParaRPr lang="en-US" altLang="zh-CN" sz="3200" b="1"/>
          </a:p>
        </p:txBody>
      </p:sp>
    </p:spTree>
  </p:cSld>
  <p:clrMapOvr>
    <a:masterClrMapping/>
  </p:clrMapOvr>
  <p:transition>
    <p:wipe/>
  </p:transition>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38978" name="灯片编号占位符 2">
            <a:extLst>
              <a:ext uri="{FF2B5EF4-FFF2-40B4-BE49-F238E27FC236}">
                <a16:creationId xmlns:a16="http://schemas.microsoft.com/office/drawing/2014/main" id="{AB5DC5A9-DCF0-AD6F-E3B7-67D2E95FFC5A}"/>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32B85827-7E2C-4981-8366-ED0C82F776A2}" type="slidenum">
              <a:rPr lang="en-US" altLang="zh-CN" sz="1400">
                <a:solidFill>
                  <a:schemeClr val="folHlink"/>
                </a:solidFill>
              </a:rPr>
              <a:pPr algn="r" eaLnBrk="1" hangingPunct="1"/>
              <a:t>25</a:t>
            </a:fld>
            <a:endParaRPr lang="en-US" altLang="zh-CN" sz="1400">
              <a:solidFill>
                <a:schemeClr val="folHlink"/>
              </a:solidFill>
            </a:endParaRPr>
          </a:p>
        </p:txBody>
      </p:sp>
      <p:sp>
        <p:nvSpPr>
          <p:cNvPr id="638979" name="Rectangle 2">
            <a:extLst>
              <a:ext uri="{FF2B5EF4-FFF2-40B4-BE49-F238E27FC236}">
                <a16:creationId xmlns:a16="http://schemas.microsoft.com/office/drawing/2014/main" id="{FBE27F86-3BA8-6281-BB5E-7C00CC56C04F}"/>
              </a:ext>
            </a:extLst>
          </p:cNvPr>
          <p:cNvSpPr>
            <a:spLocks noGrp="1" noChangeArrowheads="1"/>
          </p:cNvSpPr>
          <p:nvPr>
            <p:ph type="title" idx="4294967295"/>
          </p:nvPr>
        </p:nvSpPr>
        <p:spPr>
          <a:xfrm>
            <a:off x="0" y="0"/>
            <a:ext cx="9144000" cy="1792288"/>
          </a:xfrm>
        </p:spPr>
        <p:txBody>
          <a:bodyPr anchor="t"/>
          <a:lstStyle/>
          <a:p>
            <a:pPr>
              <a:lnSpc>
                <a:spcPct val="120000"/>
              </a:lnSpc>
            </a:pPr>
            <a:r>
              <a:rPr lang="zh-CN" altLang="en-US" sz="3200" b="1"/>
              <a:t>综上所述</a:t>
            </a:r>
            <a:r>
              <a:rPr lang="en-US" altLang="zh-CN" sz="3200" b="1"/>
              <a:t>, </a:t>
            </a:r>
            <a:r>
              <a:rPr lang="zh-CN" altLang="en-US" sz="3200" b="1"/>
              <a:t>处理参数的假设检验问题步骤为</a:t>
            </a:r>
            <a:r>
              <a:rPr lang="en-US" altLang="zh-CN" sz="3200" b="1"/>
              <a:t>:</a:t>
            </a:r>
            <a:br>
              <a:rPr lang="en-US" altLang="zh-CN" sz="3200" b="1"/>
            </a:br>
            <a:r>
              <a:rPr lang="en-US" altLang="zh-CN" sz="3200" b="1"/>
              <a:t>1. </a:t>
            </a:r>
            <a:r>
              <a:rPr lang="zh-CN" altLang="en-US" sz="3200" b="1"/>
              <a:t>根据实际问题的要求</a:t>
            </a:r>
            <a:r>
              <a:rPr lang="en-US" altLang="zh-CN" sz="3200" b="1"/>
              <a:t>, </a:t>
            </a:r>
            <a:r>
              <a:rPr lang="zh-CN" altLang="en-US" sz="3200" b="1"/>
              <a:t>提出原假设</a:t>
            </a:r>
            <a:r>
              <a:rPr lang="en-US" altLang="zh-CN" sz="3200" b="1" i="1"/>
              <a:t>H</a:t>
            </a:r>
            <a:r>
              <a:rPr lang="en-US" altLang="zh-CN" sz="3200" b="1" baseline="-25000"/>
              <a:t>0</a:t>
            </a:r>
            <a:r>
              <a:rPr lang="zh-CN" altLang="en-US" sz="3200" b="1"/>
              <a:t>及备择假设</a:t>
            </a:r>
            <a:r>
              <a:rPr lang="en-US" altLang="zh-CN" sz="3200" b="1" i="1"/>
              <a:t>H</a:t>
            </a:r>
            <a:r>
              <a:rPr lang="en-US" altLang="zh-CN" sz="3200" b="1" baseline="-25000"/>
              <a:t>1</a:t>
            </a:r>
            <a:r>
              <a:rPr lang="en-US" altLang="zh-CN" sz="3200" b="1"/>
              <a:t>;</a:t>
            </a:r>
            <a:br>
              <a:rPr lang="en-US" altLang="zh-CN" sz="3200" b="1"/>
            </a:br>
            <a:endParaRPr lang="en-US" altLang="zh-CN" sz="3200" b="1"/>
          </a:p>
        </p:txBody>
      </p:sp>
      <p:sp>
        <p:nvSpPr>
          <p:cNvPr id="638980" name="Rectangle 2">
            <a:extLst>
              <a:ext uri="{FF2B5EF4-FFF2-40B4-BE49-F238E27FC236}">
                <a16:creationId xmlns:a16="http://schemas.microsoft.com/office/drawing/2014/main" id="{24D5AB33-E0F8-A02B-7E07-38B03486977E}"/>
              </a:ext>
            </a:extLst>
          </p:cNvPr>
          <p:cNvSpPr>
            <a:spLocks noChangeArrowheads="1"/>
          </p:cNvSpPr>
          <p:nvPr/>
        </p:nvSpPr>
        <p:spPr bwMode="auto">
          <a:xfrm>
            <a:off x="0" y="2133600"/>
            <a:ext cx="9144000" cy="935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a:t>2. </a:t>
            </a:r>
            <a:r>
              <a:rPr lang="zh-CN" altLang="en-US" sz="3200" b="1"/>
              <a:t>给定显著性水平</a:t>
            </a:r>
            <a:r>
              <a:rPr lang="en-US" altLang="zh-CN" sz="3200" b="1" i="1">
                <a:latin typeface="Symbol" panose="05050102010706020507" pitchFamily="18" charset="2"/>
              </a:rPr>
              <a:t>a</a:t>
            </a:r>
            <a:r>
              <a:rPr lang="zh-CN" altLang="en-US" sz="3200" b="1"/>
              <a:t>以及样本容量</a:t>
            </a:r>
            <a:r>
              <a:rPr lang="en-US" altLang="zh-CN" sz="3200" b="1" i="1"/>
              <a:t>n</a:t>
            </a:r>
            <a:r>
              <a:rPr lang="en-US" altLang="zh-CN" sz="3200" b="1"/>
              <a:t>;</a:t>
            </a:r>
            <a:br>
              <a:rPr lang="en-US" altLang="zh-CN" sz="3200" b="1"/>
            </a:br>
            <a:endParaRPr lang="en-US" altLang="zh-CN" sz="3200" b="1"/>
          </a:p>
        </p:txBody>
      </p:sp>
      <p:sp>
        <p:nvSpPr>
          <p:cNvPr id="638981" name="Rectangle 2">
            <a:extLst>
              <a:ext uri="{FF2B5EF4-FFF2-40B4-BE49-F238E27FC236}">
                <a16:creationId xmlns:a16="http://schemas.microsoft.com/office/drawing/2014/main" id="{B99D7A19-261B-A9E6-B35E-ED031845BB36}"/>
              </a:ext>
            </a:extLst>
          </p:cNvPr>
          <p:cNvSpPr>
            <a:spLocks noChangeArrowheads="1"/>
          </p:cNvSpPr>
          <p:nvPr/>
        </p:nvSpPr>
        <p:spPr bwMode="auto">
          <a:xfrm>
            <a:off x="0" y="2997200"/>
            <a:ext cx="91440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a:t>3. </a:t>
            </a:r>
            <a:r>
              <a:rPr lang="zh-CN" altLang="en-US" sz="3200" b="1"/>
              <a:t>确定检验统计量以及拒绝域的形式</a:t>
            </a:r>
            <a:r>
              <a:rPr lang="en-US" altLang="zh-CN" sz="3200" b="1"/>
              <a:t>;</a:t>
            </a:r>
          </a:p>
        </p:txBody>
      </p:sp>
      <p:sp>
        <p:nvSpPr>
          <p:cNvPr id="638982" name="Rectangle 2">
            <a:extLst>
              <a:ext uri="{FF2B5EF4-FFF2-40B4-BE49-F238E27FC236}">
                <a16:creationId xmlns:a16="http://schemas.microsoft.com/office/drawing/2014/main" id="{D356545B-5CDC-80EA-7505-641305E66DC2}"/>
              </a:ext>
            </a:extLst>
          </p:cNvPr>
          <p:cNvSpPr>
            <a:spLocks noChangeArrowheads="1"/>
          </p:cNvSpPr>
          <p:nvPr/>
        </p:nvSpPr>
        <p:spPr bwMode="auto">
          <a:xfrm>
            <a:off x="34925" y="3860800"/>
            <a:ext cx="9144000" cy="93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a:t>4. </a:t>
            </a:r>
            <a:r>
              <a:rPr lang="zh-CN" altLang="en-US" sz="3200" b="1"/>
              <a:t>按</a:t>
            </a:r>
            <a:r>
              <a:rPr lang="en-US" altLang="zh-CN" sz="3200" b="1" i="1"/>
              <a:t>P</a:t>
            </a:r>
            <a:r>
              <a:rPr lang="en-US" altLang="zh-CN" sz="3200" b="1"/>
              <a:t>{</a:t>
            </a:r>
            <a:r>
              <a:rPr lang="zh-CN" altLang="en-US" sz="3200" b="1"/>
              <a:t>当</a:t>
            </a:r>
            <a:r>
              <a:rPr lang="en-US" altLang="zh-CN" sz="3200" b="1" i="1"/>
              <a:t>H</a:t>
            </a:r>
            <a:r>
              <a:rPr lang="en-US" altLang="zh-CN" sz="3200" b="1" baseline="-25000"/>
              <a:t>0</a:t>
            </a:r>
            <a:r>
              <a:rPr lang="zh-CN" altLang="en-US" sz="3200" b="1"/>
              <a:t>为真拒绝</a:t>
            </a:r>
            <a:r>
              <a:rPr lang="en-US" altLang="zh-CN" sz="3200" b="1" i="1"/>
              <a:t>H</a:t>
            </a:r>
            <a:r>
              <a:rPr lang="en-US" altLang="zh-CN" sz="3200" b="1" baseline="-25000"/>
              <a:t>0</a:t>
            </a:r>
            <a:r>
              <a:rPr lang="en-US" altLang="zh-CN" sz="3200" b="1"/>
              <a:t>}&lt;=</a:t>
            </a:r>
            <a:r>
              <a:rPr lang="en-US" altLang="zh-CN" sz="3200" b="1" i="1">
                <a:latin typeface="Symbol" panose="05050102010706020507" pitchFamily="18" charset="2"/>
              </a:rPr>
              <a:t>a</a:t>
            </a:r>
            <a:r>
              <a:rPr lang="zh-CN" altLang="en-US" sz="3200" b="1"/>
              <a:t>求出拒绝域</a:t>
            </a:r>
            <a:r>
              <a:rPr lang="en-US" altLang="zh-CN" sz="3200" b="1"/>
              <a:t>;</a:t>
            </a:r>
          </a:p>
        </p:txBody>
      </p:sp>
      <p:sp>
        <p:nvSpPr>
          <p:cNvPr id="638983" name="Rectangle 2">
            <a:extLst>
              <a:ext uri="{FF2B5EF4-FFF2-40B4-BE49-F238E27FC236}">
                <a16:creationId xmlns:a16="http://schemas.microsoft.com/office/drawing/2014/main" id="{A2835B80-54B2-DB08-30E0-7405F70B50DD}"/>
              </a:ext>
            </a:extLst>
          </p:cNvPr>
          <p:cNvSpPr>
            <a:spLocks noChangeArrowheads="1"/>
          </p:cNvSpPr>
          <p:nvPr/>
        </p:nvSpPr>
        <p:spPr bwMode="auto">
          <a:xfrm>
            <a:off x="34925" y="4868863"/>
            <a:ext cx="9290050" cy="1512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en-US" altLang="zh-CN" sz="3200" b="1"/>
              <a:t>5. </a:t>
            </a:r>
            <a:r>
              <a:rPr lang="zh-CN" altLang="en-US" sz="3200" b="1"/>
              <a:t>取样</a:t>
            </a:r>
            <a:r>
              <a:rPr lang="en-US" altLang="zh-CN" sz="3200" b="1"/>
              <a:t>, </a:t>
            </a:r>
            <a:r>
              <a:rPr lang="zh-CN" altLang="en-US" sz="3200" b="1"/>
              <a:t>根据样本观察值作出决策</a:t>
            </a:r>
            <a:r>
              <a:rPr lang="en-US" altLang="zh-CN" sz="3200" b="1"/>
              <a:t>, </a:t>
            </a:r>
            <a:r>
              <a:rPr lang="zh-CN" altLang="en-US" sz="3200" b="1"/>
              <a:t>是接受</a:t>
            </a:r>
            <a:r>
              <a:rPr lang="en-US" altLang="zh-CN" sz="3200" b="1" i="1"/>
              <a:t>H</a:t>
            </a:r>
            <a:r>
              <a:rPr lang="en-US" altLang="zh-CN" sz="3200" b="1" baseline="-25000"/>
              <a:t>0</a:t>
            </a:r>
            <a:r>
              <a:rPr lang="zh-CN" altLang="en-US" sz="3200" b="1"/>
              <a:t>还是拒绝</a:t>
            </a:r>
            <a:r>
              <a:rPr lang="en-US" altLang="zh-CN" sz="3200" b="1" i="1"/>
              <a:t>H</a:t>
            </a:r>
            <a:r>
              <a:rPr lang="en-US" altLang="zh-CN" sz="3200" b="1" baseline="-25000"/>
              <a:t>0</a:t>
            </a:r>
            <a:r>
              <a:rPr lang="en-US" altLang="zh-CN" sz="3200" b="1"/>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8980">
                                            <p:txEl>
                                              <p:pRg st="0" end="0"/>
                                            </p:txEl>
                                          </p:spTgt>
                                        </p:tgtEl>
                                        <p:attrNameLst>
                                          <p:attrName>style.visibility</p:attrName>
                                        </p:attrNameLst>
                                      </p:cBhvr>
                                      <p:to>
                                        <p:strVal val="visible"/>
                                      </p:to>
                                    </p:set>
                                    <p:animEffect transition="in" filter="blinds(horizontal)">
                                      <p:cBhvr>
                                        <p:cTn id="7" dur="500"/>
                                        <p:tgtEl>
                                          <p:spTgt spid="638980">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38981"/>
                                        </p:tgtEl>
                                        <p:attrNameLst>
                                          <p:attrName>style.visibility</p:attrName>
                                        </p:attrNameLst>
                                      </p:cBhvr>
                                      <p:to>
                                        <p:strVal val="visible"/>
                                      </p:to>
                                    </p:set>
                                    <p:animEffect transition="in" filter="blinds(horizontal)">
                                      <p:cBhvr>
                                        <p:cTn id="12" dur="500"/>
                                        <p:tgtEl>
                                          <p:spTgt spid="63898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38982"/>
                                        </p:tgtEl>
                                        <p:attrNameLst>
                                          <p:attrName>style.visibility</p:attrName>
                                        </p:attrNameLst>
                                      </p:cBhvr>
                                      <p:to>
                                        <p:strVal val="visible"/>
                                      </p:to>
                                    </p:set>
                                    <p:animEffect transition="in" filter="blinds(horizontal)">
                                      <p:cBhvr>
                                        <p:cTn id="17" dur="500"/>
                                        <p:tgtEl>
                                          <p:spTgt spid="63898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38983"/>
                                        </p:tgtEl>
                                        <p:attrNameLst>
                                          <p:attrName>style.visibility</p:attrName>
                                        </p:attrNameLst>
                                      </p:cBhvr>
                                      <p:to>
                                        <p:strVal val="visible"/>
                                      </p:to>
                                    </p:set>
                                    <p:animEffect transition="in" filter="blinds(horizontal)">
                                      <p:cBhvr>
                                        <p:cTn id="22" dur="500"/>
                                        <p:tgtEl>
                                          <p:spTgt spid="638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8980" grpId="0" build="allAtOnce"/>
      <p:bldP spid="638981" grpId="0"/>
      <p:bldP spid="638982" grpId="0"/>
      <p:bldP spid="638983" grpId="0"/>
    </p:bldLst>
  </p:timing>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0002" name="Rectangle 2">
            <a:extLst>
              <a:ext uri="{FF2B5EF4-FFF2-40B4-BE49-F238E27FC236}">
                <a16:creationId xmlns:a16="http://schemas.microsoft.com/office/drawing/2014/main" id="{EE2106C0-AEEA-60C7-09D4-A02C2D8C33D2}"/>
              </a:ext>
            </a:extLst>
          </p:cNvPr>
          <p:cNvSpPr>
            <a:spLocks noGrp="1" noChangeArrowheads="1"/>
          </p:cNvSpPr>
          <p:nvPr>
            <p:ph type="body" idx="1"/>
          </p:nvPr>
        </p:nvSpPr>
        <p:spPr>
          <a:xfrm>
            <a:off x="107950" y="620713"/>
            <a:ext cx="9036050" cy="4392612"/>
          </a:xfrm>
        </p:spPr>
        <p:txBody>
          <a:bodyPr/>
          <a:lstStyle/>
          <a:p>
            <a:pPr>
              <a:lnSpc>
                <a:spcPct val="120000"/>
              </a:lnSpc>
              <a:buFont typeface="Wingdings" panose="05000000000000000000" pitchFamily="2" charset="2"/>
              <a:buNone/>
            </a:pPr>
            <a:r>
              <a:rPr lang="zh-CN" altLang="en-US" b="1">
                <a:solidFill>
                  <a:srgbClr val="0000FF"/>
                </a:solidFill>
                <a:latin typeface="黑体" panose="02010609060101010101" pitchFamily="49" charset="-122"/>
                <a:ea typeface="黑体" panose="02010609060101010101" pitchFamily="49" charset="-122"/>
              </a:rPr>
              <a:t>练习</a:t>
            </a:r>
            <a:r>
              <a:rPr lang="en-US" altLang="zh-CN" b="1">
                <a:solidFill>
                  <a:srgbClr val="0000FF"/>
                </a:solidFill>
                <a:latin typeface="黑体" panose="02010609060101010101" pitchFamily="49" charset="-122"/>
                <a:ea typeface="黑体" panose="02010609060101010101" pitchFamily="49" charset="-122"/>
              </a:rPr>
              <a:t>1</a:t>
            </a:r>
            <a:r>
              <a:rPr lang="zh-CN" altLang="en-US" b="1">
                <a:latin typeface="黑体" panose="02010609060101010101" pitchFamily="49" charset="-122"/>
                <a:ea typeface="黑体" panose="02010609060101010101" pitchFamily="49" charset="-122"/>
              </a:rPr>
              <a:t>．已知某炼铁厂生产的铁水的含碳量在正常情况下服从正态分布</a:t>
            </a:r>
            <a:r>
              <a:rPr lang="en-US" altLang="zh-CN" b="1" i="1">
                <a:latin typeface="Times New Roman" panose="02020603050405020304" pitchFamily="18" charset="0"/>
                <a:ea typeface="黑体" panose="02010609060101010101" pitchFamily="49" charset="-122"/>
              </a:rPr>
              <a:t>N</a:t>
            </a:r>
            <a:r>
              <a:rPr lang="en-US" altLang="zh-CN" b="1">
                <a:latin typeface="黑体" panose="02010609060101010101" pitchFamily="49" charset="-122"/>
                <a:ea typeface="黑体" panose="02010609060101010101" pitchFamily="49" charset="-122"/>
              </a:rPr>
              <a:t>(4.55,0.12</a:t>
            </a:r>
            <a:r>
              <a:rPr lang="en-US" altLang="zh-CN" b="1" baseline="30000">
                <a:latin typeface="黑体" panose="02010609060101010101" pitchFamily="49" charset="-122"/>
                <a:ea typeface="黑体" panose="02010609060101010101" pitchFamily="49" charset="-122"/>
              </a:rPr>
              <a:t>2</a:t>
            </a:r>
            <a:r>
              <a:rPr lang="en-US" altLang="zh-CN" b="1">
                <a:latin typeface="黑体" panose="02010609060101010101" pitchFamily="49" charset="-122"/>
                <a:ea typeface="黑体" panose="02010609060101010101" pitchFamily="49" charset="-122"/>
              </a:rPr>
              <a:t>). </a:t>
            </a:r>
            <a:r>
              <a:rPr lang="zh-CN" altLang="en-US" b="1">
                <a:latin typeface="黑体" panose="02010609060101010101" pitchFamily="49" charset="-122"/>
                <a:ea typeface="黑体" panose="02010609060101010101" pitchFamily="49" charset="-122"/>
              </a:rPr>
              <a:t>现在测定了</a:t>
            </a:r>
            <a:r>
              <a:rPr lang="en-US" altLang="zh-CN" b="1">
                <a:latin typeface="黑体" panose="02010609060101010101" pitchFamily="49" charset="-122"/>
                <a:ea typeface="黑体" panose="02010609060101010101" pitchFamily="49" charset="-122"/>
              </a:rPr>
              <a:t>9</a:t>
            </a:r>
            <a:r>
              <a:rPr lang="zh-CN" altLang="en-US" b="1">
                <a:latin typeface="黑体" panose="02010609060101010101" pitchFamily="49" charset="-122"/>
                <a:ea typeface="黑体" panose="02010609060101010101" pitchFamily="49" charset="-122"/>
              </a:rPr>
              <a:t>炉铁水，测得其平均含碳量为</a:t>
            </a:r>
            <a:r>
              <a:rPr lang="en-US" altLang="zh-CN" b="1">
                <a:latin typeface="黑体" panose="02010609060101010101" pitchFamily="49" charset="-122"/>
                <a:ea typeface="黑体" panose="02010609060101010101" pitchFamily="49" charset="-122"/>
              </a:rPr>
              <a:t>4.49, </a:t>
            </a:r>
            <a:r>
              <a:rPr lang="zh-CN" altLang="en-US" b="1">
                <a:latin typeface="黑体" panose="02010609060101010101" pitchFamily="49" charset="-122"/>
                <a:ea typeface="黑体" panose="02010609060101010101" pitchFamily="49" charset="-122"/>
              </a:rPr>
              <a:t>若方差没有变化，可否认为现在生产的铁水的平均含碳量仍为</a:t>
            </a:r>
            <a:r>
              <a:rPr lang="en-US" altLang="zh-CN" b="1">
                <a:latin typeface="黑体" panose="02010609060101010101" pitchFamily="49" charset="-122"/>
                <a:ea typeface="黑体" panose="02010609060101010101" pitchFamily="49" charset="-122"/>
              </a:rPr>
              <a:t>4.55(</a:t>
            </a:r>
            <a:r>
              <a:rPr lang="zh-CN" altLang="en-US" b="1">
                <a:latin typeface="黑体" panose="02010609060101010101" pitchFamily="49" charset="-122"/>
                <a:ea typeface="黑体" panose="02010609060101010101" pitchFamily="49" charset="-122"/>
              </a:rPr>
              <a:t>取</a:t>
            </a:r>
            <a:r>
              <a:rPr lang="en-US" altLang="zh-CN" b="1" i="1">
                <a:latin typeface="Symbol" panose="05050102010706020507" pitchFamily="18" charset="2"/>
                <a:ea typeface="黑体" panose="02010609060101010101" pitchFamily="49" charset="-122"/>
              </a:rPr>
              <a:t>a</a:t>
            </a:r>
            <a:r>
              <a:rPr lang="en-US" altLang="zh-CN" b="1">
                <a:latin typeface="黑体" panose="02010609060101010101" pitchFamily="49" charset="-122"/>
                <a:ea typeface="黑体" panose="02010609060101010101" pitchFamily="49" charset="-122"/>
              </a:rPr>
              <a:t>=0.05)?</a:t>
            </a:r>
          </a:p>
        </p:txBody>
      </p:sp>
    </p:spTree>
  </p:cSld>
  <p:clrMapOvr>
    <a:masterClrMapping/>
  </p:clrMapOvr>
  <p:transition>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灯片编号占位符 2">
            <a:extLst>
              <a:ext uri="{FF2B5EF4-FFF2-40B4-BE49-F238E27FC236}">
                <a16:creationId xmlns:a16="http://schemas.microsoft.com/office/drawing/2014/main" id="{72231596-CC31-18B0-B76D-618BAADC3803}"/>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93EC9258-C0CD-43AD-AFAC-06B8DE9C20D9}" type="slidenum">
              <a:rPr lang="en-US" altLang="zh-CN" sz="1400">
                <a:solidFill>
                  <a:schemeClr val="folHlink"/>
                </a:solidFill>
              </a:rPr>
              <a:pPr algn="r" eaLnBrk="1" hangingPunct="1"/>
              <a:t>27</a:t>
            </a:fld>
            <a:endParaRPr lang="en-US" altLang="zh-CN" sz="1400">
              <a:solidFill>
                <a:schemeClr val="folHlink"/>
              </a:solidFill>
            </a:endParaRPr>
          </a:p>
        </p:txBody>
      </p:sp>
      <p:sp>
        <p:nvSpPr>
          <p:cNvPr id="633859" name="Rectangle 2">
            <a:extLst>
              <a:ext uri="{FF2B5EF4-FFF2-40B4-BE49-F238E27FC236}">
                <a16:creationId xmlns:a16="http://schemas.microsoft.com/office/drawing/2014/main" id="{1DF59A4C-6000-055B-F596-E4EAD6062A3E}"/>
              </a:ext>
            </a:extLst>
          </p:cNvPr>
          <p:cNvSpPr>
            <a:spLocks noGrp="1" noChangeArrowheads="1"/>
          </p:cNvSpPr>
          <p:nvPr>
            <p:ph type="title" idx="4294967295"/>
          </p:nvPr>
        </p:nvSpPr>
        <p:spPr>
          <a:xfrm>
            <a:off x="34925" y="333375"/>
            <a:ext cx="9144000" cy="3382963"/>
          </a:xfrm>
        </p:spPr>
        <p:txBody>
          <a:bodyPr anchor="t"/>
          <a:lstStyle/>
          <a:p>
            <a:pPr>
              <a:lnSpc>
                <a:spcPct val="120000"/>
              </a:lnSpc>
            </a:pP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有时只关心总体均值是否增大</a:t>
            </a:r>
            <a:r>
              <a:rPr lang="en-US" altLang="zh-CN" sz="3200" b="1">
                <a:latin typeface="黑体" panose="02010609060101010101" pitchFamily="49" charset="-122"/>
                <a:ea typeface="黑体" panose="02010609060101010101" pitchFamily="49" charset="-122"/>
              </a:rPr>
              <a:t>. </a:t>
            </a:r>
            <a:r>
              <a:rPr lang="zh-CN" altLang="en-US" sz="3200" b="1">
                <a:latin typeface="黑体" panose="02010609060101010101" pitchFamily="49" charset="-122"/>
                <a:ea typeface="黑体" panose="02010609060101010101" pitchFamily="49" charset="-122"/>
              </a:rPr>
              <a:t>例如试验新工艺以提高材料的强度。此时，我们需要检验假设</a:t>
            </a:r>
            <a:br>
              <a:rPr lang="zh-CN" altLang="en-US" sz="3200" b="1">
                <a:latin typeface="黑体" panose="02010609060101010101" pitchFamily="49" charset="-122"/>
                <a:ea typeface="黑体" panose="02010609060101010101" pitchFamily="49" charset="-122"/>
              </a:rPr>
            </a:br>
            <a:r>
              <a:rPr lang="zh-CN" altLang="en-US" sz="3200" b="1"/>
              <a:t>	</a:t>
            </a:r>
            <a:r>
              <a:rPr lang="en-US" altLang="zh-CN" sz="3200" b="1" i="1"/>
              <a:t>H</a:t>
            </a:r>
            <a:r>
              <a:rPr lang="en-US" altLang="zh-CN" sz="3200" b="1" baseline="-25000"/>
              <a:t>0</a:t>
            </a:r>
            <a:r>
              <a:rPr lang="en-US" altLang="zh-CN" sz="3200" b="1"/>
              <a:t>:</a:t>
            </a:r>
            <a:r>
              <a:rPr lang="en-US" altLang="zh-CN" sz="3200" b="1" i="1">
                <a:latin typeface="Symbol" panose="05050102010706020507" pitchFamily="18" charset="2"/>
              </a:rPr>
              <a:t>m</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a:t>
            </a:r>
            <a:r>
              <a:rPr lang="en-US" altLang="zh-CN" sz="3200" b="1" i="1">
                <a:sym typeface="Symbol" panose="05050102010706020507" pitchFamily="18" charset="2"/>
              </a:rPr>
              <a:t>H</a:t>
            </a:r>
            <a:r>
              <a:rPr lang="en-US" altLang="zh-CN" sz="3200" b="1" baseline="-25000">
                <a:sym typeface="Symbol" panose="05050102010706020507" pitchFamily="18" charset="2"/>
              </a:rPr>
              <a:t>1</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a:sym typeface="Symbol" panose="05050102010706020507" pitchFamily="18" charset="2"/>
              </a:rPr>
              <a:t>&gt;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(1.3)</a:t>
            </a:r>
            <a:br>
              <a:rPr lang="en-US" altLang="zh-CN" sz="3200" b="1">
                <a:sym typeface="Symbol" panose="05050102010706020507" pitchFamily="18" charset="2"/>
              </a:rPr>
            </a:br>
            <a:r>
              <a:rPr lang="zh-CN" altLang="en-US" sz="3200" b="1">
                <a:sym typeface="Symbol" panose="05050102010706020507" pitchFamily="18" charset="2"/>
              </a:rPr>
              <a:t>形如</a:t>
            </a:r>
            <a:r>
              <a:rPr lang="en-US" altLang="zh-CN" sz="3200" b="1">
                <a:sym typeface="Symbol" panose="05050102010706020507" pitchFamily="18" charset="2"/>
              </a:rPr>
              <a:t>(1.3)</a:t>
            </a:r>
            <a:r>
              <a:rPr lang="zh-CN" altLang="en-US" sz="3200" b="1">
                <a:sym typeface="Symbol" panose="05050102010706020507" pitchFamily="18" charset="2"/>
              </a:rPr>
              <a:t>的假设检验</a:t>
            </a:r>
            <a:r>
              <a:rPr lang="en-US" altLang="zh-CN" sz="3200" b="1">
                <a:sym typeface="Symbol" panose="05050102010706020507" pitchFamily="18" charset="2"/>
              </a:rPr>
              <a:t>, </a:t>
            </a:r>
            <a:r>
              <a:rPr lang="zh-CN" altLang="en-US" sz="3200" b="1">
                <a:sym typeface="Symbol" panose="05050102010706020507" pitchFamily="18" charset="2"/>
              </a:rPr>
              <a:t>称为</a:t>
            </a:r>
            <a:r>
              <a:rPr lang="zh-CN" altLang="en-US" sz="3200" b="1">
                <a:solidFill>
                  <a:srgbClr val="0000FF"/>
                </a:solidFill>
                <a:sym typeface="Symbol" panose="05050102010706020507" pitchFamily="18" charset="2"/>
              </a:rPr>
              <a:t>右边检验</a:t>
            </a:r>
            <a:r>
              <a:rPr lang="zh-CN" altLang="en-US" sz="3200" b="1">
                <a:sym typeface="Symbol" panose="05050102010706020507" pitchFamily="18" charset="2"/>
              </a:rPr>
              <a:t>。 </a:t>
            </a:r>
            <a:br>
              <a:rPr lang="zh-CN" altLang="en-US" sz="3200" b="1">
                <a:sym typeface="Symbol" panose="05050102010706020507" pitchFamily="18" charset="2"/>
              </a:rPr>
            </a:br>
            <a:br>
              <a:rPr lang="zh-CN" altLang="en-US" sz="3200" b="1">
                <a:sym typeface="Symbol" panose="05050102010706020507" pitchFamily="18" charset="2"/>
              </a:rPr>
            </a:br>
            <a:endParaRPr lang="zh-CN" altLang="en-US" sz="3200"/>
          </a:p>
        </p:txBody>
      </p:sp>
      <p:sp>
        <p:nvSpPr>
          <p:cNvPr id="633860" name="Rectangle 2">
            <a:extLst>
              <a:ext uri="{FF2B5EF4-FFF2-40B4-BE49-F238E27FC236}">
                <a16:creationId xmlns:a16="http://schemas.microsoft.com/office/drawing/2014/main" id="{61F18E55-3C6F-E4E1-85AB-603AAEA83F21}"/>
              </a:ext>
            </a:extLst>
          </p:cNvPr>
          <p:cNvSpPr>
            <a:spLocks noChangeArrowheads="1"/>
          </p:cNvSpPr>
          <p:nvPr/>
        </p:nvSpPr>
        <p:spPr bwMode="auto">
          <a:xfrm>
            <a:off x="0" y="3357563"/>
            <a:ext cx="9144000" cy="226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400">
                <a:solidFill>
                  <a:schemeClr val="tx1"/>
                </a:solidFill>
                <a:latin typeface="Arial" panose="020B0604020202020204" pitchFamily="34" charset="0"/>
                <a:ea typeface="宋体" panose="02010600030101010101" pitchFamily="2" charset="-122"/>
              </a:defRPr>
            </a:lvl1pPr>
            <a:lvl2pPr>
              <a:defRPr sz="4400">
                <a:solidFill>
                  <a:schemeClr val="tx1"/>
                </a:solidFill>
                <a:latin typeface="Arial" panose="020B0604020202020204" pitchFamily="34" charset="0"/>
                <a:ea typeface="宋体" panose="02010600030101010101" pitchFamily="2" charset="-122"/>
              </a:defRPr>
            </a:lvl2pPr>
            <a:lvl3pPr>
              <a:defRPr sz="4400">
                <a:solidFill>
                  <a:schemeClr val="tx1"/>
                </a:solidFill>
                <a:latin typeface="Arial" panose="020B0604020202020204" pitchFamily="34" charset="0"/>
                <a:ea typeface="宋体" panose="02010600030101010101" pitchFamily="2" charset="-122"/>
              </a:defRPr>
            </a:lvl3pPr>
            <a:lvl4pPr>
              <a:defRPr sz="4400">
                <a:solidFill>
                  <a:schemeClr val="tx1"/>
                </a:solidFill>
                <a:latin typeface="Arial" panose="020B0604020202020204" pitchFamily="34" charset="0"/>
                <a:ea typeface="宋体" panose="02010600030101010101" pitchFamily="2" charset="-122"/>
              </a:defRPr>
            </a:lvl4pPr>
            <a:lvl5pPr>
              <a:defRPr sz="4400">
                <a:solidFill>
                  <a:schemeClr val="tx1"/>
                </a:solidFill>
                <a:latin typeface="Arial" panose="020B0604020202020204" pitchFamily="34" charset="0"/>
                <a:ea typeface="宋体" panose="02010600030101010101" pitchFamily="2" charset="-122"/>
              </a:defRPr>
            </a:lvl5pPr>
            <a:lvl6pPr marL="4572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fontAlgn="base">
              <a:spcBef>
                <a:spcPct val="0"/>
              </a:spcBef>
              <a:spcAft>
                <a:spcPct val="0"/>
              </a:spcAft>
              <a:defRPr sz="4400">
                <a:solidFill>
                  <a:schemeClr val="tx1"/>
                </a:solidFill>
                <a:latin typeface="Arial" panose="020B0604020202020204" pitchFamily="34" charset="0"/>
                <a:ea typeface="宋体" panose="02010600030101010101" pitchFamily="2" charset="-122"/>
              </a:defRPr>
            </a:lvl9pPr>
          </a:lstStyle>
          <a:p>
            <a:pPr>
              <a:lnSpc>
                <a:spcPct val="120000"/>
              </a:lnSpc>
            </a:pPr>
            <a:r>
              <a:rPr lang="zh-CN" altLang="en-US" sz="3200" b="1">
                <a:sym typeface="Symbol" panose="05050102010706020507" pitchFamily="18" charset="2"/>
              </a:rPr>
              <a:t>类似地</a:t>
            </a:r>
            <a:r>
              <a:rPr lang="en-US" altLang="zh-CN" sz="3200" b="1">
                <a:sym typeface="Symbol" panose="05050102010706020507" pitchFamily="18" charset="2"/>
              </a:rPr>
              <a:t>, </a:t>
            </a:r>
            <a:r>
              <a:rPr lang="zh-CN" altLang="en-US" sz="3200" b="1">
                <a:sym typeface="Symbol" panose="05050102010706020507" pitchFamily="18" charset="2"/>
              </a:rPr>
              <a:t>有时需要检验假设</a:t>
            </a:r>
            <a:br>
              <a:rPr lang="zh-CN" altLang="en-US" sz="3200" b="1">
                <a:sym typeface="Symbol" panose="05050102010706020507" pitchFamily="18" charset="2"/>
              </a:rPr>
            </a:br>
            <a:r>
              <a:rPr lang="zh-CN" altLang="en-US" sz="3200" b="1">
                <a:sym typeface="Symbol" panose="05050102010706020507" pitchFamily="18" charset="2"/>
              </a:rPr>
              <a:t>	</a:t>
            </a:r>
            <a:r>
              <a:rPr lang="en-US" altLang="zh-CN" sz="3200" b="1" i="1">
                <a:sym typeface="Symbol" panose="05050102010706020507" pitchFamily="18" charset="2"/>
              </a:rPr>
              <a:t>H</a:t>
            </a:r>
            <a:r>
              <a:rPr lang="en-US" altLang="zh-CN" sz="3200" b="1" baseline="-25000">
                <a:sym typeface="Symbol" panose="05050102010706020507" pitchFamily="18" charset="2"/>
              </a:rPr>
              <a:t>0</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a:t>
            </a:r>
            <a:r>
              <a:rPr lang="en-US" altLang="zh-CN" sz="3200" b="1" i="1">
                <a:sym typeface="Symbol" panose="05050102010706020507" pitchFamily="18" charset="2"/>
              </a:rPr>
              <a:t>H</a:t>
            </a:r>
            <a:r>
              <a:rPr lang="en-US" altLang="zh-CN" sz="3200" b="1" baseline="-25000">
                <a:sym typeface="Symbol" panose="05050102010706020507" pitchFamily="18" charset="2"/>
              </a:rPr>
              <a:t>1</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a:sym typeface="Symbol" panose="05050102010706020507" pitchFamily="18" charset="2"/>
              </a:rPr>
              <a:t>&lt;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(1.4)</a:t>
            </a:r>
            <a:br>
              <a:rPr lang="en-US" altLang="zh-CN" sz="3200" b="1">
                <a:sym typeface="Symbol" panose="05050102010706020507" pitchFamily="18" charset="2"/>
              </a:rPr>
            </a:br>
            <a:r>
              <a:rPr lang="zh-CN" altLang="en-US" sz="3200" b="1">
                <a:sym typeface="Symbol" panose="05050102010706020507" pitchFamily="18" charset="2"/>
              </a:rPr>
              <a:t>形如</a:t>
            </a:r>
            <a:r>
              <a:rPr lang="en-US" altLang="zh-CN" sz="3200" b="1">
                <a:sym typeface="Symbol" panose="05050102010706020507" pitchFamily="18" charset="2"/>
              </a:rPr>
              <a:t>(1.4)</a:t>
            </a:r>
            <a:r>
              <a:rPr lang="zh-CN" altLang="en-US" sz="3200" b="1">
                <a:sym typeface="Symbol" panose="05050102010706020507" pitchFamily="18" charset="2"/>
              </a:rPr>
              <a:t>的假设检验</a:t>
            </a:r>
            <a:r>
              <a:rPr lang="en-US" altLang="zh-CN" sz="3200" b="1">
                <a:sym typeface="Symbol" panose="05050102010706020507" pitchFamily="18" charset="2"/>
              </a:rPr>
              <a:t>, </a:t>
            </a:r>
            <a:r>
              <a:rPr lang="zh-CN" altLang="en-US" sz="3200" b="1">
                <a:sym typeface="Symbol" panose="05050102010706020507" pitchFamily="18" charset="2"/>
              </a:rPr>
              <a:t>称为</a:t>
            </a:r>
            <a:r>
              <a:rPr lang="zh-CN" altLang="en-US" sz="3200" b="1">
                <a:solidFill>
                  <a:srgbClr val="0000FF"/>
                </a:solidFill>
                <a:sym typeface="Symbol" panose="05050102010706020507" pitchFamily="18" charset="2"/>
              </a:rPr>
              <a:t>左边检验</a:t>
            </a:r>
            <a:r>
              <a:rPr lang="en-US" altLang="zh-CN" sz="3200" b="1">
                <a:sym typeface="Symbol" panose="05050102010706020507" pitchFamily="18" charset="2"/>
              </a:rPr>
              <a:t>. </a:t>
            </a:r>
            <a:br>
              <a:rPr lang="en-US" altLang="zh-CN" sz="3200" b="1">
                <a:sym typeface="Symbol" panose="05050102010706020507" pitchFamily="18" charset="2"/>
              </a:rPr>
            </a:br>
            <a:endParaRPr lang="en-US" altLang="zh-CN" sz="3200"/>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33860"/>
                                        </p:tgtEl>
                                        <p:attrNameLst>
                                          <p:attrName>style.visibility</p:attrName>
                                        </p:attrNameLst>
                                      </p:cBhvr>
                                      <p:to>
                                        <p:strVal val="visible"/>
                                      </p:to>
                                    </p:set>
                                    <p:animEffect transition="in" filter="blinds(horizontal)">
                                      <p:cBhvr>
                                        <p:cTn id="7" dur="500"/>
                                        <p:tgtEl>
                                          <p:spTgt spid="6338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3860" grpId="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2050" name="灯片编号占位符 2">
            <a:extLst>
              <a:ext uri="{FF2B5EF4-FFF2-40B4-BE49-F238E27FC236}">
                <a16:creationId xmlns:a16="http://schemas.microsoft.com/office/drawing/2014/main" id="{9897EC68-AC11-F85B-3464-9C62C3E642A2}"/>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C36DF0C2-BE4A-449E-B112-6B269702F25E}" type="slidenum">
              <a:rPr lang="en-US" altLang="zh-CN" sz="1400">
                <a:solidFill>
                  <a:schemeClr val="folHlink"/>
                </a:solidFill>
              </a:rPr>
              <a:pPr algn="r" eaLnBrk="1" hangingPunct="1"/>
              <a:t>28</a:t>
            </a:fld>
            <a:endParaRPr lang="en-US" altLang="zh-CN" sz="1400">
              <a:solidFill>
                <a:schemeClr val="folHlink"/>
              </a:solidFill>
            </a:endParaRPr>
          </a:p>
        </p:txBody>
      </p:sp>
      <p:sp>
        <p:nvSpPr>
          <p:cNvPr id="642051" name="Rectangle 2">
            <a:extLst>
              <a:ext uri="{FF2B5EF4-FFF2-40B4-BE49-F238E27FC236}">
                <a16:creationId xmlns:a16="http://schemas.microsoft.com/office/drawing/2014/main" id="{5C5A7B90-438A-1DD7-5DA9-ABA1709BF2BB}"/>
              </a:ext>
            </a:extLst>
          </p:cNvPr>
          <p:cNvSpPr>
            <a:spLocks noGrp="1" noChangeArrowheads="1"/>
          </p:cNvSpPr>
          <p:nvPr>
            <p:ph type="title" idx="4294967295"/>
          </p:nvPr>
        </p:nvSpPr>
        <p:spPr>
          <a:xfrm>
            <a:off x="0" y="344488"/>
            <a:ext cx="9144000" cy="3084512"/>
          </a:xfrm>
        </p:spPr>
        <p:txBody>
          <a:bodyPr anchor="t"/>
          <a:lstStyle/>
          <a:p>
            <a:r>
              <a:rPr lang="zh-CN" altLang="en-US" sz="3200" b="1"/>
              <a:t>设总体</a:t>
            </a:r>
            <a:r>
              <a:rPr lang="en-US" altLang="zh-CN" sz="3200" b="1" i="1">
                <a:latin typeface="Times New Roman" panose="02020603050405020304" pitchFamily="18" charset="0"/>
              </a:rPr>
              <a:t>X</a:t>
            </a:r>
            <a:r>
              <a:rPr lang="en-US" altLang="zh-CN" sz="3200" b="1"/>
              <a:t>~</a:t>
            </a:r>
            <a:r>
              <a:rPr lang="en-US" altLang="zh-CN" sz="3200" b="1" i="1">
                <a:latin typeface="Times New Roman" panose="02020603050405020304" pitchFamily="18" charset="0"/>
              </a:rPr>
              <a:t>N</a:t>
            </a:r>
            <a:r>
              <a:rPr lang="en-US" altLang="zh-CN" sz="3200" b="1"/>
              <a:t>(</a:t>
            </a:r>
            <a:r>
              <a:rPr lang="en-US" altLang="zh-CN" sz="3200" b="1" i="1">
                <a:latin typeface="Symbol" panose="05050102010706020507" pitchFamily="18" charset="2"/>
              </a:rPr>
              <a:t>m</a:t>
            </a:r>
            <a:r>
              <a:rPr lang="en-US" altLang="zh-CN" sz="3200" b="1"/>
              <a:t>,</a:t>
            </a:r>
            <a:r>
              <a:rPr lang="en-US" altLang="zh-CN" sz="3200" b="1" i="1">
                <a:latin typeface="Symbol" panose="05050102010706020507" pitchFamily="18" charset="2"/>
              </a:rPr>
              <a:t>s</a:t>
            </a:r>
            <a:r>
              <a:rPr lang="en-US" altLang="zh-CN" sz="3200" b="1" baseline="30000"/>
              <a:t>2</a:t>
            </a:r>
            <a:r>
              <a:rPr lang="en-US" altLang="zh-CN" sz="3200" b="1"/>
              <a:t>), </a:t>
            </a:r>
            <a:r>
              <a:rPr lang="en-US" altLang="zh-CN" sz="3200" b="1" i="1">
                <a:latin typeface="Symbol" panose="05050102010706020507" pitchFamily="18" charset="2"/>
              </a:rPr>
              <a:t>s</a:t>
            </a:r>
            <a:r>
              <a:rPr lang="zh-CN" altLang="en-US" sz="3200" b="1"/>
              <a:t>为已知</a:t>
            </a:r>
            <a:r>
              <a:rPr lang="en-US" altLang="zh-CN" sz="3200" b="1"/>
              <a:t>, </a:t>
            </a:r>
            <a:r>
              <a:rPr lang="en-US" altLang="zh-CN" sz="3200" b="1" i="1">
                <a:latin typeface="Times New Roman" panose="02020603050405020304" pitchFamily="18" charset="0"/>
              </a:rPr>
              <a:t>X</a:t>
            </a:r>
            <a:r>
              <a:rPr lang="en-US" altLang="zh-CN" sz="3200" b="1" baseline="-25000"/>
              <a:t>1</a:t>
            </a:r>
            <a:r>
              <a:rPr lang="en-US" altLang="zh-CN" sz="3200" b="1"/>
              <a:t>,</a:t>
            </a:r>
            <a:r>
              <a:rPr lang="en-US" altLang="zh-CN" sz="3200" b="1" i="1">
                <a:latin typeface="Times New Roman" panose="02020603050405020304" pitchFamily="18" charset="0"/>
              </a:rPr>
              <a:t>X</a:t>
            </a:r>
            <a:r>
              <a:rPr lang="en-US" altLang="zh-CN" sz="3200" b="1" baseline="-25000"/>
              <a:t>2</a:t>
            </a:r>
            <a:r>
              <a:rPr lang="en-US" altLang="zh-CN" sz="3200" b="1"/>
              <a:t>,...,</a:t>
            </a:r>
            <a:r>
              <a:rPr lang="en-US" altLang="zh-CN" sz="3200" b="1" i="1">
                <a:latin typeface="Times New Roman" panose="02020603050405020304" pitchFamily="18" charset="0"/>
              </a:rPr>
              <a:t>X</a:t>
            </a:r>
            <a:r>
              <a:rPr lang="en-US" altLang="zh-CN" sz="3200" b="1" i="1" baseline="-25000"/>
              <a:t>n</a:t>
            </a:r>
            <a:r>
              <a:rPr lang="zh-CN" altLang="en-US" sz="3200" b="1"/>
              <a:t>是来自</a:t>
            </a:r>
            <a:r>
              <a:rPr lang="en-US" altLang="zh-CN" sz="3200" b="1" i="1">
                <a:latin typeface="Times New Roman" panose="02020603050405020304" pitchFamily="18" charset="0"/>
              </a:rPr>
              <a:t>X</a:t>
            </a:r>
            <a:r>
              <a:rPr lang="zh-CN" altLang="en-US" sz="3200" b="1"/>
              <a:t>的样本</a:t>
            </a:r>
            <a:r>
              <a:rPr lang="en-US" altLang="zh-CN" sz="3200" b="1"/>
              <a:t>. </a:t>
            </a:r>
            <a:r>
              <a:rPr lang="zh-CN" altLang="en-US" sz="3200" b="1"/>
              <a:t>给定显著性水平</a:t>
            </a:r>
            <a:r>
              <a:rPr lang="en-US" altLang="zh-CN" sz="3200" b="1" i="1">
                <a:latin typeface="Symbol" panose="05050102010706020507" pitchFamily="18" charset="2"/>
              </a:rPr>
              <a:t>a</a:t>
            </a:r>
            <a:r>
              <a:rPr lang="en-US" altLang="zh-CN" sz="3200" b="1"/>
              <a:t>. </a:t>
            </a:r>
            <a:r>
              <a:rPr lang="zh-CN" altLang="en-US" sz="3200" b="1"/>
              <a:t>来求检验问题</a:t>
            </a:r>
            <a:br>
              <a:rPr lang="zh-CN" altLang="en-US" sz="3200" b="1"/>
            </a:br>
            <a:r>
              <a:rPr lang="zh-CN" altLang="en-US" sz="3200" b="1"/>
              <a:t>	</a:t>
            </a:r>
            <a:r>
              <a:rPr lang="en-US" altLang="zh-CN" sz="3200" b="1" i="1"/>
              <a:t>H</a:t>
            </a:r>
            <a:r>
              <a:rPr lang="en-US" altLang="zh-CN" sz="3200" b="1" baseline="-25000"/>
              <a:t>0</a:t>
            </a:r>
            <a:r>
              <a:rPr lang="en-US" altLang="zh-CN" sz="3200" b="1"/>
              <a:t>:</a:t>
            </a:r>
            <a:r>
              <a:rPr lang="en-US" altLang="zh-CN" sz="3200" b="1" i="1">
                <a:latin typeface="Symbol" panose="05050102010706020507" pitchFamily="18" charset="2"/>
              </a:rPr>
              <a:t>m</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a:t>
            </a:r>
            <a:r>
              <a:rPr lang="en-US" altLang="zh-CN" sz="3200" b="1" i="1">
                <a:sym typeface="Symbol" panose="05050102010706020507" pitchFamily="18" charset="2"/>
              </a:rPr>
              <a:t>H</a:t>
            </a:r>
            <a:r>
              <a:rPr lang="en-US" altLang="zh-CN" sz="3200" b="1" baseline="-25000">
                <a:sym typeface="Symbol" panose="05050102010706020507" pitchFamily="18" charset="2"/>
              </a:rPr>
              <a:t>1</a:t>
            </a:r>
            <a:r>
              <a:rPr lang="en-US" altLang="zh-CN" sz="3200" b="1">
                <a:sym typeface="Symbol" panose="05050102010706020507" pitchFamily="18" charset="2"/>
              </a:rPr>
              <a:t>:</a:t>
            </a:r>
            <a:r>
              <a:rPr lang="en-US" altLang="zh-CN" sz="3200" b="1" i="1">
                <a:latin typeface="Symbol" panose="05050102010706020507" pitchFamily="18" charset="2"/>
                <a:sym typeface="Symbol" panose="05050102010706020507" pitchFamily="18" charset="2"/>
              </a:rPr>
              <a:t>m</a:t>
            </a:r>
            <a:r>
              <a:rPr lang="en-US" altLang="zh-CN" sz="3200" b="1">
                <a:sym typeface="Symbol" panose="05050102010706020507" pitchFamily="18" charset="2"/>
              </a:rPr>
              <a:t>&gt;</a:t>
            </a:r>
            <a:r>
              <a:rPr lang="en-US" altLang="zh-CN" sz="3200" b="1" i="1">
                <a:latin typeface="Symbol" panose="05050102010706020507" pitchFamily="18" charset="2"/>
                <a:sym typeface="Symbol" panose="05050102010706020507" pitchFamily="18" charset="2"/>
              </a:rPr>
              <a:t>m</a:t>
            </a:r>
            <a:r>
              <a:rPr lang="en-US" altLang="zh-CN" sz="3200" b="1" baseline="-25000">
                <a:sym typeface="Symbol" panose="05050102010706020507" pitchFamily="18" charset="2"/>
              </a:rPr>
              <a:t>0</a:t>
            </a:r>
            <a:r>
              <a:rPr lang="en-US" altLang="zh-CN" sz="3200" b="1">
                <a:sym typeface="Symbol" panose="05050102010706020507" pitchFamily="18" charset="2"/>
              </a:rPr>
              <a:t>			(1.3)</a:t>
            </a:r>
            <a:br>
              <a:rPr lang="en-US" altLang="zh-CN" sz="3200" b="1">
                <a:sym typeface="Symbol" panose="05050102010706020507" pitchFamily="18" charset="2"/>
              </a:rPr>
            </a:br>
            <a:r>
              <a:rPr lang="zh-CN" altLang="en-US" sz="3200" b="1">
                <a:sym typeface="Symbol" panose="05050102010706020507" pitchFamily="18" charset="2"/>
              </a:rPr>
              <a:t>的拒绝域</a:t>
            </a:r>
            <a:r>
              <a:rPr lang="en-US" altLang="zh-CN" sz="3200" b="1">
                <a:sym typeface="Symbol" panose="05050102010706020507" pitchFamily="18" charset="2"/>
              </a:rPr>
              <a:t>.</a:t>
            </a:r>
            <a:br>
              <a:rPr lang="en-US" altLang="zh-CN" sz="3200" b="1">
                <a:sym typeface="Symbol" panose="05050102010706020507" pitchFamily="18" charset="2"/>
              </a:rPr>
            </a:br>
            <a:endParaRPr lang="en-US" altLang="zh-CN" sz="3200" b="1"/>
          </a:p>
        </p:txBody>
      </p:sp>
      <p:graphicFrame>
        <p:nvGraphicFramePr>
          <p:cNvPr id="642064" name="Group 16">
            <a:extLst>
              <a:ext uri="{FF2B5EF4-FFF2-40B4-BE49-F238E27FC236}">
                <a16:creationId xmlns:a16="http://schemas.microsoft.com/office/drawing/2014/main" id="{7AA9E60A-2151-7957-278F-A54E8FE4CC74}"/>
              </a:ext>
            </a:extLst>
          </p:cNvPr>
          <p:cNvGraphicFramePr>
            <a:graphicFrameLocks noGrp="1"/>
          </p:cNvGraphicFramePr>
          <p:nvPr/>
        </p:nvGraphicFramePr>
        <p:xfrm>
          <a:off x="3635375" y="2708275"/>
          <a:ext cx="4248150" cy="1441450"/>
        </p:xfrm>
        <a:graphic>
          <a:graphicData uri="http://schemas.openxmlformats.org/drawingml/2006/table">
            <a:tbl>
              <a:tblPr/>
              <a:tblGrid>
                <a:gridCol w="2136775">
                  <a:extLst>
                    <a:ext uri="{9D8B030D-6E8A-4147-A177-3AD203B41FA5}">
                      <a16:colId xmlns:a16="http://schemas.microsoft.com/office/drawing/2014/main" val="566679416"/>
                    </a:ext>
                  </a:extLst>
                </a:gridCol>
                <a:gridCol w="2111375">
                  <a:extLst>
                    <a:ext uri="{9D8B030D-6E8A-4147-A177-3AD203B41FA5}">
                      <a16:colId xmlns:a16="http://schemas.microsoft.com/office/drawing/2014/main" val="177149438"/>
                    </a:ext>
                  </a:extLst>
                </a:gridCol>
              </a:tblGrid>
              <a:tr h="719138">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654324271"/>
                  </a:ext>
                </a:extLst>
              </a:tr>
              <a:tr h="722313">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0" lang="en-US" altLang="zh-CN" sz="3200" b="1" i="0" u="none" strike="noStrike" cap="none" normalizeH="0" baseline="0">
                          <a:ln>
                            <a:noFill/>
                          </a:ln>
                          <a:solidFill>
                            <a:schemeClr val="tx1"/>
                          </a:solidFill>
                          <a:effectLst/>
                          <a:latin typeface="Symbol" panose="05050102010706020507" pitchFamily="18" charset="2"/>
                          <a:ea typeface="宋体" panose="02010600030101010101" pitchFamily="2" charset="-122"/>
                          <a:sym typeface="Symbol" panose="05050102010706020507" pitchFamily="18" charset="2"/>
                        </a:rPr>
                        <a:t>`</a:t>
                      </a:r>
                      <a:r>
                        <a:rPr kumimoji="0" lang="en-US" altLang="zh-CN" sz="32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x</a:t>
                      </a:r>
                      <a:r>
                        <a:rPr kumimoji="0" lang="en-US" altLang="zh-CN" sz="3200" b="1" i="0" u="none" strike="noStrike" cap="none" normalizeH="0" baseline="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32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c</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45689760"/>
                  </a:ext>
                </a:extLst>
              </a:tr>
            </a:tbl>
          </a:graphicData>
        </a:graphic>
      </p:graphicFrame>
      <p:graphicFrame>
        <p:nvGraphicFramePr>
          <p:cNvPr id="642065" name="Group 17">
            <a:extLst>
              <a:ext uri="{FF2B5EF4-FFF2-40B4-BE49-F238E27FC236}">
                <a16:creationId xmlns:a16="http://schemas.microsoft.com/office/drawing/2014/main" id="{4040E9CB-A3E8-F27D-16E0-401D79351786}"/>
              </a:ext>
            </a:extLst>
          </p:cNvPr>
          <p:cNvGraphicFramePr>
            <a:graphicFrameLocks noGrp="1"/>
          </p:cNvGraphicFramePr>
          <p:nvPr/>
        </p:nvGraphicFramePr>
        <p:xfrm>
          <a:off x="3635375" y="4508500"/>
          <a:ext cx="4248150" cy="2133600"/>
        </p:xfrm>
        <a:graphic>
          <a:graphicData uri="http://schemas.openxmlformats.org/drawingml/2006/table">
            <a:tbl>
              <a:tblPr/>
              <a:tblGrid>
                <a:gridCol w="2136775">
                  <a:extLst>
                    <a:ext uri="{9D8B030D-6E8A-4147-A177-3AD203B41FA5}">
                      <a16:colId xmlns:a16="http://schemas.microsoft.com/office/drawing/2014/main" val="3665756261"/>
                    </a:ext>
                  </a:extLst>
                </a:gridCol>
                <a:gridCol w="2111375">
                  <a:extLst>
                    <a:ext uri="{9D8B030D-6E8A-4147-A177-3AD203B41FA5}">
                      <a16:colId xmlns:a16="http://schemas.microsoft.com/office/drawing/2014/main" val="916593407"/>
                    </a:ext>
                  </a:extLst>
                </a:gridCol>
              </a:tblGrid>
              <a:tr h="1065213">
                <a:tc gridSpan="2">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612615217"/>
                  </a:ext>
                </a:extLst>
              </a:tr>
              <a:tr h="1068388">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endParaRPr kumimoji="0" lang="zh-CN" altLang="zh-CN" sz="32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bg2"/>
                        </a:buClr>
                        <a:buSzPct val="75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chemeClr val="accent2"/>
                        </a:buClr>
                        <a:buSzPct val="8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chemeClr val="bg2"/>
                        </a:buClr>
                        <a:buSzPct val="65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accent2"/>
                        </a:buClr>
                        <a:buSzPct val="7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bg2"/>
                        </a:buClr>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bg2"/>
                        </a:buClr>
                        <a:buSzPct val="75000"/>
                        <a:buFont typeface="Wingdings" panose="05000000000000000000" pitchFamily="2" charset="2"/>
                        <a:buNone/>
                        <a:tabLst/>
                      </a:pPr>
                      <a:r>
                        <a:rPr kumimoji="1" lang="zh-CN" altLang="en-US" sz="3200" b="1" i="0" u="none" strike="noStrike" cap="none" normalizeH="0" baseline="0">
                          <a:ln>
                            <a:noFill/>
                          </a:ln>
                          <a:solidFill>
                            <a:srgbClr val="0000FF"/>
                          </a:solidFill>
                          <a:effectLst/>
                          <a:latin typeface="Arial" panose="020B0604020202020204" pitchFamily="34" charset="0"/>
                          <a:ea typeface="宋体" panose="02010600030101010101" pitchFamily="2" charset="-122"/>
                        </a:rPr>
                        <a:t>拒绝</a:t>
                      </a:r>
                      <a:r>
                        <a:rPr kumimoji="1" lang="en-US" altLang="zh-CN" sz="3200" b="1" i="1" u="none" strike="noStrike" cap="none" normalizeH="0" baseline="0">
                          <a:ln>
                            <a:noFill/>
                          </a:ln>
                          <a:solidFill>
                            <a:srgbClr val="0000FF"/>
                          </a:solidFill>
                          <a:effectLst/>
                          <a:latin typeface="Arial" panose="020B0604020202020204" pitchFamily="34" charset="0"/>
                          <a:ea typeface="宋体" panose="02010600030101010101" pitchFamily="2" charset="-122"/>
                        </a:rPr>
                        <a:t>H</a:t>
                      </a:r>
                      <a:r>
                        <a:rPr kumimoji="1" lang="en-US" altLang="zh-CN" sz="3200" b="1" i="0" u="none" strike="noStrike" cap="none" normalizeH="0" baseline="-25000">
                          <a:ln>
                            <a:noFill/>
                          </a:ln>
                          <a:solidFill>
                            <a:srgbClr val="0000FF"/>
                          </a:solidFill>
                          <a:effectLst/>
                          <a:latin typeface="Arial" panose="020B0604020202020204" pitchFamily="34"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430902648"/>
                  </a:ext>
                </a:extLst>
              </a:tr>
            </a:tbl>
          </a:graphicData>
        </a:graphic>
      </p:graphicFrame>
      <p:graphicFrame>
        <p:nvGraphicFramePr>
          <p:cNvPr id="642073" name="Object 25">
            <a:extLst>
              <a:ext uri="{FF2B5EF4-FFF2-40B4-BE49-F238E27FC236}">
                <a16:creationId xmlns:a16="http://schemas.microsoft.com/office/drawing/2014/main" id="{9682E2A4-3467-0887-6D42-FD889AE5FEDF}"/>
              </a:ext>
            </a:extLst>
          </p:cNvPr>
          <p:cNvGraphicFramePr>
            <a:graphicFrameLocks noChangeAspect="1"/>
          </p:cNvGraphicFramePr>
          <p:nvPr/>
        </p:nvGraphicFramePr>
        <p:xfrm>
          <a:off x="0" y="5084763"/>
          <a:ext cx="3244850" cy="1374775"/>
        </p:xfrm>
        <a:graphic>
          <a:graphicData uri="http://schemas.openxmlformats.org/presentationml/2006/ole">
            <mc:AlternateContent xmlns:mc="http://schemas.openxmlformats.org/markup-compatibility/2006">
              <mc:Choice xmlns:v="urn:schemas-microsoft-com:vml" Requires="v">
                <p:oleObj name="Equation" r:id="rId2" imgW="1079280" imgH="457200" progId="Equation.DSMT4">
                  <p:embed/>
                </p:oleObj>
              </mc:Choice>
              <mc:Fallback>
                <p:oleObj name="Equation" r:id="rId2" imgW="1079280" imgH="457200" progId="Equation.DSMT4">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084763"/>
                        <a:ext cx="324485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2074" name="Object 26">
            <a:extLst>
              <a:ext uri="{FF2B5EF4-FFF2-40B4-BE49-F238E27FC236}">
                <a16:creationId xmlns:a16="http://schemas.microsoft.com/office/drawing/2014/main" id="{28B84902-998A-F62C-DF79-D045D55ABE78}"/>
              </a:ext>
            </a:extLst>
          </p:cNvPr>
          <p:cNvGraphicFramePr>
            <a:graphicFrameLocks noChangeAspect="1"/>
          </p:cNvGraphicFramePr>
          <p:nvPr/>
        </p:nvGraphicFramePr>
        <p:xfrm>
          <a:off x="3778250" y="5521325"/>
          <a:ext cx="1985963" cy="1287463"/>
        </p:xfrm>
        <a:graphic>
          <a:graphicData uri="http://schemas.openxmlformats.org/presentationml/2006/ole">
            <mc:AlternateContent xmlns:mc="http://schemas.openxmlformats.org/markup-compatibility/2006">
              <mc:Choice xmlns:v="urn:schemas-microsoft-com:vml" Requires="v">
                <p:oleObj name="Equation" r:id="rId4" imgW="685800" imgH="444240" progId="Equation.DSMT4">
                  <p:embed/>
                </p:oleObj>
              </mc:Choice>
              <mc:Fallback>
                <p:oleObj name="Equation" r:id="rId4" imgW="685800" imgH="444240" progId="Equation.DSMT4">
                  <p:embed/>
                  <p:pic>
                    <p:nvPicPr>
                      <p:cNvPr id="0" name="Object 2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8250" y="5521325"/>
                        <a:ext cx="1985963" cy="1287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42064"/>
                                        </p:tgtEl>
                                        <p:attrNameLst>
                                          <p:attrName>style.visibility</p:attrName>
                                        </p:attrNameLst>
                                      </p:cBhvr>
                                      <p:to>
                                        <p:strVal val="visible"/>
                                      </p:to>
                                    </p:set>
                                    <p:animEffect transition="in" filter="blinds(horizontal)">
                                      <p:cBhvr>
                                        <p:cTn id="7" dur="500"/>
                                        <p:tgtEl>
                                          <p:spTgt spid="6420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42073"/>
                                        </p:tgtEl>
                                        <p:attrNameLst>
                                          <p:attrName>style.visibility</p:attrName>
                                        </p:attrNameLst>
                                      </p:cBhvr>
                                      <p:to>
                                        <p:strVal val="visible"/>
                                      </p:to>
                                    </p:set>
                                    <p:animEffect transition="in" filter="blinds(horizontal)">
                                      <p:cBhvr>
                                        <p:cTn id="12" dur="500"/>
                                        <p:tgtEl>
                                          <p:spTgt spid="64207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642065"/>
                                        </p:tgtEl>
                                        <p:attrNameLst>
                                          <p:attrName>style.visibility</p:attrName>
                                        </p:attrNameLst>
                                      </p:cBhvr>
                                      <p:to>
                                        <p:strVal val="visible"/>
                                      </p:to>
                                    </p:set>
                                    <p:animEffect transition="in" filter="blinds(horizontal)">
                                      <p:cBhvr>
                                        <p:cTn id="17" dur="500"/>
                                        <p:tgtEl>
                                          <p:spTgt spid="642065"/>
                                        </p:tgtEl>
                                      </p:cBhvr>
                                    </p:animEffect>
                                  </p:childTnLst>
                                </p:cTn>
                              </p:par>
                              <p:par>
                                <p:cTn id="18" presetID="3" presetClass="entr" presetSubtype="10" fill="hold" nodeType="withEffect">
                                  <p:stCondLst>
                                    <p:cond delay="0"/>
                                  </p:stCondLst>
                                  <p:childTnLst>
                                    <p:set>
                                      <p:cBhvr>
                                        <p:cTn id="19" dur="1" fill="hold">
                                          <p:stCondLst>
                                            <p:cond delay="0"/>
                                          </p:stCondLst>
                                        </p:cTn>
                                        <p:tgtEl>
                                          <p:spTgt spid="642074"/>
                                        </p:tgtEl>
                                        <p:attrNameLst>
                                          <p:attrName>style.visibility</p:attrName>
                                        </p:attrNameLst>
                                      </p:cBhvr>
                                      <p:to>
                                        <p:strVal val="visible"/>
                                      </p:to>
                                    </p:set>
                                    <p:animEffect transition="in" filter="blinds(horizontal)">
                                      <p:cBhvr>
                                        <p:cTn id="20" dur="500"/>
                                        <p:tgtEl>
                                          <p:spTgt spid="642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44098" name="灯片编号占位符 2">
            <a:extLst>
              <a:ext uri="{FF2B5EF4-FFF2-40B4-BE49-F238E27FC236}">
                <a16:creationId xmlns:a16="http://schemas.microsoft.com/office/drawing/2014/main" id="{3CB1F7E3-BCC1-4974-18F9-91B904BA78C2}"/>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9D4D9F30-F86B-4885-9A03-9048D27F5B93}" type="slidenum">
              <a:rPr lang="en-US" altLang="zh-CN" sz="1400">
                <a:solidFill>
                  <a:schemeClr val="folHlink"/>
                </a:solidFill>
              </a:rPr>
              <a:pPr algn="r" eaLnBrk="1" hangingPunct="1"/>
              <a:t>29</a:t>
            </a:fld>
            <a:endParaRPr lang="en-US" altLang="zh-CN" sz="1400">
              <a:solidFill>
                <a:schemeClr val="folHlink"/>
              </a:solidFill>
            </a:endParaRPr>
          </a:p>
        </p:txBody>
      </p:sp>
      <p:sp>
        <p:nvSpPr>
          <p:cNvPr id="644099" name="Rectangle 3">
            <a:extLst>
              <a:ext uri="{FF2B5EF4-FFF2-40B4-BE49-F238E27FC236}">
                <a16:creationId xmlns:a16="http://schemas.microsoft.com/office/drawing/2014/main" id="{3BAB0FE9-7CB6-B5E1-D741-486B028B92EE}"/>
              </a:ext>
            </a:extLst>
          </p:cNvPr>
          <p:cNvSpPr>
            <a:spLocks noGrp="1" noChangeArrowheads="1"/>
          </p:cNvSpPr>
          <p:nvPr>
            <p:ph type="body" idx="1"/>
          </p:nvPr>
        </p:nvSpPr>
        <p:spPr>
          <a:xfrm>
            <a:off x="0" y="115888"/>
            <a:ext cx="9144000" cy="5761037"/>
          </a:xfrm>
        </p:spPr>
        <p:txBody>
          <a:bodyPr/>
          <a:lstStyle/>
          <a:p>
            <a:pPr>
              <a:lnSpc>
                <a:spcPct val="120000"/>
              </a:lnSpc>
              <a:buFont typeface="Wingdings" panose="05000000000000000000" pitchFamily="2" charset="2"/>
              <a:buNone/>
            </a:pPr>
            <a:r>
              <a:rPr lang="zh-CN" altLang="en-US" b="1">
                <a:solidFill>
                  <a:srgbClr val="0000FF"/>
                </a:solidFill>
                <a:latin typeface="黑体" panose="02010609060101010101" pitchFamily="49" charset="-122"/>
                <a:ea typeface="黑体" panose="02010609060101010101" pitchFamily="49" charset="-122"/>
              </a:rPr>
              <a:t>例</a:t>
            </a:r>
            <a:r>
              <a:rPr lang="zh-CN" altLang="en-US" b="1">
                <a:latin typeface="黑体" panose="02010609060101010101" pitchFamily="49" charset="-122"/>
                <a:ea typeface="黑体" panose="02010609060101010101" pitchFamily="49" charset="-122"/>
              </a:rPr>
              <a:t>   </a:t>
            </a:r>
            <a:r>
              <a:rPr lang="zh-CN" altLang="en-US" b="1"/>
              <a:t>公司从生产商购买牛奶。公司怀疑生产商在牛奶中掺水以谋利。通过测定牛奶的冰点，可以检测出牛奶是否掺水。天然牛奶的冰点温度近似服从正态分布，均值</a:t>
            </a:r>
            <a:r>
              <a:rPr lang="en-US" altLang="zh-CN" i="1">
                <a:latin typeface="Symbol" panose="05050102010706020507" pitchFamily="18" charset="2"/>
              </a:rPr>
              <a:t>m</a:t>
            </a:r>
            <a:r>
              <a:rPr lang="en-US" altLang="zh-CN" i="1" baseline="-25000">
                <a:latin typeface="Symbol" panose="05050102010706020507" pitchFamily="18" charset="2"/>
              </a:rPr>
              <a:t>0</a:t>
            </a:r>
            <a:r>
              <a:rPr lang="en-US" altLang="zh-CN">
                <a:latin typeface="Symbol" panose="05050102010706020507" pitchFamily="18" charset="2"/>
              </a:rPr>
              <a:t>=-0.545</a:t>
            </a:r>
            <a:r>
              <a:rPr lang="zh-CN" altLang="en-US" b="1">
                <a:latin typeface="Symbol" panose="05050102010706020507" pitchFamily="18" charset="2"/>
              </a:rPr>
              <a:t>，标准差为</a:t>
            </a:r>
            <a:r>
              <a:rPr lang="en-US" altLang="zh-CN" b="1">
                <a:latin typeface="Symbol" panose="05050102010706020507" pitchFamily="18" charset="2"/>
              </a:rPr>
              <a:t>s=0.008.</a:t>
            </a:r>
            <a:r>
              <a:rPr lang="zh-CN" altLang="en-US" b="1">
                <a:latin typeface="Symbol" panose="05050102010706020507" pitchFamily="18" charset="2"/>
              </a:rPr>
              <a:t>牛奶掺水可使冰点温度升高而接近于水的冰点温度，测得生产商提交的</a:t>
            </a:r>
            <a:r>
              <a:rPr lang="en-US" altLang="zh-CN" b="1">
                <a:latin typeface="Symbol" panose="05050102010706020507" pitchFamily="18" charset="2"/>
              </a:rPr>
              <a:t>5</a:t>
            </a:r>
            <a:r>
              <a:rPr lang="zh-CN" altLang="en-US" b="1">
                <a:latin typeface="Symbol" panose="05050102010706020507" pitchFamily="18" charset="2"/>
              </a:rPr>
              <a:t>批牛奶的冰点温度，其均值为</a:t>
            </a:r>
            <a:r>
              <a:rPr lang="en-US" altLang="zh-CN" b="1">
                <a:latin typeface="Times New Roman" panose="02020603050405020304" pitchFamily="18" charset="0"/>
              </a:rPr>
              <a:t>-0.535.</a:t>
            </a:r>
          </a:p>
          <a:p>
            <a:pPr>
              <a:lnSpc>
                <a:spcPct val="120000"/>
              </a:lnSpc>
              <a:buFont typeface="Wingdings" panose="05000000000000000000" pitchFamily="2" charset="2"/>
              <a:buNone/>
            </a:pPr>
            <a:r>
              <a:rPr lang="en-US" altLang="zh-CN" b="1">
                <a:latin typeface="Times New Roman" panose="02020603050405020304" pitchFamily="18" charset="0"/>
              </a:rPr>
              <a:t>  </a:t>
            </a:r>
            <a:r>
              <a:rPr lang="zh-CN" altLang="en-US" b="1">
                <a:latin typeface="Times New Roman" panose="02020603050405020304" pitchFamily="18" charset="0"/>
              </a:rPr>
              <a:t>问是否可以认为生产商在牛奶中掺水？</a:t>
            </a:r>
          </a:p>
          <a:p>
            <a:pPr>
              <a:lnSpc>
                <a:spcPct val="120000"/>
              </a:lnSpc>
              <a:buFont typeface="Wingdings" panose="05000000000000000000" pitchFamily="2" charset="2"/>
              <a:buNone/>
            </a:pPr>
            <a:r>
              <a:rPr lang="zh-CN" altLang="en-US" b="1"/>
              <a:t>  取显著性水平</a:t>
            </a:r>
            <a:r>
              <a:rPr lang="en-US" altLang="zh-CN" b="1">
                <a:latin typeface="Symbol" panose="05050102010706020507" pitchFamily="18" charset="2"/>
              </a:rPr>
              <a:t>a</a:t>
            </a:r>
            <a:r>
              <a:rPr lang="en-US" altLang="zh-CN" b="1"/>
              <a:t>=0.05</a:t>
            </a:r>
            <a:r>
              <a:rPr lang="en-US" altLang="zh-CN" sz="2400" b="1"/>
              <a:t>.</a:t>
            </a:r>
          </a:p>
        </p:txBody>
      </p:sp>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8370" name="Rectangle 2">
            <a:extLst>
              <a:ext uri="{FF2B5EF4-FFF2-40B4-BE49-F238E27FC236}">
                <a16:creationId xmlns:a16="http://schemas.microsoft.com/office/drawing/2014/main" id="{DA0CC07D-6696-AF35-DB89-519324A97B84}"/>
              </a:ext>
            </a:extLst>
          </p:cNvPr>
          <p:cNvSpPr>
            <a:spLocks noGrp="1" noChangeArrowheads="1"/>
          </p:cNvSpPr>
          <p:nvPr>
            <p:ph type="title"/>
          </p:nvPr>
        </p:nvSpPr>
        <p:spPr/>
        <p:txBody>
          <a:bodyPr/>
          <a:lstStyle/>
          <a:p>
            <a:endParaRPr lang="zh-CN" altLang="zh-CN"/>
          </a:p>
        </p:txBody>
      </p:sp>
      <p:sp>
        <p:nvSpPr>
          <p:cNvPr id="698371" name="Rectangle 3">
            <a:extLst>
              <a:ext uri="{FF2B5EF4-FFF2-40B4-BE49-F238E27FC236}">
                <a16:creationId xmlns:a16="http://schemas.microsoft.com/office/drawing/2014/main" id="{35D47021-B039-B9C6-2981-7D7830C64364}"/>
              </a:ext>
            </a:extLst>
          </p:cNvPr>
          <p:cNvSpPr>
            <a:spLocks noGrp="1" noChangeArrowheads="1"/>
          </p:cNvSpPr>
          <p:nvPr>
            <p:ph type="body" idx="1"/>
          </p:nvPr>
        </p:nvSpPr>
        <p:spPr/>
        <p:txBody>
          <a:bodyPr/>
          <a:lstStyle/>
          <a:p>
            <a:endParaRPr lang="zh-CN" altLang="zh-CN"/>
          </a:p>
        </p:txBody>
      </p:sp>
      <p:pic>
        <p:nvPicPr>
          <p:cNvPr id="698372" name="Picture 4">
            <a:extLst>
              <a:ext uri="{FF2B5EF4-FFF2-40B4-BE49-F238E27FC236}">
                <a16:creationId xmlns:a16="http://schemas.microsoft.com/office/drawing/2014/main" id="{97145092-0504-984F-BD7D-B012DA0C9B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6588" t="14252" r="38568" b="13429"/>
          <a:stretch>
            <a:fillRect/>
          </a:stretch>
        </p:blipFill>
        <p:spPr bwMode="auto">
          <a:xfrm>
            <a:off x="1692275" y="765175"/>
            <a:ext cx="4248150" cy="475297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Rectangle 2">
            <a:extLst>
              <a:ext uri="{FF2B5EF4-FFF2-40B4-BE49-F238E27FC236}">
                <a16:creationId xmlns:a16="http://schemas.microsoft.com/office/drawing/2014/main" id="{DBC0CA7B-B207-03AC-15B2-5E52106C304C}"/>
              </a:ext>
            </a:extLst>
          </p:cNvPr>
          <p:cNvSpPr>
            <a:spLocks noGrp="1" noChangeArrowheads="1"/>
          </p:cNvSpPr>
          <p:nvPr>
            <p:ph type="title"/>
          </p:nvPr>
        </p:nvSpPr>
        <p:spPr>
          <a:xfrm>
            <a:off x="528638" y="1011238"/>
            <a:ext cx="8435975" cy="701675"/>
          </a:xfrm>
          <a:noFill/>
          <a:ln/>
        </p:spPr>
        <p:txBody>
          <a:bodyPr>
            <a:spAutoFit/>
          </a:bodyPr>
          <a:lstStyle/>
          <a:p>
            <a:pPr algn="ctr"/>
            <a:r>
              <a:rPr lang="zh-CN" altLang="en-US">
                <a:latin typeface="黑体" panose="02010609060101010101" pitchFamily="49" charset="-122"/>
              </a:rPr>
              <a:t>第二节 正态总体均值的假设检验</a:t>
            </a:r>
          </a:p>
        </p:txBody>
      </p:sp>
      <p:sp>
        <p:nvSpPr>
          <p:cNvPr id="602115" name="Text Box 3">
            <a:extLst>
              <a:ext uri="{FF2B5EF4-FFF2-40B4-BE49-F238E27FC236}">
                <a16:creationId xmlns:a16="http://schemas.microsoft.com/office/drawing/2014/main" id="{91B27D67-E788-974C-11E1-BB013B3A8C98}"/>
              </a:ext>
            </a:extLst>
          </p:cNvPr>
          <p:cNvSpPr txBox="1">
            <a:spLocks noChangeArrowheads="1"/>
          </p:cNvSpPr>
          <p:nvPr/>
        </p:nvSpPr>
        <p:spPr bwMode="auto">
          <a:xfrm>
            <a:off x="1371600" y="2498725"/>
            <a:ext cx="57150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黑体" panose="02010609060101010101" pitchFamily="49" charset="-122"/>
                <a:ea typeface="黑体" panose="02010609060101010101" pitchFamily="49" charset="-122"/>
              </a:rPr>
              <a:t>一、单个总体均值  </a:t>
            </a:r>
            <a:r>
              <a:rPr kumimoji="1" lang="zh-CN" altLang="en-US" sz="3200" b="1">
                <a:latin typeface="黑体" panose="02010609060101010101" pitchFamily="49" charset="-122"/>
                <a:ea typeface="黑体" panose="02010609060101010101" pitchFamily="49" charset="-122"/>
                <a:sym typeface="Math1" pitchFamily="2" charset="2"/>
              </a:rPr>
              <a:t>的检验</a:t>
            </a:r>
            <a:endParaRPr kumimoji="1" lang="zh-CN" altLang="en-US" sz="3200" b="1">
              <a:latin typeface="黑体" panose="02010609060101010101" pitchFamily="49" charset="-122"/>
              <a:ea typeface="黑体" panose="02010609060101010101" pitchFamily="49" charset="-122"/>
            </a:endParaRPr>
          </a:p>
        </p:txBody>
      </p:sp>
      <p:sp>
        <p:nvSpPr>
          <p:cNvPr id="602116" name="Text Box 4">
            <a:extLst>
              <a:ext uri="{FF2B5EF4-FFF2-40B4-BE49-F238E27FC236}">
                <a16:creationId xmlns:a16="http://schemas.microsoft.com/office/drawing/2014/main" id="{25922D2C-FCEB-68FD-F790-D06A498D182B}"/>
              </a:ext>
            </a:extLst>
          </p:cNvPr>
          <p:cNvSpPr txBox="1">
            <a:spLocks noChangeArrowheads="1"/>
          </p:cNvSpPr>
          <p:nvPr/>
        </p:nvSpPr>
        <p:spPr bwMode="auto">
          <a:xfrm>
            <a:off x="1392238" y="3260725"/>
            <a:ext cx="660876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ea typeface="黑体" panose="02010609060101010101" pitchFamily="49" charset="-122"/>
              </a:rPr>
              <a:t>二、两个总体均值差的检验</a:t>
            </a:r>
            <a:endParaRPr kumimoji="1" lang="zh-CN" altLang="en-US" sz="3200" b="1">
              <a:latin typeface="Times New Roman" panose="02020603050405020304" pitchFamily="18" charset="0"/>
            </a:endParaRPr>
          </a:p>
        </p:txBody>
      </p:sp>
      <p:sp>
        <p:nvSpPr>
          <p:cNvPr id="602117" name="Text Box 5">
            <a:extLst>
              <a:ext uri="{FF2B5EF4-FFF2-40B4-BE49-F238E27FC236}">
                <a16:creationId xmlns:a16="http://schemas.microsoft.com/office/drawing/2014/main" id="{CDA0BF5E-65A4-B50A-57A9-5F5E9825FED4}"/>
              </a:ext>
            </a:extLst>
          </p:cNvPr>
          <p:cNvSpPr txBox="1">
            <a:spLocks noChangeArrowheads="1"/>
          </p:cNvSpPr>
          <p:nvPr/>
        </p:nvSpPr>
        <p:spPr bwMode="auto">
          <a:xfrm>
            <a:off x="1371600" y="4068763"/>
            <a:ext cx="660876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200" b="1">
                <a:latin typeface="Times New Roman" panose="02020603050405020304" pitchFamily="18" charset="0"/>
                <a:ea typeface="黑体" panose="02010609060101010101" pitchFamily="49" charset="-122"/>
              </a:rPr>
              <a:t>三、基于成对数据的检验</a:t>
            </a:r>
            <a:endParaRPr kumimoji="1" lang="zh-CN" altLang="en-US" sz="3200" b="1">
              <a:latin typeface="Times New Roman" panose="02020603050405020304" pitchFamily="18" charset="0"/>
            </a:endParaRPr>
          </a:p>
        </p:txBody>
      </p:sp>
      <p:graphicFrame>
        <p:nvGraphicFramePr>
          <p:cNvPr id="602118" name="Object 6">
            <a:extLst>
              <a:ext uri="{FF2B5EF4-FFF2-40B4-BE49-F238E27FC236}">
                <a16:creationId xmlns:a16="http://schemas.microsoft.com/office/drawing/2014/main" id="{375B73C0-5EDB-C875-F2EA-08B175B01303}"/>
              </a:ext>
            </a:extLst>
          </p:cNvPr>
          <p:cNvGraphicFramePr>
            <a:graphicFrameLocks noChangeAspect="1"/>
          </p:cNvGraphicFramePr>
          <p:nvPr/>
        </p:nvGraphicFramePr>
        <p:xfrm>
          <a:off x="4765675" y="2651125"/>
          <a:ext cx="349250" cy="381000"/>
        </p:xfrm>
        <a:graphic>
          <a:graphicData uri="http://schemas.openxmlformats.org/presentationml/2006/ole">
            <mc:AlternateContent xmlns:mc="http://schemas.openxmlformats.org/markup-compatibility/2006">
              <mc:Choice xmlns:v="urn:schemas-microsoft-com:vml" Requires="v">
                <p:oleObj name="Equation" r:id="rId2" imgW="279360" imgH="304560" progId="Equation.3">
                  <p:embed/>
                </p:oleObj>
              </mc:Choice>
              <mc:Fallback>
                <p:oleObj name="Equation" r:id="rId2" imgW="279360" imgH="30456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5675" y="2651125"/>
                        <a:ext cx="349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19" name="Rectangle 7">
            <a:hlinkClick r:id="rId4" action="ppaction://hlinksldjump"/>
            <a:extLst>
              <a:ext uri="{FF2B5EF4-FFF2-40B4-BE49-F238E27FC236}">
                <a16:creationId xmlns:a16="http://schemas.microsoft.com/office/drawing/2014/main" id="{804E4F8A-80F5-9A4B-86A7-AB212C1952FB}"/>
              </a:ext>
            </a:extLst>
          </p:cNvPr>
          <p:cNvSpPr>
            <a:spLocks noChangeArrowheads="1"/>
          </p:cNvSpPr>
          <p:nvPr/>
        </p:nvSpPr>
        <p:spPr bwMode="auto">
          <a:xfrm>
            <a:off x="1524000" y="2651125"/>
            <a:ext cx="48006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02120" name="AutoShape 8">
            <a:hlinkClick r:id="" action="ppaction://hlinkshowjump?jump=endshow" highlightClick="1"/>
            <a:extLst>
              <a:ext uri="{FF2B5EF4-FFF2-40B4-BE49-F238E27FC236}">
                <a16:creationId xmlns:a16="http://schemas.microsoft.com/office/drawing/2014/main" id="{C8255EA4-46A6-197E-A40D-801BBDD11ACF}"/>
              </a:ext>
            </a:extLst>
          </p:cNvPr>
          <p:cNvSpPr>
            <a:spLocks noChangeArrowheads="1"/>
          </p:cNvSpPr>
          <p:nvPr/>
        </p:nvSpPr>
        <p:spPr bwMode="auto">
          <a:xfrm>
            <a:off x="8305800" y="6172200"/>
            <a:ext cx="3810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3138" name="Rectangle 2">
            <a:extLst>
              <a:ext uri="{FF2B5EF4-FFF2-40B4-BE49-F238E27FC236}">
                <a16:creationId xmlns:a16="http://schemas.microsoft.com/office/drawing/2014/main" id="{527F1BE6-F9DB-A54C-0F56-1A33B8197319}"/>
              </a:ext>
            </a:extLst>
          </p:cNvPr>
          <p:cNvSpPr>
            <a:spLocks noGrp="1" noChangeArrowheads="1"/>
          </p:cNvSpPr>
          <p:nvPr>
            <p:ph type="title"/>
          </p:nvPr>
        </p:nvSpPr>
        <p:spPr>
          <a:xfrm>
            <a:off x="800100" y="746125"/>
            <a:ext cx="7772400" cy="641350"/>
          </a:xfrm>
          <a:noFill/>
          <a:ln/>
        </p:spPr>
        <p:txBody>
          <a:bodyPr>
            <a:spAutoFit/>
          </a:bodyPr>
          <a:lstStyle/>
          <a:p>
            <a:r>
              <a:rPr lang="zh-CN" altLang="en-US" sz="3600"/>
              <a:t>一、单个总体              </a:t>
            </a:r>
            <a:r>
              <a:rPr lang="zh-CN" altLang="en-US" sz="3600">
                <a:latin typeface="黑体" panose="02010609060101010101" pitchFamily="49" charset="-122"/>
              </a:rPr>
              <a:t>均值  </a:t>
            </a:r>
            <a:r>
              <a:rPr lang="zh-CN" altLang="en-US" sz="3600">
                <a:latin typeface="黑体" panose="02010609060101010101" pitchFamily="49" charset="-122"/>
                <a:sym typeface="Math1" pitchFamily="2" charset="2"/>
              </a:rPr>
              <a:t>的检验</a:t>
            </a:r>
          </a:p>
        </p:txBody>
      </p:sp>
      <p:graphicFrame>
        <p:nvGraphicFramePr>
          <p:cNvPr id="603139" name="Object 3">
            <a:extLst>
              <a:ext uri="{FF2B5EF4-FFF2-40B4-BE49-F238E27FC236}">
                <a16:creationId xmlns:a16="http://schemas.microsoft.com/office/drawing/2014/main" id="{22D5E5DA-B955-79A9-6835-EAD69DFCF7C1}"/>
              </a:ext>
            </a:extLst>
          </p:cNvPr>
          <p:cNvGraphicFramePr>
            <a:graphicFrameLocks noChangeAspect="1"/>
          </p:cNvGraphicFramePr>
          <p:nvPr/>
        </p:nvGraphicFramePr>
        <p:xfrm>
          <a:off x="3563938" y="765175"/>
          <a:ext cx="1684337" cy="566738"/>
        </p:xfrm>
        <a:graphic>
          <a:graphicData uri="http://schemas.openxmlformats.org/presentationml/2006/ole">
            <mc:AlternateContent xmlns:mc="http://schemas.openxmlformats.org/markup-compatibility/2006">
              <mc:Choice xmlns:v="urn:schemas-microsoft-com:vml" Requires="v">
                <p:oleObj name="Equation" r:id="rId2" imgW="1396800" imgH="469800" progId="Equation.3">
                  <p:embed/>
                </p:oleObj>
              </mc:Choice>
              <mc:Fallback>
                <p:oleObj name="Equation" r:id="rId2" imgW="1396800" imgH="469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765175"/>
                        <a:ext cx="1684337"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3140" name="Object 4">
            <a:extLst>
              <a:ext uri="{FF2B5EF4-FFF2-40B4-BE49-F238E27FC236}">
                <a16:creationId xmlns:a16="http://schemas.microsoft.com/office/drawing/2014/main" id="{0A27680D-D1DC-B37E-55EF-B0F14158A5BD}"/>
              </a:ext>
            </a:extLst>
          </p:cNvPr>
          <p:cNvGraphicFramePr>
            <a:graphicFrameLocks noChangeAspect="1"/>
          </p:cNvGraphicFramePr>
          <p:nvPr/>
        </p:nvGraphicFramePr>
        <p:xfrm>
          <a:off x="1116013" y="1557338"/>
          <a:ext cx="5956300" cy="687387"/>
        </p:xfrm>
        <a:graphic>
          <a:graphicData uri="http://schemas.openxmlformats.org/presentationml/2006/ole">
            <mc:AlternateContent xmlns:mc="http://schemas.openxmlformats.org/markup-compatibility/2006">
              <mc:Choice xmlns:v="urn:schemas-microsoft-com:vml" Requires="v">
                <p:oleObj name="公式" r:id="rId4" imgW="1981080" imgH="228600" progId="Equation.3">
                  <p:embed/>
                </p:oleObj>
              </mc:Choice>
              <mc:Fallback>
                <p:oleObj name="公式" r:id="rId4" imgW="1981080" imgH="2286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1557338"/>
                        <a:ext cx="5956300"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3141" name="Object 5">
            <a:extLst>
              <a:ext uri="{FF2B5EF4-FFF2-40B4-BE49-F238E27FC236}">
                <a16:creationId xmlns:a16="http://schemas.microsoft.com/office/drawing/2014/main" id="{559D3D0A-BED8-7C15-C250-13A443417C4F}"/>
              </a:ext>
            </a:extLst>
          </p:cNvPr>
          <p:cNvGraphicFramePr>
            <a:graphicFrameLocks noChangeAspect="1"/>
          </p:cNvGraphicFramePr>
          <p:nvPr/>
        </p:nvGraphicFramePr>
        <p:xfrm>
          <a:off x="1042988" y="2420938"/>
          <a:ext cx="6769100" cy="565150"/>
        </p:xfrm>
        <a:graphic>
          <a:graphicData uri="http://schemas.openxmlformats.org/presentationml/2006/ole">
            <mc:AlternateContent xmlns:mc="http://schemas.openxmlformats.org/markup-compatibility/2006">
              <mc:Choice xmlns:v="urn:schemas-microsoft-com:vml" Requires="v">
                <p:oleObj name="Equation" r:id="rId6" imgW="5626080" imgH="469800" progId="Equation.3">
                  <p:embed/>
                </p:oleObj>
              </mc:Choice>
              <mc:Fallback>
                <p:oleObj name="Equation" r:id="rId6" imgW="5626080" imgH="469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2420938"/>
                        <a:ext cx="6769100"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3142" name="Object 6">
            <a:extLst>
              <a:ext uri="{FF2B5EF4-FFF2-40B4-BE49-F238E27FC236}">
                <a16:creationId xmlns:a16="http://schemas.microsoft.com/office/drawing/2014/main" id="{68201C05-B634-9AFC-D1D1-CCD5105F20D8}"/>
              </a:ext>
            </a:extLst>
          </p:cNvPr>
          <p:cNvGraphicFramePr>
            <a:graphicFrameLocks noChangeAspect="1"/>
          </p:cNvGraphicFramePr>
          <p:nvPr/>
        </p:nvGraphicFramePr>
        <p:xfrm>
          <a:off x="1090613" y="3136900"/>
          <a:ext cx="7226300" cy="579438"/>
        </p:xfrm>
        <a:graphic>
          <a:graphicData uri="http://schemas.openxmlformats.org/presentationml/2006/ole">
            <mc:AlternateContent xmlns:mc="http://schemas.openxmlformats.org/markup-compatibility/2006">
              <mc:Choice xmlns:v="urn:schemas-microsoft-com:vml" Requires="v">
                <p:oleObj name="Equation" r:id="rId8" imgW="6019560" imgH="482400" progId="Equation.3">
                  <p:embed/>
                </p:oleObj>
              </mc:Choice>
              <mc:Fallback>
                <p:oleObj name="Equation" r:id="rId8" imgW="6019560" imgH="4824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90613" y="3136900"/>
                        <a:ext cx="7226300"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3144" name="Object 8">
            <a:extLst>
              <a:ext uri="{FF2B5EF4-FFF2-40B4-BE49-F238E27FC236}">
                <a16:creationId xmlns:a16="http://schemas.microsoft.com/office/drawing/2014/main" id="{8E57F7CA-EE2A-8192-FD3A-0DC8CB333FC1}"/>
              </a:ext>
            </a:extLst>
          </p:cNvPr>
          <p:cNvGraphicFramePr>
            <a:graphicFrameLocks noChangeAspect="1"/>
          </p:cNvGraphicFramePr>
          <p:nvPr/>
        </p:nvGraphicFramePr>
        <p:xfrm>
          <a:off x="6227763" y="908050"/>
          <a:ext cx="349250" cy="381000"/>
        </p:xfrm>
        <a:graphic>
          <a:graphicData uri="http://schemas.openxmlformats.org/presentationml/2006/ole">
            <mc:AlternateContent xmlns:mc="http://schemas.openxmlformats.org/markup-compatibility/2006">
              <mc:Choice xmlns:v="urn:schemas-microsoft-com:vml" Requires="v">
                <p:oleObj name="Equation" r:id="rId10" imgW="279360" imgH="304560" progId="Equation.3">
                  <p:embed/>
                </p:oleObj>
              </mc:Choice>
              <mc:Fallback>
                <p:oleObj name="Equation" r:id="rId10" imgW="279360" imgH="30456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227763" y="908050"/>
                        <a:ext cx="34925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3145" name="Object 9">
            <a:extLst>
              <a:ext uri="{FF2B5EF4-FFF2-40B4-BE49-F238E27FC236}">
                <a16:creationId xmlns:a16="http://schemas.microsoft.com/office/drawing/2014/main" id="{38DC2F3B-5E9C-E570-BAA2-C308816F1551}"/>
              </a:ext>
            </a:extLst>
          </p:cNvPr>
          <p:cNvGraphicFramePr>
            <a:graphicFrameLocks noGrp="1" noChangeAspect="1"/>
          </p:cNvGraphicFramePr>
          <p:nvPr>
            <p:ph idx="1"/>
          </p:nvPr>
        </p:nvGraphicFramePr>
        <p:xfrm>
          <a:off x="1619250" y="3933825"/>
          <a:ext cx="5740400" cy="1562100"/>
        </p:xfrm>
        <a:graphic>
          <a:graphicData uri="http://schemas.openxmlformats.org/presentationml/2006/ole">
            <mc:AlternateContent xmlns:mc="http://schemas.openxmlformats.org/markup-compatibility/2006">
              <mc:Choice xmlns:v="urn:schemas-microsoft-com:vml" Requires="v">
                <p:oleObj name="Equation" r:id="rId12" imgW="5740200" imgH="1562040" progId="Equation.3">
                  <p:embed/>
                </p:oleObj>
              </mc:Choice>
              <mc:Fallback>
                <p:oleObj name="Equation" r:id="rId12" imgW="5740200" imgH="1562040" progId="Equation.3">
                  <p:embed/>
                  <p:pic>
                    <p:nvPicPr>
                      <p:cNvPr id="0" name="Object 9"/>
                      <p:cNvPicPr>
                        <a:picLocks noGrp="1"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19250" y="3933825"/>
                        <a:ext cx="5740400" cy="156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3140"/>
                                        </p:tgtEl>
                                        <p:attrNameLst>
                                          <p:attrName>style.visibility</p:attrName>
                                        </p:attrNameLst>
                                      </p:cBhvr>
                                      <p:to>
                                        <p:strVal val="visible"/>
                                      </p:to>
                                    </p:set>
                                    <p:animEffect transition="in" filter="wipe(left)">
                                      <p:cBhvr>
                                        <p:cTn id="7" dur="500"/>
                                        <p:tgtEl>
                                          <p:spTgt spid="6031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03141"/>
                                        </p:tgtEl>
                                        <p:attrNameLst>
                                          <p:attrName>style.visibility</p:attrName>
                                        </p:attrNameLst>
                                      </p:cBhvr>
                                      <p:to>
                                        <p:strVal val="visible"/>
                                      </p:to>
                                    </p:set>
                                    <p:animEffect transition="in" filter="wipe(left)">
                                      <p:cBhvr>
                                        <p:cTn id="12" dur="500"/>
                                        <p:tgtEl>
                                          <p:spTgt spid="603141"/>
                                        </p:tgtEl>
                                      </p:cBhvr>
                                    </p:animEffect>
                                  </p:childTnLst>
                                </p:cTn>
                              </p:par>
                              <p:par>
                                <p:cTn id="13" presetID="22" presetClass="entr" presetSubtype="8" fill="hold" nodeType="withEffect">
                                  <p:stCondLst>
                                    <p:cond delay="0"/>
                                  </p:stCondLst>
                                  <p:childTnLst>
                                    <p:set>
                                      <p:cBhvr>
                                        <p:cTn id="14" dur="1" fill="hold">
                                          <p:stCondLst>
                                            <p:cond delay="0"/>
                                          </p:stCondLst>
                                        </p:cTn>
                                        <p:tgtEl>
                                          <p:spTgt spid="603142"/>
                                        </p:tgtEl>
                                        <p:attrNameLst>
                                          <p:attrName>style.visibility</p:attrName>
                                        </p:attrNameLst>
                                      </p:cBhvr>
                                      <p:to>
                                        <p:strVal val="visible"/>
                                      </p:to>
                                    </p:set>
                                    <p:animEffect transition="in" filter="wipe(left)">
                                      <p:cBhvr>
                                        <p:cTn id="15" dur="500"/>
                                        <p:tgtEl>
                                          <p:spTgt spid="60314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03145"/>
                                        </p:tgtEl>
                                        <p:attrNameLst>
                                          <p:attrName>style.visibility</p:attrName>
                                        </p:attrNameLst>
                                      </p:cBhvr>
                                      <p:to>
                                        <p:strVal val="visible"/>
                                      </p:to>
                                    </p:set>
                                    <p:animEffect transition="in" filter="wipe(left)">
                                      <p:cBhvr>
                                        <p:cTn id="20" dur="500"/>
                                        <p:tgtEl>
                                          <p:spTgt spid="6031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Rectangle 2">
            <a:extLst>
              <a:ext uri="{FF2B5EF4-FFF2-40B4-BE49-F238E27FC236}">
                <a16:creationId xmlns:a16="http://schemas.microsoft.com/office/drawing/2014/main" id="{1ED93EF7-5FB5-4ED0-62F5-55BF5561DDA4}"/>
              </a:ext>
            </a:extLst>
          </p:cNvPr>
          <p:cNvSpPr>
            <a:spLocks noChangeArrowheads="1"/>
          </p:cNvSpPr>
          <p:nvPr/>
        </p:nvSpPr>
        <p:spPr bwMode="auto">
          <a:xfrm>
            <a:off x="2411413" y="3573463"/>
            <a:ext cx="1873250" cy="719137"/>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66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604163" name="Object 3">
            <a:extLst>
              <a:ext uri="{FF2B5EF4-FFF2-40B4-BE49-F238E27FC236}">
                <a16:creationId xmlns:a16="http://schemas.microsoft.com/office/drawing/2014/main" id="{45D15C78-D56C-278C-3545-DA9BE3EEE6F5}"/>
              </a:ext>
            </a:extLst>
          </p:cNvPr>
          <p:cNvGraphicFramePr>
            <a:graphicFrameLocks noChangeAspect="1"/>
          </p:cNvGraphicFramePr>
          <p:nvPr/>
        </p:nvGraphicFramePr>
        <p:xfrm>
          <a:off x="179388" y="1844675"/>
          <a:ext cx="8118475" cy="2346325"/>
        </p:xfrm>
        <a:graphic>
          <a:graphicData uri="http://schemas.openxmlformats.org/presentationml/2006/ole">
            <mc:AlternateContent xmlns:mc="http://schemas.openxmlformats.org/markup-compatibility/2006">
              <mc:Choice xmlns:v="urn:schemas-microsoft-com:vml" Requires="v">
                <p:oleObj name="公式" r:id="rId2" imgW="6769080" imgH="1955520" progId="Equation.3">
                  <p:embed/>
                </p:oleObj>
              </mc:Choice>
              <mc:Fallback>
                <p:oleObj name="公式" r:id="rId2" imgW="6769080" imgH="195552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388" y="1844675"/>
                        <a:ext cx="8118475" cy="2346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0" fill="hold" nodeType="afterEffect">
                                  <p:stCondLst>
                                    <p:cond delay="0"/>
                                  </p:stCondLst>
                                  <p:childTnLst>
                                    <p:set>
                                      <p:cBhvr>
                                        <p:cTn id="6" dur="1" fill="hold">
                                          <p:stCondLst>
                                            <p:cond delay="0"/>
                                          </p:stCondLst>
                                        </p:cTn>
                                        <p:tgtEl>
                                          <p:spTgt spid="604162"/>
                                        </p:tgtEl>
                                        <p:attrNameLst>
                                          <p:attrName>style.visibility</p:attrName>
                                        </p:attrNameLst>
                                      </p:cBhvr>
                                      <p:to>
                                        <p:strVal val="visible"/>
                                      </p:to>
                                    </p:set>
                                    <p:anim calcmode="lin" valueType="num">
                                      <p:cBhvr>
                                        <p:cTn id="7" dur="500" fill="hold"/>
                                        <p:tgtEl>
                                          <p:spTgt spid="604162"/>
                                        </p:tgtEl>
                                        <p:attrNameLst>
                                          <p:attrName>ppt_w</p:attrName>
                                        </p:attrNameLst>
                                      </p:cBhvr>
                                      <p:tavLst>
                                        <p:tav tm="0">
                                          <p:val>
                                            <p:fltVal val="0"/>
                                          </p:val>
                                        </p:tav>
                                        <p:tav tm="100000">
                                          <p:val>
                                            <p:strVal val="#ppt_w"/>
                                          </p:val>
                                        </p:tav>
                                      </p:tavLst>
                                    </p:anim>
                                    <p:anim calcmode="lin" valueType="num">
                                      <p:cBhvr>
                                        <p:cTn id="8" dur="500" fill="hold"/>
                                        <p:tgtEl>
                                          <p:spTgt spid="604162"/>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5186" name="Object 2">
            <a:extLst>
              <a:ext uri="{FF2B5EF4-FFF2-40B4-BE49-F238E27FC236}">
                <a16:creationId xmlns:a16="http://schemas.microsoft.com/office/drawing/2014/main" id="{B86A5F7E-605C-4511-F29E-389DDADFF072}"/>
              </a:ext>
            </a:extLst>
          </p:cNvPr>
          <p:cNvGraphicFramePr>
            <a:graphicFrameLocks noChangeAspect="1"/>
          </p:cNvGraphicFramePr>
          <p:nvPr/>
        </p:nvGraphicFramePr>
        <p:xfrm>
          <a:off x="395288" y="333375"/>
          <a:ext cx="5459412" cy="687388"/>
        </p:xfrm>
        <a:graphic>
          <a:graphicData uri="http://schemas.openxmlformats.org/presentationml/2006/ole">
            <mc:AlternateContent xmlns:mc="http://schemas.openxmlformats.org/markup-compatibility/2006">
              <mc:Choice xmlns:v="urn:schemas-microsoft-com:vml" Requires="v">
                <p:oleObj name="公式" r:id="rId2" imgW="1815840" imgH="228600" progId="Equation.3">
                  <p:embed/>
                </p:oleObj>
              </mc:Choice>
              <mc:Fallback>
                <p:oleObj name="公式" r:id="rId2" imgW="181584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333375"/>
                        <a:ext cx="5459412"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5187" name="Object 3">
            <a:extLst>
              <a:ext uri="{FF2B5EF4-FFF2-40B4-BE49-F238E27FC236}">
                <a16:creationId xmlns:a16="http://schemas.microsoft.com/office/drawing/2014/main" id="{B187E68E-8C52-181C-F627-D4235088E958}"/>
              </a:ext>
            </a:extLst>
          </p:cNvPr>
          <p:cNvGraphicFramePr>
            <a:graphicFrameLocks noChangeAspect="1"/>
          </p:cNvGraphicFramePr>
          <p:nvPr/>
        </p:nvGraphicFramePr>
        <p:xfrm>
          <a:off x="179388" y="1397000"/>
          <a:ext cx="9267825" cy="519113"/>
        </p:xfrm>
        <a:graphic>
          <a:graphicData uri="http://schemas.openxmlformats.org/presentationml/2006/ole">
            <mc:AlternateContent xmlns:mc="http://schemas.openxmlformats.org/markup-compatibility/2006">
              <mc:Choice xmlns:v="urn:schemas-microsoft-com:vml" Requires="v">
                <p:oleObj name="Equation" r:id="rId4" imgW="8394480" imgH="469800" progId="Equation.3">
                  <p:embed/>
                </p:oleObj>
              </mc:Choice>
              <mc:Fallback>
                <p:oleObj name="Equation" r:id="rId4" imgW="8394480" imgH="4698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9388" y="1397000"/>
                        <a:ext cx="9267825"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5188" name="Object 4">
            <a:extLst>
              <a:ext uri="{FF2B5EF4-FFF2-40B4-BE49-F238E27FC236}">
                <a16:creationId xmlns:a16="http://schemas.microsoft.com/office/drawing/2014/main" id="{E8161CA1-7B6F-C64F-66ED-E30C044F95AB}"/>
              </a:ext>
            </a:extLst>
          </p:cNvPr>
          <p:cNvGraphicFramePr>
            <a:graphicFrameLocks noChangeAspect="1"/>
          </p:cNvGraphicFramePr>
          <p:nvPr/>
        </p:nvGraphicFramePr>
        <p:xfrm>
          <a:off x="107950" y="2309813"/>
          <a:ext cx="6626225" cy="687387"/>
        </p:xfrm>
        <a:graphic>
          <a:graphicData uri="http://schemas.openxmlformats.org/presentationml/2006/ole">
            <mc:AlternateContent xmlns:mc="http://schemas.openxmlformats.org/markup-compatibility/2006">
              <mc:Choice xmlns:v="urn:schemas-microsoft-com:vml" Requires="v">
                <p:oleObj name="公式" r:id="rId6" imgW="2209680" imgH="228600" progId="Equation.3">
                  <p:embed/>
                </p:oleObj>
              </mc:Choice>
              <mc:Fallback>
                <p:oleObj name="公式" r:id="rId6" imgW="2209680" imgH="2286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2309813"/>
                        <a:ext cx="6626225"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05187"/>
                                        </p:tgtEl>
                                        <p:attrNameLst>
                                          <p:attrName>style.visibility</p:attrName>
                                        </p:attrNameLst>
                                      </p:cBhvr>
                                      <p:to>
                                        <p:strVal val="visible"/>
                                      </p:to>
                                    </p:set>
                                    <p:animEffect transition="in" filter="wipe(left)">
                                      <p:cBhvr>
                                        <p:cTn id="7" dur="500"/>
                                        <p:tgtEl>
                                          <p:spTgt spid="605187"/>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605188"/>
                                        </p:tgtEl>
                                        <p:attrNameLst>
                                          <p:attrName>style.visibility</p:attrName>
                                        </p:attrNameLst>
                                      </p:cBhvr>
                                      <p:to>
                                        <p:strVal val="visible"/>
                                      </p:to>
                                    </p:set>
                                    <p:animEffect transition="in" filter="wipe(left)">
                                      <p:cBhvr>
                                        <p:cTn id="11" dur="500"/>
                                        <p:tgtEl>
                                          <p:spTgt spid="605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6210" name="Group 2">
            <a:extLst>
              <a:ext uri="{FF2B5EF4-FFF2-40B4-BE49-F238E27FC236}">
                <a16:creationId xmlns:a16="http://schemas.microsoft.com/office/drawing/2014/main" id="{6D2CDE67-B360-FA7F-C5D1-40F3A55B4057}"/>
              </a:ext>
            </a:extLst>
          </p:cNvPr>
          <p:cNvGraphicFramePr>
            <a:graphicFrameLocks noGrp="1"/>
          </p:cNvGraphicFramePr>
          <p:nvPr/>
        </p:nvGraphicFramePr>
        <p:xfrm>
          <a:off x="250825" y="115888"/>
          <a:ext cx="4608513" cy="2160587"/>
        </p:xfrm>
        <a:graphic>
          <a:graphicData uri="http://schemas.openxmlformats.org/drawingml/2006/table">
            <a:tbl>
              <a:tblPr/>
              <a:tblGrid>
                <a:gridCol w="2317750">
                  <a:extLst>
                    <a:ext uri="{9D8B030D-6E8A-4147-A177-3AD203B41FA5}">
                      <a16:colId xmlns:a16="http://schemas.microsoft.com/office/drawing/2014/main" val="3475416106"/>
                    </a:ext>
                  </a:extLst>
                </a:gridCol>
                <a:gridCol w="2290763">
                  <a:extLst>
                    <a:ext uri="{9D8B030D-6E8A-4147-A177-3AD203B41FA5}">
                      <a16:colId xmlns:a16="http://schemas.microsoft.com/office/drawing/2014/main" val="2674210946"/>
                    </a:ext>
                  </a:extLst>
                </a:gridCol>
              </a:tblGrid>
              <a:tr h="1077913">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280868525"/>
                  </a:ext>
                </a:extLst>
              </a:tr>
              <a:tr h="1082675">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489056623"/>
                  </a:ext>
                </a:extLst>
              </a:tr>
            </a:tbl>
          </a:graphicData>
        </a:graphic>
      </p:graphicFrame>
      <p:graphicFrame>
        <p:nvGraphicFramePr>
          <p:cNvPr id="606218" name="Object 10">
            <a:extLst>
              <a:ext uri="{FF2B5EF4-FFF2-40B4-BE49-F238E27FC236}">
                <a16:creationId xmlns:a16="http://schemas.microsoft.com/office/drawing/2014/main" id="{E1B68DA4-706E-0343-35DB-1E8A39853CCF}"/>
              </a:ext>
            </a:extLst>
          </p:cNvPr>
          <p:cNvGraphicFramePr>
            <a:graphicFrameLocks noChangeAspect="1"/>
          </p:cNvGraphicFramePr>
          <p:nvPr/>
        </p:nvGraphicFramePr>
        <p:xfrm>
          <a:off x="539750" y="893763"/>
          <a:ext cx="2176463" cy="1527175"/>
        </p:xfrm>
        <a:graphic>
          <a:graphicData uri="http://schemas.openxmlformats.org/presentationml/2006/ole">
            <mc:AlternateContent xmlns:mc="http://schemas.openxmlformats.org/markup-compatibility/2006">
              <mc:Choice xmlns:v="urn:schemas-microsoft-com:vml" Requires="v">
                <p:oleObj name="Equation" r:id="rId2" imgW="723600" imgH="507960" progId="Equation.DSMT4">
                  <p:embed/>
                </p:oleObj>
              </mc:Choice>
              <mc:Fallback>
                <p:oleObj name="Equation" r:id="rId2" imgW="723600" imgH="507960" progId="Equation.DSMT4">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893763"/>
                        <a:ext cx="2176463" cy="1527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6219" name="AutoShape 11">
            <a:extLst>
              <a:ext uri="{FF2B5EF4-FFF2-40B4-BE49-F238E27FC236}">
                <a16:creationId xmlns:a16="http://schemas.microsoft.com/office/drawing/2014/main" id="{78865411-9E33-E1AE-A3E3-BD3F8C8E0789}"/>
              </a:ext>
            </a:extLst>
          </p:cNvPr>
          <p:cNvSpPr>
            <a:spLocks noChangeArrowheads="1"/>
          </p:cNvSpPr>
          <p:nvPr/>
        </p:nvSpPr>
        <p:spPr bwMode="auto">
          <a:xfrm>
            <a:off x="1979613" y="4724400"/>
            <a:ext cx="2735262" cy="1152525"/>
          </a:xfrm>
          <a:prstGeom prst="wedgeRoundRectCallout">
            <a:avLst>
              <a:gd name="adj1" fmla="val -30963"/>
              <a:gd name="adj2" fmla="val -123556"/>
              <a:gd name="adj3" fmla="val 16667"/>
            </a:avLst>
          </a:prstGeom>
          <a:solidFill>
            <a:srgbClr val="0000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zh-CN" altLang="en-US" sz="3600" b="1">
                <a:solidFill>
                  <a:schemeClr val="bg1"/>
                </a:solidFill>
                <a:ea typeface="黑体" panose="02010609060101010101" pitchFamily="49" charset="-122"/>
              </a:rPr>
              <a:t>不是统计量</a:t>
            </a:r>
          </a:p>
        </p:txBody>
      </p:sp>
      <p:graphicFrame>
        <p:nvGraphicFramePr>
          <p:cNvPr id="606220" name="Object 12">
            <a:extLst>
              <a:ext uri="{FF2B5EF4-FFF2-40B4-BE49-F238E27FC236}">
                <a16:creationId xmlns:a16="http://schemas.microsoft.com/office/drawing/2014/main" id="{A9B58114-81A4-B217-AD50-4C4C27E51DBC}"/>
              </a:ext>
            </a:extLst>
          </p:cNvPr>
          <p:cNvGraphicFramePr>
            <a:graphicFrameLocks noChangeAspect="1"/>
          </p:cNvGraphicFramePr>
          <p:nvPr/>
        </p:nvGraphicFramePr>
        <p:xfrm>
          <a:off x="1187450" y="2708275"/>
          <a:ext cx="3244850" cy="1374775"/>
        </p:xfrm>
        <a:graphic>
          <a:graphicData uri="http://schemas.openxmlformats.org/presentationml/2006/ole">
            <mc:AlternateContent xmlns:mc="http://schemas.openxmlformats.org/markup-compatibility/2006">
              <mc:Choice xmlns:v="urn:schemas-microsoft-com:vml" Requires="v">
                <p:oleObj name="公式" r:id="rId4" imgW="1079280" imgH="457200" progId="Equation.3">
                  <p:embed/>
                </p:oleObj>
              </mc:Choice>
              <mc:Fallback>
                <p:oleObj name="公式" r:id="rId4" imgW="1079280" imgH="4572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87450" y="2708275"/>
                        <a:ext cx="324485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6210"/>
                                        </p:tgtEl>
                                        <p:attrNameLst>
                                          <p:attrName>style.visibility</p:attrName>
                                        </p:attrNameLst>
                                      </p:cBhvr>
                                      <p:to>
                                        <p:strVal val="visible"/>
                                      </p:to>
                                    </p:set>
                                    <p:animEffect transition="in" filter="blinds(horizontal)">
                                      <p:cBhvr>
                                        <p:cTn id="7" dur="500"/>
                                        <p:tgtEl>
                                          <p:spTgt spid="606210"/>
                                        </p:tgtEl>
                                      </p:cBhvr>
                                    </p:animEffect>
                                  </p:childTnLst>
                                </p:cTn>
                              </p:par>
                              <p:par>
                                <p:cTn id="8" presetID="3" presetClass="entr" presetSubtype="10" fill="hold" nodeType="withEffect">
                                  <p:stCondLst>
                                    <p:cond delay="0"/>
                                  </p:stCondLst>
                                  <p:childTnLst>
                                    <p:set>
                                      <p:cBhvr>
                                        <p:cTn id="9" dur="1" fill="hold">
                                          <p:stCondLst>
                                            <p:cond delay="0"/>
                                          </p:stCondLst>
                                        </p:cTn>
                                        <p:tgtEl>
                                          <p:spTgt spid="606218"/>
                                        </p:tgtEl>
                                        <p:attrNameLst>
                                          <p:attrName>style.visibility</p:attrName>
                                        </p:attrNameLst>
                                      </p:cBhvr>
                                      <p:to>
                                        <p:strVal val="visible"/>
                                      </p:to>
                                    </p:set>
                                    <p:animEffect transition="in" filter="blinds(horizontal)">
                                      <p:cBhvr>
                                        <p:cTn id="10" dur="500"/>
                                        <p:tgtEl>
                                          <p:spTgt spid="60621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06219"/>
                                        </p:tgtEl>
                                        <p:attrNameLst>
                                          <p:attrName>style.visibility</p:attrName>
                                        </p:attrNameLst>
                                      </p:cBhvr>
                                      <p:to>
                                        <p:strVal val="visible"/>
                                      </p:to>
                                    </p:set>
                                    <p:animEffect transition="in" filter="blinds(horizontal)">
                                      <p:cBhvr>
                                        <p:cTn id="15" dur="500"/>
                                        <p:tgtEl>
                                          <p:spTgt spid="606219"/>
                                        </p:tgtEl>
                                      </p:cBhvr>
                                    </p:animEffect>
                                  </p:childTnLst>
                                </p:cTn>
                              </p:par>
                              <p:par>
                                <p:cTn id="16" presetID="3" presetClass="entr" presetSubtype="10" fill="hold" nodeType="withEffect">
                                  <p:stCondLst>
                                    <p:cond delay="0"/>
                                  </p:stCondLst>
                                  <p:childTnLst>
                                    <p:set>
                                      <p:cBhvr>
                                        <p:cTn id="17" dur="1" fill="hold">
                                          <p:stCondLst>
                                            <p:cond delay="0"/>
                                          </p:stCondLst>
                                        </p:cTn>
                                        <p:tgtEl>
                                          <p:spTgt spid="606220"/>
                                        </p:tgtEl>
                                        <p:attrNameLst>
                                          <p:attrName>style.visibility</p:attrName>
                                        </p:attrNameLst>
                                      </p:cBhvr>
                                      <p:to>
                                        <p:strVal val="visible"/>
                                      </p:to>
                                    </p:set>
                                    <p:animEffect transition="in" filter="blinds(horizontal)">
                                      <p:cBhvr>
                                        <p:cTn id="18" dur="500"/>
                                        <p:tgtEl>
                                          <p:spTgt spid="606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6219"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Freeform 14">
            <a:extLst>
              <a:ext uri="{FF2B5EF4-FFF2-40B4-BE49-F238E27FC236}">
                <a16:creationId xmlns:a16="http://schemas.microsoft.com/office/drawing/2014/main" id="{8443B07B-0C95-435A-6968-325D68556A59}"/>
              </a:ext>
            </a:extLst>
          </p:cNvPr>
          <p:cNvSpPr>
            <a:spLocks/>
          </p:cNvSpPr>
          <p:nvPr/>
        </p:nvSpPr>
        <p:spPr bwMode="auto">
          <a:xfrm flipH="1">
            <a:off x="1082675" y="5956300"/>
            <a:ext cx="1143000" cy="457200"/>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07235" name="Freeform 4">
            <a:extLst>
              <a:ext uri="{FF2B5EF4-FFF2-40B4-BE49-F238E27FC236}">
                <a16:creationId xmlns:a16="http://schemas.microsoft.com/office/drawing/2014/main" id="{1B82FE9F-8E61-ECE7-98EA-350FDDCD78A4}"/>
              </a:ext>
            </a:extLst>
          </p:cNvPr>
          <p:cNvSpPr>
            <a:spLocks/>
          </p:cNvSpPr>
          <p:nvPr/>
        </p:nvSpPr>
        <p:spPr bwMode="auto">
          <a:xfrm>
            <a:off x="6484938" y="5935663"/>
            <a:ext cx="1143000" cy="457200"/>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07236" name="Freeform 5">
            <a:extLst>
              <a:ext uri="{FF2B5EF4-FFF2-40B4-BE49-F238E27FC236}">
                <a16:creationId xmlns:a16="http://schemas.microsoft.com/office/drawing/2014/main" id="{7F1B2D2D-E882-82D2-EE88-EC188B84EBDB}"/>
              </a:ext>
            </a:extLst>
          </p:cNvPr>
          <p:cNvSpPr>
            <a:spLocks/>
          </p:cNvSpPr>
          <p:nvPr/>
        </p:nvSpPr>
        <p:spPr bwMode="auto">
          <a:xfrm flipV="1">
            <a:off x="4359275"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07237" name="Line 6">
            <a:extLst>
              <a:ext uri="{FF2B5EF4-FFF2-40B4-BE49-F238E27FC236}">
                <a16:creationId xmlns:a16="http://schemas.microsoft.com/office/drawing/2014/main" id="{2DD914A5-B6E8-A212-5E3F-09C8AB8E5723}"/>
              </a:ext>
            </a:extLst>
          </p:cNvPr>
          <p:cNvSpPr>
            <a:spLocks noChangeShapeType="1"/>
          </p:cNvSpPr>
          <p:nvPr/>
        </p:nvSpPr>
        <p:spPr bwMode="auto">
          <a:xfrm flipV="1">
            <a:off x="769938" y="6400800"/>
            <a:ext cx="7331075"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7238" name="Freeform 7">
            <a:extLst>
              <a:ext uri="{FF2B5EF4-FFF2-40B4-BE49-F238E27FC236}">
                <a16:creationId xmlns:a16="http://schemas.microsoft.com/office/drawing/2014/main" id="{623346C2-B406-0DE9-E2FE-C4C7CEFD3954}"/>
              </a:ext>
            </a:extLst>
          </p:cNvPr>
          <p:cNvSpPr>
            <a:spLocks/>
          </p:cNvSpPr>
          <p:nvPr/>
        </p:nvSpPr>
        <p:spPr bwMode="auto">
          <a:xfrm flipH="1" flipV="1">
            <a:off x="1227138"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07239" name="Line 8">
            <a:extLst>
              <a:ext uri="{FF2B5EF4-FFF2-40B4-BE49-F238E27FC236}">
                <a16:creationId xmlns:a16="http://schemas.microsoft.com/office/drawing/2014/main" id="{CC6400B2-F85A-6334-1653-B21E307D5864}"/>
              </a:ext>
            </a:extLst>
          </p:cNvPr>
          <p:cNvSpPr>
            <a:spLocks noChangeShapeType="1"/>
          </p:cNvSpPr>
          <p:nvPr/>
        </p:nvSpPr>
        <p:spPr bwMode="auto">
          <a:xfrm flipH="1" flipV="1">
            <a:off x="4356100" y="3860800"/>
            <a:ext cx="7938" cy="255587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07240" name="Text Box 9">
            <a:extLst>
              <a:ext uri="{FF2B5EF4-FFF2-40B4-BE49-F238E27FC236}">
                <a16:creationId xmlns:a16="http://schemas.microsoft.com/office/drawing/2014/main" id="{99D222B2-6076-6ABC-434E-7AB882A07163}"/>
              </a:ext>
            </a:extLst>
          </p:cNvPr>
          <p:cNvSpPr txBox="1">
            <a:spLocks noChangeArrowheads="1"/>
          </p:cNvSpPr>
          <p:nvPr/>
        </p:nvSpPr>
        <p:spPr bwMode="auto">
          <a:xfrm>
            <a:off x="4132263" y="6361113"/>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Symbol" panose="05050102010706020507" pitchFamily="18" charset="2"/>
              </a:rPr>
              <a:t>0</a:t>
            </a:r>
          </a:p>
        </p:txBody>
      </p:sp>
      <p:sp>
        <p:nvSpPr>
          <p:cNvPr id="607241" name="Line 10">
            <a:extLst>
              <a:ext uri="{FF2B5EF4-FFF2-40B4-BE49-F238E27FC236}">
                <a16:creationId xmlns:a16="http://schemas.microsoft.com/office/drawing/2014/main" id="{40AE3758-23F3-6F88-6D3B-C9150B99BD4B}"/>
              </a:ext>
            </a:extLst>
          </p:cNvPr>
          <p:cNvSpPr>
            <a:spLocks noChangeShapeType="1"/>
          </p:cNvSpPr>
          <p:nvPr/>
        </p:nvSpPr>
        <p:spPr bwMode="auto">
          <a:xfrm flipV="1">
            <a:off x="6637338" y="5478463"/>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7242" name="Text Box 11">
            <a:extLst>
              <a:ext uri="{FF2B5EF4-FFF2-40B4-BE49-F238E27FC236}">
                <a16:creationId xmlns:a16="http://schemas.microsoft.com/office/drawing/2014/main" id="{8C5E5869-5355-D89F-07CD-E4C23E8F75BA}"/>
              </a:ext>
            </a:extLst>
          </p:cNvPr>
          <p:cNvSpPr txBox="1">
            <a:spLocks noChangeArrowheads="1"/>
          </p:cNvSpPr>
          <p:nvPr/>
        </p:nvSpPr>
        <p:spPr bwMode="auto">
          <a:xfrm>
            <a:off x="6799263" y="4868863"/>
            <a:ext cx="828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latin typeface="Symbol" panose="05050102010706020507" pitchFamily="18" charset="2"/>
              </a:rPr>
              <a:t>a</a:t>
            </a:r>
            <a:r>
              <a:rPr lang="en-US" altLang="zh-CN" sz="3600"/>
              <a:t>/2</a:t>
            </a:r>
          </a:p>
        </p:txBody>
      </p:sp>
      <p:sp>
        <p:nvSpPr>
          <p:cNvPr id="607243" name="Text Box 13">
            <a:extLst>
              <a:ext uri="{FF2B5EF4-FFF2-40B4-BE49-F238E27FC236}">
                <a16:creationId xmlns:a16="http://schemas.microsoft.com/office/drawing/2014/main" id="{EC1DF05E-3430-6AB3-B15A-FAFC62031B84}"/>
              </a:ext>
            </a:extLst>
          </p:cNvPr>
          <p:cNvSpPr txBox="1">
            <a:spLocks noChangeArrowheads="1"/>
          </p:cNvSpPr>
          <p:nvPr/>
        </p:nvSpPr>
        <p:spPr bwMode="auto">
          <a:xfrm>
            <a:off x="6300788" y="6365875"/>
            <a:ext cx="2657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t>k</a:t>
            </a:r>
            <a:endParaRPr lang="en-US" altLang="zh-CN" sz="3600" b="1"/>
          </a:p>
        </p:txBody>
      </p:sp>
      <p:sp>
        <p:nvSpPr>
          <p:cNvPr id="607244" name="Line 15">
            <a:extLst>
              <a:ext uri="{FF2B5EF4-FFF2-40B4-BE49-F238E27FC236}">
                <a16:creationId xmlns:a16="http://schemas.microsoft.com/office/drawing/2014/main" id="{08EBE174-03FD-231B-E61D-532BDEEE2999}"/>
              </a:ext>
            </a:extLst>
          </p:cNvPr>
          <p:cNvSpPr>
            <a:spLocks noChangeShapeType="1"/>
          </p:cNvSpPr>
          <p:nvPr/>
        </p:nvSpPr>
        <p:spPr bwMode="auto">
          <a:xfrm flipH="1" flipV="1">
            <a:off x="1539875" y="5575300"/>
            <a:ext cx="3048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7245" name="Text Box 16">
            <a:extLst>
              <a:ext uri="{FF2B5EF4-FFF2-40B4-BE49-F238E27FC236}">
                <a16:creationId xmlns:a16="http://schemas.microsoft.com/office/drawing/2014/main" id="{33D8C421-643B-A999-028C-020AFFB347BD}"/>
              </a:ext>
            </a:extLst>
          </p:cNvPr>
          <p:cNvSpPr txBox="1">
            <a:spLocks noChangeArrowheads="1"/>
          </p:cNvSpPr>
          <p:nvPr/>
        </p:nvSpPr>
        <p:spPr bwMode="auto">
          <a:xfrm>
            <a:off x="1082675" y="4965700"/>
            <a:ext cx="828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latin typeface="Symbol" panose="05050102010706020507" pitchFamily="18" charset="2"/>
              </a:rPr>
              <a:t>a</a:t>
            </a:r>
            <a:r>
              <a:rPr lang="en-US" altLang="zh-CN" sz="3600"/>
              <a:t>/2</a:t>
            </a:r>
          </a:p>
        </p:txBody>
      </p:sp>
      <p:sp>
        <p:nvSpPr>
          <p:cNvPr id="607246" name="Text Box 17">
            <a:extLst>
              <a:ext uri="{FF2B5EF4-FFF2-40B4-BE49-F238E27FC236}">
                <a16:creationId xmlns:a16="http://schemas.microsoft.com/office/drawing/2014/main" id="{5D5A1160-1152-7749-F4BF-9B03181041E8}"/>
              </a:ext>
            </a:extLst>
          </p:cNvPr>
          <p:cNvSpPr txBox="1">
            <a:spLocks noChangeArrowheads="1"/>
          </p:cNvSpPr>
          <p:nvPr/>
        </p:nvSpPr>
        <p:spPr bwMode="auto">
          <a:xfrm>
            <a:off x="1763713" y="6365875"/>
            <a:ext cx="6302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latin typeface="黑体" panose="02010609060101010101" pitchFamily="49" charset="-122"/>
                <a:ea typeface="黑体" panose="02010609060101010101" pitchFamily="49" charset="-122"/>
              </a:rPr>
              <a:t>-</a:t>
            </a:r>
            <a:r>
              <a:rPr lang="en-US" altLang="zh-CN" sz="2800">
                <a:latin typeface="Symbol" panose="05050102010706020507" pitchFamily="18" charset="2"/>
              </a:rPr>
              <a:t> </a:t>
            </a:r>
            <a:r>
              <a:rPr lang="en-US" altLang="zh-CN" sz="2800" b="1" i="1"/>
              <a:t>k</a:t>
            </a:r>
            <a:endParaRPr lang="en-US" altLang="zh-CN" sz="2800" b="1"/>
          </a:p>
        </p:txBody>
      </p:sp>
      <p:graphicFrame>
        <p:nvGraphicFramePr>
          <p:cNvPr id="607255" name="Group 23">
            <a:extLst>
              <a:ext uri="{FF2B5EF4-FFF2-40B4-BE49-F238E27FC236}">
                <a16:creationId xmlns:a16="http://schemas.microsoft.com/office/drawing/2014/main" id="{4065F287-2A01-027A-48C0-560582ADF7C7}"/>
              </a:ext>
            </a:extLst>
          </p:cNvPr>
          <p:cNvGraphicFramePr>
            <a:graphicFrameLocks noGrp="1"/>
          </p:cNvGraphicFramePr>
          <p:nvPr/>
        </p:nvGraphicFramePr>
        <p:xfrm>
          <a:off x="250825" y="188913"/>
          <a:ext cx="4248150" cy="1776412"/>
        </p:xfrm>
        <a:graphic>
          <a:graphicData uri="http://schemas.openxmlformats.org/drawingml/2006/table">
            <a:tbl>
              <a:tblPr/>
              <a:tblGrid>
                <a:gridCol w="2136775">
                  <a:extLst>
                    <a:ext uri="{9D8B030D-6E8A-4147-A177-3AD203B41FA5}">
                      <a16:colId xmlns:a16="http://schemas.microsoft.com/office/drawing/2014/main" val="577800248"/>
                    </a:ext>
                  </a:extLst>
                </a:gridCol>
                <a:gridCol w="2111375">
                  <a:extLst>
                    <a:ext uri="{9D8B030D-6E8A-4147-A177-3AD203B41FA5}">
                      <a16:colId xmlns:a16="http://schemas.microsoft.com/office/drawing/2014/main" val="3827821098"/>
                    </a:ext>
                  </a:extLst>
                </a:gridCol>
              </a:tblGrid>
              <a:tr h="850900">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683051077"/>
                  </a:ext>
                </a:extLst>
              </a:tr>
              <a:tr h="92551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1324892"/>
                  </a:ext>
                </a:extLst>
              </a:tr>
            </a:tbl>
          </a:graphicData>
        </a:graphic>
      </p:graphicFrame>
      <p:graphicFrame>
        <p:nvGraphicFramePr>
          <p:cNvPr id="607264" name="Object 32">
            <a:extLst>
              <a:ext uri="{FF2B5EF4-FFF2-40B4-BE49-F238E27FC236}">
                <a16:creationId xmlns:a16="http://schemas.microsoft.com/office/drawing/2014/main" id="{7F53AF68-686E-1DBE-0FFF-CCD5AF5B19C0}"/>
              </a:ext>
            </a:extLst>
          </p:cNvPr>
          <p:cNvGraphicFramePr>
            <a:graphicFrameLocks noChangeAspect="1"/>
          </p:cNvGraphicFramePr>
          <p:nvPr/>
        </p:nvGraphicFramePr>
        <p:xfrm>
          <a:off x="395288" y="620713"/>
          <a:ext cx="2252662" cy="1412875"/>
        </p:xfrm>
        <a:graphic>
          <a:graphicData uri="http://schemas.openxmlformats.org/presentationml/2006/ole">
            <mc:AlternateContent xmlns:mc="http://schemas.openxmlformats.org/markup-compatibility/2006">
              <mc:Choice xmlns:v="urn:schemas-microsoft-com:vml" Requires="v">
                <p:oleObj name="公式" r:id="rId2" imgW="749160" imgH="469800" progId="Equation.3">
                  <p:embed/>
                </p:oleObj>
              </mc:Choice>
              <mc:Fallback>
                <p:oleObj name="公式" r:id="rId2" imgW="749160" imgH="469800" progId="Equation.3">
                  <p:embed/>
                  <p:pic>
                    <p:nvPicPr>
                      <p:cNvPr id="0" name="Object 3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20713"/>
                        <a:ext cx="225266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7265" name="Object 4">
            <a:extLst>
              <a:ext uri="{FF2B5EF4-FFF2-40B4-BE49-F238E27FC236}">
                <a16:creationId xmlns:a16="http://schemas.microsoft.com/office/drawing/2014/main" id="{55E41425-38B5-3791-9C03-908FEF5A7950}"/>
              </a:ext>
            </a:extLst>
          </p:cNvPr>
          <p:cNvGraphicFramePr>
            <a:graphicFrameLocks noChangeAspect="1"/>
          </p:cNvGraphicFramePr>
          <p:nvPr/>
        </p:nvGraphicFramePr>
        <p:xfrm>
          <a:off x="38100" y="2205038"/>
          <a:ext cx="8829675" cy="1570037"/>
        </p:xfrm>
        <a:graphic>
          <a:graphicData uri="http://schemas.openxmlformats.org/presentationml/2006/ole">
            <mc:AlternateContent xmlns:mc="http://schemas.openxmlformats.org/markup-compatibility/2006">
              <mc:Choice xmlns:v="urn:schemas-microsoft-com:vml" Requires="v">
                <p:oleObj name="Equation" r:id="rId4" imgW="2857320" imgH="507960" progId="Equation.DSMT4">
                  <p:embed/>
                </p:oleObj>
              </mc:Choice>
              <mc:Fallback>
                <p:oleObj name="Equation" r:id="rId4" imgW="2857320" imgH="5079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 y="2205038"/>
                        <a:ext cx="88296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07255"/>
                                        </p:tgtEl>
                                        <p:attrNameLst>
                                          <p:attrName>style.visibility</p:attrName>
                                        </p:attrNameLst>
                                      </p:cBhvr>
                                      <p:to>
                                        <p:strVal val="visible"/>
                                      </p:to>
                                    </p:set>
                                    <p:animEffect transition="in" filter="blinds(horizontal)">
                                      <p:cBhvr>
                                        <p:cTn id="7" dur="500"/>
                                        <p:tgtEl>
                                          <p:spTgt spid="607255"/>
                                        </p:tgtEl>
                                      </p:cBhvr>
                                    </p:animEffect>
                                  </p:childTnLst>
                                </p:cTn>
                              </p:par>
                              <p:par>
                                <p:cTn id="8" presetID="3" presetClass="entr" presetSubtype="10" fill="hold" nodeType="withEffect">
                                  <p:stCondLst>
                                    <p:cond delay="0"/>
                                  </p:stCondLst>
                                  <p:childTnLst>
                                    <p:set>
                                      <p:cBhvr>
                                        <p:cTn id="9" dur="1" fill="hold">
                                          <p:stCondLst>
                                            <p:cond delay="0"/>
                                          </p:stCondLst>
                                        </p:cTn>
                                        <p:tgtEl>
                                          <p:spTgt spid="607264"/>
                                        </p:tgtEl>
                                        <p:attrNameLst>
                                          <p:attrName>style.visibility</p:attrName>
                                        </p:attrNameLst>
                                      </p:cBhvr>
                                      <p:to>
                                        <p:strVal val="visible"/>
                                      </p:to>
                                    </p:set>
                                    <p:animEffect transition="in" filter="blinds(horizontal)">
                                      <p:cBhvr>
                                        <p:cTn id="10" dur="500"/>
                                        <p:tgtEl>
                                          <p:spTgt spid="60726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07265"/>
                                        </p:tgtEl>
                                        <p:attrNameLst>
                                          <p:attrName>style.visibility</p:attrName>
                                        </p:attrNameLst>
                                      </p:cBhvr>
                                      <p:to>
                                        <p:strVal val="visible"/>
                                      </p:to>
                                    </p:set>
                                    <p:animEffect transition="in" filter="blinds(horizontal)">
                                      <p:cBhvr>
                                        <p:cTn id="15" dur="500"/>
                                        <p:tgtEl>
                                          <p:spTgt spid="60726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07236"/>
                                        </p:tgtEl>
                                        <p:attrNameLst>
                                          <p:attrName>style.visibility</p:attrName>
                                        </p:attrNameLst>
                                      </p:cBhvr>
                                      <p:to>
                                        <p:strVal val="visible"/>
                                      </p:to>
                                    </p:set>
                                    <p:animEffect transition="in" filter="blinds(horizontal)">
                                      <p:cBhvr>
                                        <p:cTn id="20" dur="500"/>
                                        <p:tgtEl>
                                          <p:spTgt spid="607236"/>
                                        </p:tgtEl>
                                      </p:cBhvr>
                                    </p:animEffect>
                                  </p:childTnLst>
                                </p:cTn>
                              </p:par>
                              <p:par>
                                <p:cTn id="21" presetID="3" presetClass="entr" presetSubtype="10" fill="hold" nodeType="withEffect">
                                  <p:stCondLst>
                                    <p:cond delay="0"/>
                                  </p:stCondLst>
                                  <p:childTnLst>
                                    <p:set>
                                      <p:cBhvr>
                                        <p:cTn id="22" dur="1" fill="hold">
                                          <p:stCondLst>
                                            <p:cond delay="0"/>
                                          </p:stCondLst>
                                        </p:cTn>
                                        <p:tgtEl>
                                          <p:spTgt spid="607238"/>
                                        </p:tgtEl>
                                        <p:attrNameLst>
                                          <p:attrName>style.visibility</p:attrName>
                                        </p:attrNameLst>
                                      </p:cBhvr>
                                      <p:to>
                                        <p:strVal val="visible"/>
                                      </p:to>
                                    </p:set>
                                    <p:animEffect transition="in" filter="blinds(horizontal)">
                                      <p:cBhvr>
                                        <p:cTn id="23" dur="500"/>
                                        <p:tgtEl>
                                          <p:spTgt spid="607238"/>
                                        </p:tgtEl>
                                      </p:cBhvr>
                                    </p:animEffect>
                                  </p:childTnLst>
                                </p:cTn>
                              </p:par>
                              <p:par>
                                <p:cTn id="24" presetID="3" presetClass="entr" presetSubtype="10" fill="hold" nodeType="withEffect">
                                  <p:stCondLst>
                                    <p:cond delay="0"/>
                                  </p:stCondLst>
                                  <p:childTnLst>
                                    <p:set>
                                      <p:cBhvr>
                                        <p:cTn id="25" dur="1" fill="hold">
                                          <p:stCondLst>
                                            <p:cond delay="0"/>
                                          </p:stCondLst>
                                        </p:cTn>
                                        <p:tgtEl>
                                          <p:spTgt spid="607237"/>
                                        </p:tgtEl>
                                        <p:attrNameLst>
                                          <p:attrName>style.visibility</p:attrName>
                                        </p:attrNameLst>
                                      </p:cBhvr>
                                      <p:to>
                                        <p:strVal val="visible"/>
                                      </p:to>
                                    </p:set>
                                    <p:animEffect transition="in" filter="blinds(horizontal)">
                                      <p:cBhvr>
                                        <p:cTn id="26" dur="500"/>
                                        <p:tgtEl>
                                          <p:spTgt spid="607237"/>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607240"/>
                                        </p:tgtEl>
                                        <p:attrNameLst>
                                          <p:attrName>style.visibility</p:attrName>
                                        </p:attrNameLst>
                                      </p:cBhvr>
                                      <p:to>
                                        <p:strVal val="visible"/>
                                      </p:to>
                                    </p:set>
                                    <p:animEffect transition="in" filter="blinds(horizontal)">
                                      <p:cBhvr>
                                        <p:cTn id="29" dur="500"/>
                                        <p:tgtEl>
                                          <p:spTgt spid="607240"/>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607246"/>
                                        </p:tgtEl>
                                        <p:attrNameLst>
                                          <p:attrName>style.visibility</p:attrName>
                                        </p:attrNameLst>
                                      </p:cBhvr>
                                      <p:to>
                                        <p:strVal val="visible"/>
                                      </p:to>
                                    </p:set>
                                    <p:animEffect transition="in" filter="blinds(horizontal)">
                                      <p:cBhvr>
                                        <p:cTn id="32" dur="500"/>
                                        <p:tgtEl>
                                          <p:spTgt spid="607246"/>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607243"/>
                                        </p:tgtEl>
                                        <p:attrNameLst>
                                          <p:attrName>style.visibility</p:attrName>
                                        </p:attrNameLst>
                                      </p:cBhvr>
                                      <p:to>
                                        <p:strVal val="visible"/>
                                      </p:to>
                                    </p:set>
                                    <p:animEffect transition="in" filter="blinds(horizontal)">
                                      <p:cBhvr>
                                        <p:cTn id="35" dur="500"/>
                                        <p:tgtEl>
                                          <p:spTgt spid="607243"/>
                                        </p:tgtEl>
                                      </p:cBhvr>
                                    </p:animEffect>
                                  </p:childTnLst>
                                </p:cTn>
                              </p:par>
                              <p:par>
                                <p:cTn id="36" presetID="3" presetClass="entr" presetSubtype="10" fill="hold" nodeType="withEffect">
                                  <p:stCondLst>
                                    <p:cond delay="0"/>
                                  </p:stCondLst>
                                  <p:childTnLst>
                                    <p:set>
                                      <p:cBhvr>
                                        <p:cTn id="37" dur="1" fill="hold">
                                          <p:stCondLst>
                                            <p:cond delay="0"/>
                                          </p:stCondLst>
                                        </p:cTn>
                                        <p:tgtEl>
                                          <p:spTgt spid="607235"/>
                                        </p:tgtEl>
                                        <p:attrNameLst>
                                          <p:attrName>style.visibility</p:attrName>
                                        </p:attrNameLst>
                                      </p:cBhvr>
                                      <p:to>
                                        <p:strVal val="visible"/>
                                      </p:to>
                                    </p:set>
                                    <p:animEffect transition="in" filter="blinds(horizontal)">
                                      <p:cBhvr>
                                        <p:cTn id="38" dur="500"/>
                                        <p:tgtEl>
                                          <p:spTgt spid="607235"/>
                                        </p:tgtEl>
                                      </p:cBhvr>
                                    </p:animEffect>
                                  </p:childTnLst>
                                </p:cTn>
                              </p:par>
                              <p:par>
                                <p:cTn id="39" presetID="3" presetClass="entr" presetSubtype="10" fill="hold" nodeType="withEffect">
                                  <p:stCondLst>
                                    <p:cond delay="0"/>
                                  </p:stCondLst>
                                  <p:childTnLst>
                                    <p:set>
                                      <p:cBhvr>
                                        <p:cTn id="40" dur="1" fill="hold">
                                          <p:stCondLst>
                                            <p:cond delay="0"/>
                                          </p:stCondLst>
                                        </p:cTn>
                                        <p:tgtEl>
                                          <p:spTgt spid="607234"/>
                                        </p:tgtEl>
                                        <p:attrNameLst>
                                          <p:attrName>style.visibility</p:attrName>
                                        </p:attrNameLst>
                                      </p:cBhvr>
                                      <p:to>
                                        <p:strVal val="visible"/>
                                      </p:to>
                                    </p:set>
                                    <p:animEffect transition="in" filter="blinds(horizontal)">
                                      <p:cBhvr>
                                        <p:cTn id="41" dur="500"/>
                                        <p:tgtEl>
                                          <p:spTgt spid="607234"/>
                                        </p:tgtEl>
                                      </p:cBhvr>
                                    </p:animEffect>
                                  </p:childTnLst>
                                </p:cTn>
                              </p:par>
                              <p:par>
                                <p:cTn id="42" presetID="3" presetClass="entr" presetSubtype="10" fill="hold" nodeType="withEffect">
                                  <p:stCondLst>
                                    <p:cond delay="0"/>
                                  </p:stCondLst>
                                  <p:childTnLst>
                                    <p:set>
                                      <p:cBhvr>
                                        <p:cTn id="43" dur="1" fill="hold">
                                          <p:stCondLst>
                                            <p:cond delay="0"/>
                                          </p:stCondLst>
                                        </p:cTn>
                                        <p:tgtEl>
                                          <p:spTgt spid="607239"/>
                                        </p:tgtEl>
                                        <p:attrNameLst>
                                          <p:attrName>style.visibility</p:attrName>
                                        </p:attrNameLst>
                                      </p:cBhvr>
                                      <p:to>
                                        <p:strVal val="visible"/>
                                      </p:to>
                                    </p:set>
                                    <p:animEffect transition="in" filter="blinds(horizontal)">
                                      <p:cBhvr>
                                        <p:cTn id="44" dur="500"/>
                                        <p:tgtEl>
                                          <p:spTgt spid="607239"/>
                                        </p:tgtEl>
                                      </p:cBhvr>
                                    </p:animEffect>
                                  </p:childTnLst>
                                </p:cTn>
                              </p:par>
                              <p:par>
                                <p:cTn id="45" presetID="3" presetClass="entr" presetSubtype="10" fill="hold" nodeType="withEffect">
                                  <p:stCondLst>
                                    <p:cond delay="0"/>
                                  </p:stCondLst>
                                  <p:childTnLst>
                                    <p:set>
                                      <p:cBhvr>
                                        <p:cTn id="46" dur="1" fill="hold">
                                          <p:stCondLst>
                                            <p:cond delay="0"/>
                                          </p:stCondLst>
                                        </p:cTn>
                                        <p:tgtEl>
                                          <p:spTgt spid="607244"/>
                                        </p:tgtEl>
                                        <p:attrNameLst>
                                          <p:attrName>style.visibility</p:attrName>
                                        </p:attrNameLst>
                                      </p:cBhvr>
                                      <p:to>
                                        <p:strVal val="visible"/>
                                      </p:to>
                                    </p:set>
                                    <p:animEffect transition="in" filter="blinds(horizontal)">
                                      <p:cBhvr>
                                        <p:cTn id="47" dur="500"/>
                                        <p:tgtEl>
                                          <p:spTgt spid="607244"/>
                                        </p:tgtEl>
                                      </p:cBhvr>
                                    </p:animEffect>
                                  </p:childTnLst>
                                </p:cTn>
                              </p:par>
                              <p:par>
                                <p:cTn id="48" presetID="3" presetClass="entr" presetSubtype="10" fill="hold" nodeType="withEffect">
                                  <p:stCondLst>
                                    <p:cond delay="0"/>
                                  </p:stCondLst>
                                  <p:childTnLst>
                                    <p:set>
                                      <p:cBhvr>
                                        <p:cTn id="49" dur="1" fill="hold">
                                          <p:stCondLst>
                                            <p:cond delay="0"/>
                                          </p:stCondLst>
                                        </p:cTn>
                                        <p:tgtEl>
                                          <p:spTgt spid="607241"/>
                                        </p:tgtEl>
                                        <p:attrNameLst>
                                          <p:attrName>style.visibility</p:attrName>
                                        </p:attrNameLst>
                                      </p:cBhvr>
                                      <p:to>
                                        <p:strVal val="visible"/>
                                      </p:to>
                                    </p:set>
                                    <p:animEffect transition="in" filter="blinds(horizontal)">
                                      <p:cBhvr>
                                        <p:cTn id="50" dur="500"/>
                                        <p:tgtEl>
                                          <p:spTgt spid="607241"/>
                                        </p:tgtEl>
                                      </p:cBhvr>
                                    </p:animEffect>
                                  </p:childTnLst>
                                </p:cTn>
                              </p:par>
                              <p:par>
                                <p:cTn id="51" presetID="3" presetClass="entr" presetSubtype="10" fill="hold" grpId="0" nodeType="withEffect">
                                  <p:stCondLst>
                                    <p:cond delay="0"/>
                                  </p:stCondLst>
                                  <p:childTnLst>
                                    <p:set>
                                      <p:cBhvr>
                                        <p:cTn id="52" dur="1" fill="hold">
                                          <p:stCondLst>
                                            <p:cond delay="0"/>
                                          </p:stCondLst>
                                        </p:cTn>
                                        <p:tgtEl>
                                          <p:spTgt spid="607245"/>
                                        </p:tgtEl>
                                        <p:attrNameLst>
                                          <p:attrName>style.visibility</p:attrName>
                                        </p:attrNameLst>
                                      </p:cBhvr>
                                      <p:to>
                                        <p:strVal val="visible"/>
                                      </p:to>
                                    </p:set>
                                    <p:animEffect transition="in" filter="blinds(horizontal)">
                                      <p:cBhvr>
                                        <p:cTn id="53" dur="500"/>
                                        <p:tgtEl>
                                          <p:spTgt spid="607245"/>
                                        </p:tgtEl>
                                      </p:cBhvr>
                                    </p:animEffect>
                                  </p:childTnLst>
                                </p:cTn>
                              </p:par>
                              <p:par>
                                <p:cTn id="54" presetID="3" presetClass="entr" presetSubtype="10" fill="hold" grpId="0" nodeType="withEffect">
                                  <p:stCondLst>
                                    <p:cond delay="0"/>
                                  </p:stCondLst>
                                  <p:childTnLst>
                                    <p:set>
                                      <p:cBhvr>
                                        <p:cTn id="55" dur="1" fill="hold">
                                          <p:stCondLst>
                                            <p:cond delay="0"/>
                                          </p:stCondLst>
                                        </p:cTn>
                                        <p:tgtEl>
                                          <p:spTgt spid="607242"/>
                                        </p:tgtEl>
                                        <p:attrNameLst>
                                          <p:attrName>style.visibility</p:attrName>
                                        </p:attrNameLst>
                                      </p:cBhvr>
                                      <p:to>
                                        <p:strVal val="visible"/>
                                      </p:to>
                                    </p:set>
                                    <p:animEffect transition="in" filter="blinds(horizontal)">
                                      <p:cBhvr>
                                        <p:cTn id="56" dur="500"/>
                                        <p:tgtEl>
                                          <p:spTgt spid="6072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7240" grpId="0"/>
      <p:bldP spid="607242" grpId="0"/>
      <p:bldP spid="607243" grpId="0"/>
      <p:bldP spid="607245" grpId="0"/>
      <p:bldP spid="607246"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6" name="Freeform 14">
            <a:extLst>
              <a:ext uri="{FF2B5EF4-FFF2-40B4-BE49-F238E27FC236}">
                <a16:creationId xmlns:a16="http://schemas.microsoft.com/office/drawing/2014/main" id="{E0926CDF-8A07-3E1D-A991-D14A87890D42}"/>
              </a:ext>
            </a:extLst>
          </p:cNvPr>
          <p:cNvSpPr>
            <a:spLocks/>
          </p:cNvSpPr>
          <p:nvPr/>
        </p:nvSpPr>
        <p:spPr bwMode="auto">
          <a:xfrm flipH="1">
            <a:off x="1082675" y="5956300"/>
            <a:ext cx="1143000" cy="457200"/>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76867" name="Freeform 4">
            <a:extLst>
              <a:ext uri="{FF2B5EF4-FFF2-40B4-BE49-F238E27FC236}">
                <a16:creationId xmlns:a16="http://schemas.microsoft.com/office/drawing/2014/main" id="{9620B5CE-CCE7-0846-3CD8-882C18A38843}"/>
              </a:ext>
            </a:extLst>
          </p:cNvPr>
          <p:cNvSpPr>
            <a:spLocks/>
          </p:cNvSpPr>
          <p:nvPr/>
        </p:nvSpPr>
        <p:spPr bwMode="auto">
          <a:xfrm>
            <a:off x="6484938" y="5935663"/>
            <a:ext cx="1143000" cy="457200"/>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76868" name="Freeform 5">
            <a:extLst>
              <a:ext uri="{FF2B5EF4-FFF2-40B4-BE49-F238E27FC236}">
                <a16:creationId xmlns:a16="http://schemas.microsoft.com/office/drawing/2014/main" id="{8C48F0C5-BFD7-EA77-C30D-55AF62227326}"/>
              </a:ext>
            </a:extLst>
          </p:cNvPr>
          <p:cNvSpPr>
            <a:spLocks/>
          </p:cNvSpPr>
          <p:nvPr/>
        </p:nvSpPr>
        <p:spPr bwMode="auto">
          <a:xfrm flipV="1">
            <a:off x="4359275"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6869" name="Line 6">
            <a:extLst>
              <a:ext uri="{FF2B5EF4-FFF2-40B4-BE49-F238E27FC236}">
                <a16:creationId xmlns:a16="http://schemas.microsoft.com/office/drawing/2014/main" id="{AA0375A2-74F5-8335-D5DB-C8215A8566A3}"/>
              </a:ext>
            </a:extLst>
          </p:cNvPr>
          <p:cNvSpPr>
            <a:spLocks noChangeShapeType="1"/>
          </p:cNvSpPr>
          <p:nvPr/>
        </p:nvSpPr>
        <p:spPr bwMode="auto">
          <a:xfrm flipV="1">
            <a:off x="769938" y="6400800"/>
            <a:ext cx="7331075"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6870" name="Freeform 7">
            <a:extLst>
              <a:ext uri="{FF2B5EF4-FFF2-40B4-BE49-F238E27FC236}">
                <a16:creationId xmlns:a16="http://schemas.microsoft.com/office/drawing/2014/main" id="{831ACBFA-FF33-3B6E-C600-EEB5D333DB94}"/>
              </a:ext>
            </a:extLst>
          </p:cNvPr>
          <p:cNvSpPr>
            <a:spLocks/>
          </p:cNvSpPr>
          <p:nvPr/>
        </p:nvSpPr>
        <p:spPr bwMode="auto">
          <a:xfrm flipH="1" flipV="1">
            <a:off x="1227138"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76871" name="Line 8">
            <a:extLst>
              <a:ext uri="{FF2B5EF4-FFF2-40B4-BE49-F238E27FC236}">
                <a16:creationId xmlns:a16="http://schemas.microsoft.com/office/drawing/2014/main" id="{7F3A7771-C9CA-8EF4-9B15-CAB22BC12BE0}"/>
              </a:ext>
            </a:extLst>
          </p:cNvPr>
          <p:cNvSpPr>
            <a:spLocks noChangeShapeType="1"/>
          </p:cNvSpPr>
          <p:nvPr/>
        </p:nvSpPr>
        <p:spPr bwMode="auto">
          <a:xfrm flipH="1" flipV="1">
            <a:off x="4356100" y="3860800"/>
            <a:ext cx="7938" cy="255587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76872" name="Text Box 9">
            <a:extLst>
              <a:ext uri="{FF2B5EF4-FFF2-40B4-BE49-F238E27FC236}">
                <a16:creationId xmlns:a16="http://schemas.microsoft.com/office/drawing/2014/main" id="{782D6168-6900-9662-4416-E29A06D748AD}"/>
              </a:ext>
            </a:extLst>
          </p:cNvPr>
          <p:cNvSpPr txBox="1">
            <a:spLocks noChangeArrowheads="1"/>
          </p:cNvSpPr>
          <p:nvPr/>
        </p:nvSpPr>
        <p:spPr bwMode="auto">
          <a:xfrm>
            <a:off x="4132263" y="6361113"/>
            <a:ext cx="412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a:latin typeface="Symbol" panose="05050102010706020507" pitchFamily="18" charset="2"/>
              </a:rPr>
              <a:t>0</a:t>
            </a:r>
          </a:p>
        </p:txBody>
      </p:sp>
      <p:sp>
        <p:nvSpPr>
          <p:cNvPr id="676873" name="Line 10">
            <a:extLst>
              <a:ext uri="{FF2B5EF4-FFF2-40B4-BE49-F238E27FC236}">
                <a16:creationId xmlns:a16="http://schemas.microsoft.com/office/drawing/2014/main" id="{0CC8D5AE-7946-5E12-7686-BDDE80AD8E79}"/>
              </a:ext>
            </a:extLst>
          </p:cNvPr>
          <p:cNvSpPr>
            <a:spLocks noChangeShapeType="1"/>
          </p:cNvSpPr>
          <p:nvPr/>
        </p:nvSpPr>
        <p:spPr bwMode="auto">
          <a:xfrm flipV="1">
            <a:off x="6637338" y="5478463"/>
            <a:ext cx="3810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4" name="Text Box 11">
            <a:extLst>
              <a:ext uri="{FF2B5EF4-FFF2-40B4-BE49-F238E27FC236}">
                <a16:creationId xmlns:a16="http://schemas.microsoft.com/office/drawing/2014/main" id="{DC3EBA8C-7271-CA18-98CB-A66BDFF01939}"/>
              </a:ext>
            </a:extLst>
          </p:cNvPr>
          <p:cNvSpPr txBox="1">
            <a:spLocks noChangeArrowheads="1"/>
          </p:cNvSpPr>
          <p:nvPr/>
        </p:nvSpPr>
        <p:spPr bwMode="auto">
          <a:xfrm>
            <a:off x="6799263" y="4868863"/>
            <a:ext cx="828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latin typeface="Symbol" panose="05050102010706020507" pitchFamily="18" charset="2"/>
              </a:rPr>
              <a:t>a</a:t>
            </a:r>
            <a:r>
              <a:rPr lang="en-US" altLang="zh-CN" sz="3600"/>
              <a:t>/2</a:t>
            </a:r>
          </a:p>
        </p:txBody>
      </p:sp>
      <p:sp>
        <p:nvSpPr>
          <p:cNvPr id="676875" name="Text Box 13">
            <a:extLst>
              <a:ext uri="{FF2B5EF4-FFF2-40B4-BE49-F238E27FC236}">
                <a16:creationId xmlns:a16="http://schemas.microsoft.com/office/drawing/2014/main" id="{379695B0-4197-069F-7E79-F8230FAE2D57}"/>
              </a:ext>
            </a:extLst>
          </p:cNvPr>
          <p:cNvSpPr txBox="1">
            <a:spLocks noChangeArrowheads="1"/>
          </p:cNvSpPr>
          <p:nvPr/>
        </p:nvSpPr>
        <p:spPr bwMode="auto">
          <a:xfrm>
            <a:off x="6300788" y="6365875"/>
            <a:ext cx="2657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latin typeface="Arial" panose="020B0604020202020204" pitchFamily="34" charset="0"/>
              </a:rPr>
              <a:t>t</a:t>
            </a:r>
            <a:r>
              <a:rPr lang="en-US" altLang="zh-CN" sz="2800" b="1" i="1" baseline="-25000">
                <a:latin typeface="Arial" panose="020B0604020202020204" pitchFamily="34" charset="0"/>
              </a:rPr>
              <a:t>a/2</a:t>
            </a:r>
            <a:r>
              <a:rPr lang="en-US" altLang="zh-CN" sz="2800" b="1">
                <a:latin typeface="Arial" panose="020B0604020202020204" pitchFamily="34" charset="0"/>
              </a:rPr>
              <a:t>(n-1)</a:t>
            </a:r>
            <a:endParaRPr lang="en-US" altLang="zh-CN" sz="3600" b="1">
              <a:latin typeface="Symbol" panose="05050102010706020507" pitchFamily="18" charset="2"/>
            </a:endParaRPr>
          </a:p>
        </p:txBody>
      </p:sp>
      <p:sp>
        <p:nvSpPr>
          <p:cNvPr id="676876" name="Line 15">
            <a:extLst>
              <a:ext uri="{FF2B5EF4-FFF2-40B4-BE49-F238E27FC236}">
                <a16:creationId xmlns:a16="http://schemas.microsoft.com/office/drawing/2014/main" id="{255457A8-A75A-0938-3DAF-40E238CDA848}"/>
              </a:ext>
            </a:extLst>
          </p:cNvPr>
          <p:cNvSpPr>
            <a:spLocks noChangeShapeType="1"/>
          </p:cNvSpPr>
          <p:nvPr/>
        </p:nvSpPr>
        <p:spPr bwMode="auto">
          <a:xfrm flipH="1" flipV="1">
            <a:off x="1539875" y="5575300"/>
            <a:ext cx="304800" cy="685800"/>
          </a:xfrm>
          <a:prstGeom prst="line">
            <a:avLst/>
          </a:prstGeom>
          <a:noFill/>
          <a:ln w="9525">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76877" name="Text Box 16">
            <a:extLst>
              <a:ext uri="{FF2B5EF4-FFF2-40B4-BE49-F238E27FC236}">
                <a16:creationId xmlns:a16="http://schemas.microsoft.com/office/drawing/2014/main" id="{9742ABAA-B612-8809-AA96-C2E3A59043B0}"/>
              </a:ext>
            </a:extLst>
          </p:cNvPr>
          <p:cNvSpPr txBox="1">
            <a:spLocks noChangeArrowheads="1"/>
          </p:cNvSpPr>
          <p:nvPr/>
        </p:nvSpPr>
        <p:spPr bwMode="auto">
          <a:xfrm>
            <a:off x="1082675" y="4965700"/>
            <a:ext cx="8286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i="1">
                <a:latin typeface="Symbol" panose="05050102010706020507" pitchFamily="18" charset="2"/>
              </a:rPr>
              <a:t>a</a:t>
            </a:r>
            <a:r>
              <a:rPr lang="en-US" altLang="zh-CN" sz="3600"/>
              <a:t>/2</a:t>
            </a:r>
          </a:p>
        </p:txBody>
      </p:sp>
      <p:sp>
        <p:nvSpPr>
          <p:cNvPr id="676878" name="Text Box 17">
            <a:extLst>
              <a:ext uri="{FF2B5EF4-FFF2-40B4-BE49-F238E27FC236}">
                <a16:creationId xmlns:a16="http://schemas.microsoft.com/office/drawing/2014/main" id="{99A4A7D3-BE81-0203-E90B-20E7C9751BB5}"/>
              </a:ext>
            </a:extLst>
          </p:cNvPr>
          <p:cNvSpPr txBox="1">
            <a:spLocks noChangeArrowheads="1"/>
          </p:cNvSpPr>
          <p:nvPr/>
        </p:nvSpPr>
        <p:spPr bwMode="auto">
          <a:xfrm>
            <a:off x="1763713" y="6365875"/>
            <a:ext cx="16811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a:latin typeface="黑体" panose="02010609060101010101" pitchFamily="49" charset="-122"/>
                <a:ea typeface="黑体" panose="02010609060101010101" pitchFamily="49" charset="-122"/>
              </a:rPr>
              <a:t>-</a:t>
            </a:r>
            <a:r>
              <a:rPr lang="en-US" altLang="zh-CN" sz="2800">
                <a:latin typeface="Symbol" panose="05050102010706020507" pitchFamily="18" charset="2"/>
              </a:rPr>
              <a:t> </a:t>
            </a:r>
            <a:r>
              <a:rPr lang="en-US" altLang="zh-CN" sz="2800" b="1" i="1">
                <a:latin typeface="Arial" panose="020B0604020202020204" pitchFamily="34" charset="0"/>
              </a:rPr>
              <a:t>t</a:t>
            </a:r>
            <a:r>
              <a:rPr lang="en-US" altLang="zh-CN" sz="2800" b="1" i="1" baseline="-25000">
                <a:latin typeface="Arial" panose="020B0604020202020204" pitchFamily="34" charset="0"/>
              </a:rPr>
              <a:t>a/2</a:t>
            </a:r>
            <a:r>
              <a:rPr lang="en-US" altLang="zh-CN" sz="2800" b="1">
                <a:latin typeface="Arial" panose="020B0604020202020204" pitchFamily="34" charset="0"/>
              </a:rPr>
              <a:t>(n-1)</a:t>
            </a:r>
          </a:p>
        </p:txBody>
      </p:sp>
      <p:graphicFrame>
        <p:nvGraphicFramePr>
          <p:cNvPr id="676879" name="Group 15">
            <a:extLst>
              <a:ext uri="{FF2B5EF4-FFF2-40B4-BE49-F238E27FC236}">
                <a16:creationId xmlns:a16="http://schemas.microsoft.com/office/drawing/2014/main" id="{48547449-B8CB-080C-AA53-6F060D3F8822}"/>
              </a:ext>
            </a:extLst>
          </p:cNvPr>
          <p:cNvGraphicFramePr>
            <a:graphicFrameLocks noGrp="1"/>
          </p:cNvGraphicFramePr>
          <p:nvPr/>
        </p:nvGraphicFramePr>
        <p:xfrm>
          <a:off x="250825" y="188913"/>
          <a:ext cx="4248150" cy="1776412"/>
        </p:xfrm>
        <a:graphic>
          <a:graphicData uri="http://schemas.openxmlformats.org/drawingml/2006/table">
            <a:tbl>
              <a:tblPr/>
              <a:tblGrid>
                <a:gridCol w="2136775">
                  <a:extLst>
                    <a:ext uri="{9D8B030D-6E8A-4147-A177-3AD203B41FA5}">
                      <a16:colId xmlns:a16="http://schemas.microsoft.com/office/drawing/2014/main" val="3555448896"/>
                    </a:ext>
                  </a:extLst>
                </a:gridCol>
                <a:gridCol w="2111375">
                  <a:extLst>
                    <a:ext uri="{9D8B030D-6E8A-4147-A177-3AD203B41FA5}">
                      <a16:colId xmlns:a16="http://schemas.microsoft.com/office/drawing/2014/main" val="543233076"/>
                    </a:ext>
                  </a:extLst>
                </a:gridCol>
              </a:tblGrid>
              <a:tr h="850900">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500652654"/>
                  </a:ext>
                </a:extLst>
              </a:tr>
              <a:tr h="92551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472483573"/>
                  </a:ext>
                </a:extLst>
              </a:tr>
            </a:tbl>
          </a:graphicData>
        </a:graphic>
      </p:graphicFrame>
      <p:graphicFrame>
        <p:nvGraphicFramePr>
          <p:cNvPr id="676887" name="Object 23">
            <a:extLst>
              <a:ext uri="{FF2B5EF4-FFF2-40B4-BE49-F238E27FC236}">
                <a16:creationId xmlns:a16="http://schemas.microsoft.com/office/drawing/2014/main" id="{A548591C-277A-D322-E0CA-A88E755A7133}"/>
              </a:ext>
            </a:extLst>
          </p:cNvPr>
          <p:cNvGraphicFramePr>
            <a:graphicFrameLocks noChangeAspect="1"/>
          </p:cNvGraphicFramePr>
          <p:nvPr/>
        </p:nvGraphicFramePr>
        <p:xfrm>
          <a:off x="395288" y="620713"/>
          <a:ext cx="2252662" cy="1412875"/>
        </p:xfrm>
        <a:graphic>
          <a:graphicData uri="http://schemas.openxmlformats.org/presentationml/2006/ole">
            <mc:AlternateContent xmlns:mc="http://schemas.openxmlformats.org/markup-compatibility/2006">
              <mc:Choice xmlns:v="urn:schemas-microsoft-com:vml" Requires="v">
                <p:oleObj name="公式" r:id="rId2" imgW="749160" imgH="469800" progId="Equation.3">
                  <p:embed/>
                </p:oleObj>
              </mc:Choice>
              <mc:Fallback>
                <p:oleObj name="公式" r:id="rId2" imgW="749160" imgH="469800" progId="Equation.3">
                  <p:embed/>
                  <p:pic>
                    <p:nvPicPr>
                      <p:cNvPr id="0" name="Object 2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620713"/>
                        <a:ext cx="2252662"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888" name="Object 4">
            <a:extLst>
              <a:ext uri="{FF2B5EF4-FFF2-40B4-BE49-F238E27FC236}">
                <a16:creationId xmlns:a16="http://schemas.microsoft.com/office/drawing/2014/main" id="{4BA897EC-09A0-6E3C-3F20-058CA3E6D33F}"/>
              </a:ext>
            </a:extLst>
          </p:cNvPr>
          <p:cNvGraphicFramePr>
            <a:graphicFrameLocks noChangeAspect="1"/>
          </p:cNvGraphicFramePr>
          <p:nvPr/>
        </p:nvGraphicFramePr>
        <p:xfrm>
          <a:off x="38100" y="2205038"/>
          <a:ext cx="8829675" cy="1570037"/>
        </p:xfrm>
        <a:graphic>
          <a:graphicData uri="http://schemas.openxmlformats.org/presentationml/2006/ole">
            <mc:AlternateContent xmlns:mc="http://schemas.openxmlformats.org/markup-compatibility/2006">
              <mc:Choice xmlns:v="urn:schemas-microsoft-com:vml" Requires="v">
                <p:oleObj name="Equation" r:id="rId4" imgW="2857320" imgH="507960" progId="Equation.DSMT4">
                  <p:embed/>
                </p:oleObj>
              </mc:Choice>
              <mc:Fallback>
                <p:oleObj name="Equation" r:id="rId4" imgW="2857320" imgH="507960" progId="Equation.DSMT4">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100" y="2205038"/>
                        <a:ext cx="8829675" cy="157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8277" name="Group 21">
            <a:extLst>
              <a:ext uri="{FF2B5EF4-FFF2-40B4-BE49-F238E27FC236}">
                <a16:creationId xmlns:a16="http://schemas.microsoft.com/office/drawing/2014/main" id="{1F9A74AB-074D-2F6D-AB6A-845AC81C61C4}"/>
              </a:ext>
            </a:extLst>
          </p:cNvPr>
          <p:cNvGraphicFramePr>
            <a:graphicFrameLocks noGrp="1"/>
          </p:cNvGraphicFramePr>
          <p:nvPr/>
        </p:nvGraphicFramePr>
        <p:xfrm>
          <a:off x="0" y="1268413"/>
          <a:ext cx="8064500" cy="1847850"/>
        </p:xfrm>
        <a:graphic>
          <a:graphicData uri="http://schemas.openxmlformats.org/drawingml/2006/table">
            <a:tbl>
              <a:tblPr/>
              <a:tblGrid>
                <a:gridCol w="4056063">
                  <a:extLst>
                    <a:ext uri="{9D8B030D-6E8A-4147-A177-3AD203B41FA5}">
                      <a16:colId xmlns:a16="http://schemas.microsoft.com/office/drawing/2014/main" val="2260687413"/>
                    </a:ext>
                  </a:extLst>
                </a:gridCol>
                <a:gridCol w="4008437">
                  <a:extLst>
                    <a:ext uri="{9D8B030D-6E8A-4147-A177-3AD203B41FA5}">
                      <a16:colId xmlns:a16="http://schemas.microsoft.com/office/drawing/2014/main" val="2983006453"/>
                    </a:ext>
                  </a:extLst>
                </a:gridCol>
              </a:tblGrid>
              <a:tr h="922338">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870375048"/>
                  </a:ext>
                </a:extLst>
              </a:tr>
              <a:tr h="92551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791221066"/>
                  </a:ext>
                </a:extLst>
              </a:tr>
            </a:tbl>
          </a:graphicData>
        </a:graphic>
      </p:graphicFrame>
      <p:graphicFrame>
        <p:nvGraphicFramePr>
          <p:cNvPr id="608285" name="Object 29">
            <a:extLst>
              <a:ext uri="{FF2B5EF4-FFF2-40B4-BE49-F238E27FC236}">
                <a16:creationId xmlns:a16="http://schemas.microsoft.com/office/drawing/2014/main" id="{B5A11325-5DEB-902C-BCC0-4815C70BB6BE}"/>
              </a:ext>
            </a:extLst>
          </p:cNvPr>
          <p:cNvGraphicFramePr>
            <a:graphicFrameLocks noChangeAspect="1"/>
          </p:cNvGraphicFramePr>
          <p:nvPr/>
        </p:nvGraphicFramePr>
        <p:xfrm>
          <a:off x="611188" y="1773238"/>
          <a:ext cx="3778250" cy="1412875"/>
        </p:xfrm>
        <a:graphic>
          <a:graphicData uri="http://schemas.openxmlformats.org/presentationml/2006/ole">
            <mc:AlternateContent xmlns:mc="http://schemas.openxmlformats.org/markup-compatibility/2006">
              <mc:Choice xmlns:v="urn:schemas-microsoft-com:vml" Requires="v">
                <p:oleObj name="公式" r:id="rId2" imgW="1257120" imgH="469800" progId="Equation.3">
                  <p:embed/>
                </p:oleObj>
              </mc:Choice>
              <mc:Fallback>
                <p:oleObj name="公式" r:id="rId2" imgW="1257120" imgH="469800" progId="Equation.3">
                  <p:embed/>
                  <p:pic>
                    <p:nvPicPr>
                      <p:cNvPr id="0" name="Object 2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73238"/>
                        <a:ext cx="3778250" cy="1412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08286" name="Object 30">
            <a:extLst>
              <a:ext uri="{FF2B5EF4-FFF2-40B4-BE49-F238E27FC236}">
                <a16:creationId xmlns:a16="http://schemas.microsoft.com/office/drawing/2014/main" id="{11AAEAC9-573D-13CC-40C8-7002B132650D}"/>
              </a:ext>
            </a:extLst>
          </p:cNvPr>
          <p:cNvGraphicFramePr>
            <a:graphicFrameLocks noChangeAspect="1"/>
          </p:cNvGraphicFramePr>
          <p:nvPr/>
        </p:nvGraphicFramePr>
        <p:xfrm>
          <a:off x="0" y="2133600"/>
          <a:ext cx="800100" cy="725488"/>
        </p:xfrm>
        <a:graphic>
          <a:graphicData uri="http://schemas.openxmlformats.org/presentationml/2006/ole">
            <mc:AlternateContent xmlns:mc="http://schemas.openxmlformats.org/markup-compatibility/2006">
              <mc:Choice xmlns:v="urn:schemas-microsoft-com:vml" Requires="v">
                <p:oleObj name="公式" r:id="rId4" imgW="266400" imgH="241200" progId="Equation.3">
                  <p:embed/>
                </p:oleObj>
              </mc:Choice>
              <mc:Fallback>
                <p:oleObj name="公式" r:id="rId4" imgW="266400" imgH="241200" progId="Equation.3">
                  <p:embed/>
                  <p:pic>
                    <p:nvPicPr>
                      <p:cNvPr id="0" name="Object 3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2133600"/>
                        <a:ext cx="800100" cy="725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09282" name="Object 2">
            <a:extLst>
              <a:ext uri="{FF2B5EF4-FFF2-40B4-BE49-F238E27FC236}">
                <a16:creationId xmlns:a16="http://schemas.microsoft.com/office/drawing/2014/main" id="{490C382C-5005-912D-43C9-D457C4B3B6A1}"/>
              </a:ext>
            </a:extLst>
          </p:cNvPr>
          <p:cNvGraphicFramePr>
            <a:graphicFrameLocks noChangeAspect="1"/>
          </p:cNvGraphicFramePr>
          <p:nvPr/>
        </p:nvGraphicFramePr>
        <p:xfrm>
          <a:off x="755650" y="476250"/>
          <a:ext cx="7313613" cy="1371600"/>
        </p:xfrm>
        <a:graphic>
          <a:graphicData uri="http://schemas.openxmlformats.org/presentationml/2006/ole">
            <mc:AlternateContent xmlns:mc="http://schemas.openxmlformats.org/markup-compatibility/2006">
              <mc:Choice xmlns:v="urn:schemas-microsoft-com:vml" Requires="v">
                <p:oleObj name="公式" r:id="rId2" imgW="2438280" imgH="457200" progId="Equation.3">
                  <p:embed/>
                </p:oleObj>
              </mc:Choice>
              <mc:Fallback>
                <p:oleObj name="公式" r:id="rId2" imgW="2438280" imgH="4572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476250"/>
                        <a:ext cx="7313613"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09283" name="Text Box 3">
            <a:extLst>
              <a:ext uri="{FF2B5EF4-FFF2-40B4-BE49-F238E27FC236}">
                <a16:creationId xmlns:a16="http://schemas.microsoft.com/office/drawing/2014/main" id="{481D63B2-2933-F82B-C0DD-AF429A287C63}"/>
              </a:ext>
            </a:extLst>
          </p:cNvPr>
          <p:cNvSpPr txBox="1">
            <a:spLocks noChangeArrowheads="1"/>
          </p:cNvSpPr>
          <p:nvPr/>
        </p:nvSpPr>
        <p:spPr bwMode="auto">
          <a:xfrm>
            <a:off x="250825" y="3357563"/>
            <a:ext cx="792162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latin typeface="Times New Roman" panose="02020603050405020304" pitchFamily="18" charset="0"/>
              </a:rPr>
              <a:t>        </a:t>
            </a:r>
            <a:r>
              <a:rPr kumimoji="1" lang="zh-CN" altLang="en-US" sz="3200" b="1">
                <a:latin typeface="黑体" panose="02010609060101010101" pitchFamily="49" charset="-122"/>
                <a:ea typeface="黑体" panose="02010609060101010101" pitchFamily="49" charset="-122"/>
              </a:rPr>
              <a:t>在实际中</a:t>
            </a:r>
            <a:r>
              <a:rPr kumimoji="1" lang="en-US" altLang="zh-CN" sz="3200" b="1">
                <a:latin typeface="黑体" panose="02010609060101010101" pitchFamily="49" charset="-122"/>
                <a:ea typeface="黑体" panose="02010609060101010101" pitchFamily="49" charset="-122"/>
              </a:rPr>
              <a:t>, </a:t>
            </a:r>
            <a:r>
              <a:rPr kumimoji="1" lang="zh-CN" altLang="en-US" sz="3200" b="1">
                <a:latin typeface="黑体" panose="02010609060101010101" pitchFamily="49" charset="-122"/>
                <a:ea typeface="黑体" panose="02010609060101010101" pitchFamily="49" charset="-122"/>
              </a:rPr>
              <a:t>正态总体的方差常为未知</a:t>
            </a:r>
            <a:r>
              <a:rPr kumimoji="1" lang="en-US" altLang="zh-CN" sz="3200" b="1">
                <a:latin typeface="黑体" panose="02010609060101010101" pitchFamily="49" charset="-122"/>
                <a:ea typeface="黑体" panose="02010609060101010101" pitchFamily="49" charset="-122"/>
              </a:rPr>
              <a:t>, </a:t>
            </a:r>
            <a:r>
              <a:rPr kumimoji="1" lang="zh-CN" altLang="en-US" sz="3200" b="1">
                <a:latin typeface="黑体" panose="02010609060101010101" pitchFamily="49" charset="-122"/>
                <a:ea typeface="黑体" panose="02010609060101010101" pitchFamily="49" charset="-122"/>
              </a:rPr>
              <a:t>所以我们常用 </a:t>
            </a:r>
            <a:r>
              <a:rPr kumimoji="1" lang="en-US" altLang="zh-CN" sz="3200" b="1" i="1">
                <a:latin typeface="黑体" panose="02010609060101010101" pitchFamily="49" charset="-122"/>
                <a:ea typeface="黑体" panose="02010609060101010101" pitchFamily="49" charset="-122"/>
                <a:cs typeface="Times New Roman" panose="02020603050405020304" pitchFamily="18" charset="0"/>
              </a:rPr>
              <a:t>t</a:t>
            </a:r>
            <a:r>
              <a:rPr kumimoji="1" lang="en-US" altLang="zh-CN" sz="3200" b="1">
                <a:latin typeface="黑体" panose="02010609060101010101" pitchFamily="49" charset="-122"/>
                <a:ea typeface="黑体" panose="02010609060101010101" pitchFamily="49" charset="-122"/>
              </a:rPr>
              <a:t> </a:t>
            </a:r>
            <a:r>
              <a:rPr kumimoji="1" lang="zh-CN" altLang="en-US" sz="3200" b="1">
                <a:latin typeface="黑体" panose="02010609060101010101" pitchFamily="49" charset="-122"/>
                <a:ea typeface="黑体" panose="02010609060101010101" pitchFamily="49" charset="-122"/>
              </a:rPr>
              <a:t>检验法来检验关于正态总体均值的检验问题</a:t>
            </a:r>
            <a:r>
              <a:rPr kumimoji="1" lang="en-US" altLang="zh-CN" sz="3200" b="1">
                <a:latin typeface="黑体" panose="02010609060101010101" pitchFamily="49" charset="-122"/>
                <a:ea typeface="黑体" panose="02010609060101010101" pitchFamily="49" charset="-122"/>
              </a:rPr>
              <a:t>.</a:t>
            </a:r>
            <a:endParaRPr kumimoji="1" lang="en-US" altLang="zh-CN" sz="3200" b="1" i="1">
              <a:latin typeface="黑体" panose="02010609060101010101" pitchFamily="49" charset="-122"/>
              <a:ea typeface="黑体" panose="02010609060101010101" pitchFamily="49" charset="-122"/>
            </a:endParaRPr>
          </a:p>
        </p:txBody>
      </p:sp>
      <p:sp>
        <p:nvSpPr>
          <p:cNvPr id="609284" name="Rectangle 4">
            <a:extLst>
              <a:ext uri="{FF2B5EF4-FFF2-40B4-BE49-F238E27FC236}">
                <a16:creationId xmlns:a16="http://schemas.microsoft.com/office/drawing/2014/main" id="{6293E1B8-334D-1FB3-3C4E-1DC8EBF3213E}"/>
              </a:ext>
            </a:extLst>
          </p:cNvPr>
          <p:cNvSpPr>
            <a:spLocks noChangeArrowheads="1"/>
          </p:cNvSpPr>
          <p:nvPr/>
        </p:nvSpPr>
        <p:spPr bwMode="auto">
          <a:xfrm>
            <a:off x="468313" y="2276475"/>
            <a:ext cx="83534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3200" b="1">
                <a:latin typeface="Times New Roman" panose="02020603050405020304" pitchFamily="18" charset="0"/>
                <a:ea typeface="黑体" panose="02010609060101010101" pitchFamily="49" charset="-122"/>
              </a:rPr>
              <a:t>上述利用 </a:t>
            </a:r>
            <a:r>
              <a:rPr kumimoji="1" lang="en-US" altLang="zh-CN" sz="3200" b="1" i="1">
                <a:latin typeface="Times New Roman" panose="02020603050405020304" pitchFamily="18" charset="0"/>
                <a:cs typeface="Times New Roman" panose="02020603050405020304" pitchFamily="18" charset="0"/>
              </a:rPr>
              <a:t>t</a:t>
            </a:r>
            <a:r>
              <a:rPr kumimoji="1" lang="en-US" altLang="zh-CN" sz="3200" b="1" i="1">
                <a:latin typeface="Times New Roman" panose="02020603050405020304" pitchFamily="18" charset="0"/>
                <a:ea typeface="黑体" panose="02010609060101010101" pitchFamily="49" charset="-122"/>
              </a:rPr>
              <a:t> </a:t>
            </a:r>
            <a:r>
              <a:rPr kumimoji="1" lang="zh-CN" altLang="en-US" sz="3200" b="1">
                <a:latin typeface="Times New Roman" panose="02020603050405020304" pitchFamily="18" charset="0"/>
                <a:ea typeface="黑体" panose="02010609060101010101" pitchFamily="49" charset="-122"/>
              </a:rPr>
              <a:t>统计量得出的检验法称为</a:t>
            </a:r>
            <a:r>
              <a:rPr kumimoji="1" lang="en-US" altLang="zh-CN" sz="3200" b="1" i="1">
                <a:solidFill>
                  <a:srgbClr val="0000FF"/>
                </a:solidFill>
                <a:latin typeface="Times New Roman" panose="02020603050405020304" pitchFamily="18" charset="0"/>
                <a:ea typeface="黑体" panose="02010609060101010101" pitchFamily="49" charset="-122"/>
              </a:rPr>
              <a:t>t </a:t>
            </a:r>
            <a:r>
              <a:rPr kumimoji="1" lang="zh-CN" altLang="en-US" sz="3200" b="1">
                <a:solidFill>
                  <a:srgbClr val="0000FF"/>
                </a:solidFill>
                <a:latin typeface="黑体" panose="02010609060101010101" pitchFamily="49" charset="-122"/>
                <a:ea typeface="黑体" panose="02010609060101010101" pitchFamily="49" charset="-122"/>
              </a:rPr>
              <a:t>检验法</a:t>
            </a:r>
            <a:r>
              <a:rPr kumimoji="1" lang="en-US" altLang="zh-CN" sz="3200" b="1">
                <a:latin typeface="Times New Roman" panose="02020603050405020304" pitchFamily="18" charset="0"/>
                <a:ea typeface="黑体" panose="02010609060101010101" pitchFamily="49" charset="-12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09284"/>
                                        </p:tgtEl>
                                        <p:attrNameLst>
                                          <p:attrName>style.visibility</p:attrName>
                                        </p:attrNameLst>
                                      </p:cBhvr>
                                      <p:to>
                                        <p:strVal val="visible"/>
                                      </p:to>
                                    </p:set>
                                    <p:animEffect transition="in" filter="blinds(horizontal)">
                                      <p:cBhvr>
                                        <p:cTn id="7" dur="500"/>
                                        <p:tgtEl>
                                          <p:spTgt spid="6092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09283"/>
                                        </p:tgtEl>
                                        <p:attrNameLst>
                                          <p:attrName>style.visibility</p:attrName>
                                        </p:attrNameLst>
                                      </p:cBhvr>
                                      <p:to>
                                        <p:strVal val="visible"/>
                                      </p:to>
                                    </p:set>
                                    <p:animEffect transition="in" filter="blinds(horizontal)">
                                      <p:cBhvr>
                                        <p:cTn id="12" dur="500"/>
                                        <p:tgtEl>
                                          <p:spTgt spid="6092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9283" grpId="0"/>
      <p:bldP spid="609284"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a:extLst>
              <a:ext uri="{FF2B5EF4-FFF2-40B4-BE49-F238E27FC236}">
                <a16:creationId xmlns:a16="http://schemas.microsoft.com/office/drawing/2014/main" id="{8EF8D5D4-BF2B-C2C5-EC76-4E823BB3AB73}"/>
              </a:ext>
            </a:extLst>
          </p:cNvPr>
          <p:cNvSpPr txBox="1">
            <a:spLocks noChangeArrowheads="1"/>
          </p:cNvSpPr>
          <p:nvPr/>
        </p:nvSpPr>
        <p:spPr bwMode="auto">
          <a:xfrm>
            <a:off x="609600" y="333375"/>
            <a:ext cx="799465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某种电子元件的寿命</a:t>
            </a:r>
            <a:r>
              <a:rPr kumimoji="1" lang="en-US" altLang="zh-CN" sz="2800" b="1" i="1">
                <a:latin typeface="Times New Roman" panose="02020603050405020304" pitchFamily="18" charset="0"/>
                <a:cs typeface="Times New Roman" panose="02020603050405020304" pitchFamily="18" charset="0"/>
              </a:rPr>
              <a:t>X</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以小时计</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服从正态分布</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sym typeface="Math1" pitchFamily="2" charset="2"/>
              </a:rPr>
              <a:t>均为未知</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现</a:t>
            </a:r>
            <a:r>
              <a:rPr kumimoji="1" lang="zh-CN" altLang="en-US" sz="2800" b="1">
                <a:latin typeface="Times New Roman" panose="02020603050405020304" pitchFamily="18" charset="0"/>
              </a:rPr>
              <a:t>测得</a:t>
            </a:r>
            <a:r>
              <a:rPr kumimoji="1" lang="en-US" altLang="zh-CN" sz="2800" b="1">
                <a:latin typeface="Times New Roman" panose="02020603050405020304" pitchFamily="18" charset="0"/>
              </a:rPr>
              <a:t>16</a:t>
            </a:r>
            <a:r>
              <a:rPr kumimoji="1" lang="zh-CN" altLang="en-US" sz="2800" b="1">
                <a:latin typeface="Times New Roman" panose="02020603050405020304" pitchFamily="18" charset="0"/>
              </a:rPr>
              <a:t>只元件的寿命如下</a:t>
            </a:r>
            <a:r>
              <a:rPr kumimoji="1" lang="en-US" altLang="zh-CN" sz="2800" b="1">
                <a:latin typeface="Times New Roman" panose="02020603050405020304" pitchFamily="18" charset="0"/>
              </a:rPr>
              <a:t>:</a:t>
            </a:r>
          </a:p>
        </p:txBody>
      </p:sp>
      <p:graphicFrame>
        <p:nvGraphicFramePr>
          <p:cNvPr id="610307" name="Object 3">
            <a:extLst>
              <a:ext uri="{FF2B5EF4-FFF2-40B4-BE49-F238E27FC236}">
                <a16:creationId xmlns:a16="http://schemas.microsoft.com/office/drawing/2014/main" id="{BB577F2B-C87A-F946-FFFE-CD0D771B5D63}"/>
              </a:ext>
            </a:extLst>
          </p:cNvPr>
          <p:cNvGraphicFramePr>
            <a:graphicFrameLocks noChangeAspect="1"/>
          </p:cNvGraphicFramePr>
          <p:nvPr/>
        </p:nvGraphicFramePr>
        <p:xfrm>
          <a:off x="1352550" y="1697038"/>
          <a:ext cx="6604000" cy="939800"/>
        </p:xfrm>
        <a:graphic>
          <a:graphicData uri="http://schemas.openxmlformats.org/presentationml/2006/ole">
            <mc:AlternateContent xmlns:mc="http://schemas.openxmlformats.org/markup-compatibility/2006">
              <mc:Choice xmlns:v="urn:schemas-microsoft-com:vml" Requires="v">
                <p:oleObj name="Equation" r:id="rId2" imgW="6603840" imgH="939600" progId="Equation.3">
                  <p:embed/>
                </p:oleObj>
              </mc:Choice>
              <mc:Fallback>
                <p:oleObj name="Equation" r:id="rId2" imgW="6603840" imgH="939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2550" y="1697038"/>
                        <a:ext cx="66040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08" name="Text Box 4">
            <a:extLst>
              <a:ext uri="{FF2B5EF4-FFF2-40B4-BE49-F238E27FC236}">
                <a16:creationId xmlns:a16="http://schemas.microsoft.com/office/drawing/2014/main" id="{23F49491-194B-F525-6C11-8EDA342A6EAF}"/>
              </a:ext>
            </a:extLst>
          </p:cNvPr>
          <p:cNvSpPr txBox="1">
            <a:spLocks noChangeArrowheads="1"/>
          </p:cNvSpPr>
          <p:nvPr/>
        </p:nvSpPr>
        <p:spPr bwMode="auto">
          <a:xfrm>
            <a:off x="900113" y="2997200"/>
            <a:ext cx="77866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latin typeface="Times New Roman" panose="02020603050405020304" pitchFamily="18" charset="0"/>
              </a:rPr>
              <a:t>问是否有理由认为元件的平均寿命等于</a:t>
            </a:r>
            <a:r>
              <a:rPr kumimoji="1" lang="en-US" altLang="zh-CN" sz="2800" b="1">
                <a:latin typeface="Times New Roman" panose="02020603050405020304" pitchFamily="18" charset="0"/>
              </a:rPr>
              <a:t>225(</a:t>
            </a:r>
            <a:r>
              <a:rPr kumimoji="1" lang="zh-CN" altLang="en-US" sz="2800" b="1">
                <a:latin typeface="Times New Roman" panose="02020603050405020304" pitchFamily="18" charset="0"/>
              </a:rPr>
              <a:t>小时</a:t>
            </a:r>
            <a:r>
              <a:rPr kumimoji="1" lang="en-US" altLang="zh-CN" sz="2800" b="1">
                <a:latin typeface="Times New Roman" panose="02020603050405020304" pitchFamily="18" charset="0"/>
              </a:rPr>
              <a:t>)?</a:t>
            </a:r>
          </a:p>
        </p:txBody>
      </p:sp>
      <p:graphicFrame>
        <p:nvGraphicFramePr>
          <p:cNvPr id="610309" name="Object 5">
            <a:extLst>
              <a:ext uri="{FF2B5EF4-FFF2-40B4-BE49-F238E27FC236}">
                <a16:creationId xmlns:a16="http://schemas.microsoft.com/office/drawing/2014/main" id="{DD2ACDE2-F961-3E27-FF4F-B12F35F8930D}"/>
              </a:ext>
            </a:extLst>
          </p:cNvPr>
          <p:cNvGraphicFramePr>
            <a:graphicFrameLocks noChangeAspect="1"/>
          </p:cNvGraphicFramePr>
          <p:nvPr/>
        </p:nvGraphicFramePr>
        <p:xfrm>
          <a:off x="1258888" y="981075"/>
          <a:ext cx="787400" cy="469900"/>
        </p:xfrm>
        <a:graphic>
          <a:graphicData uri="http://schemas.openxmlformats.org/presentationml/2006/ole">
            <mc:AlternateContent xmlns:mc="http://schemas.openxmlformats.org/markup-compatibility/2006">
              <mc:Choice xmlns:v="urn:schemas-microsoft-com:vml" Requires="v">
                <p:oleObj name="Equation" r:id="rId4" imgW="787320" imgH="469800" progId="Equation.3">
                  <p:embed/>
                </p:oleObj>
              </mc:Choice>
              <mc:Fallback>
                <p:oleObj name="Equation" r:id="rId4" imgW="787320" imgH="46980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8888" y="981075"/>
                        <a:ext cx="787400"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10" name="Rectangle 6">
            <a:extLst>
              <a:ext uri="{FF2B5EF4-FFF2-40B4-BE49-F238E27FC236}">
                <a16:creationId xmlns:a16="http://schemas.microsoft.com/office/drawing/2014/main" id="{C828D2AD-DB2B-07D8-5237-5711B9D481BE}"/>
              </a:ext>
            </a:extLst>
          </p:cNvPr>
          <p:cNvSpPr>
            <a:spLocks noChangeArrowheads="1"/>
          </p:cNvSpPr>
          <p:nvPr/>
        </p:nvSpPr>
        <p:spPr bwMode="auto">
          <a:xfrm>
            <a:off x="838200" y="333375"/>
            <a:ext cx="21336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eaLnBrk="0" hangingPunct="0">
              <a:defRPr kumimoji="1" sz="2400">
                <a:solidFill>
                  <a:schemeClr val="tx1"/>
                </a:solidFill>
                <a:latin typeface="Times New Roman" panose="02020603050405020304" pitchFamily="18" charset="0"/>
                <a:ea typeface="宋体" panose="02010600030101010101" pitchFamily="2" charset="-122"/>
              </a:defRPr>
            </a:lvl2pPr>
            <a:lvl3pPr eaLnBrk="0" hangingPunct="0">
              <a:defRPr kumimoji="1" sz="2400">
                <a:solidFill>
                  <a:schemeClr val="tx1"/>
                </a:solidFill>
                <a:latin typeface="Times New Roman" panose="02020603050405020304" pitchFamily="18" charset="0"/>
                <a:ea typeface="宋体" panose="02010600030101010101" pitchFamily="2" charset="-122"/>
              </a:defRPr>
            </a:lvl3pPr>
            <a:lvl4pPr eaLnBrk="0" hangingPunct="0">
              <a:defRPr kumimoji="1" sz="2400">
                <a:solidFill>
                  <a:schemeClr val="tx1"/>
                </a:solidFill>
                <a:latin typeface="Times New Roman" panose="02020603050405020304" pitchFamily="18" charset="0"/>
                <a:ea typeface="宋体" panose="02010600030101010101" pitchFamily="2" charset="-122"/>
              </a:defRPr>
            </a:lvl4pPr>
            <a:lvl5pPr eaLnBrk="0" hangingPunct="0">
              <a:defRPr kumimoji="1" sz="2400">
                <a:solidFill>
                  <a:schemeClr val="tx1"/>
                </a:solidFill>
                <a:latin typeface="Times New Roman" panose="02020603050405020304" pitchFamily="18" charset="0"/>
                <a:ea typeface="宋体" panose="02010600030101010101" pitchFamily="2" charset="-122"/>
              </a:defRPr>
            </a:lvl5pPr>
            <a:lvl6pPr marL="4572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b="1">
                <a:latin typeface="黑体" panose="02010609060101010101" pitchFamily="49" charset="-122"/>
                <a:ea typeface="黑体" panose="02010609060101010101" pitchFamily="49" charset="-122"/>
              </a:rPr>
              <a:t>例</a:t>
            </a:r>
            <a:endParaRPr lang="zh-CN" altLang="en-US" sz="2800" b="1">
              <a:ea typeface="黑体" panose="02010609060101010101" pitchFamily="49" charset="-122"/>
            </a:endParaRPr>
          </a:p>
        </p:txBody>
      </p:sp>
      <p:sp>
        <p:nvSpPr>
          <p:cNvPr id="610311" name="Text Box 7">
            <a:extLst>
              <a:ext uri="{FF2B5EF4-FFF2-40B4-BE49-F238E27FC236}">
                <a16:creationId xmlns:a16="http://schemas.microsoft.com/office/drawing/2014/main" id="{754E6BFA-06DD-2E8B-84B3-8AE8DB48C301}"/>
              </a:ext>
            </a:extLst>
          </p:cNvPr>
          <p:cNvSpPr txBox="1">
            <a:spLocks noChangeArrowheads="1"/>
          </p:cNvSpPr>
          <p:nvPr/>
        </p:nvSpPr>
        <p:spPr bwMode="auto">
          <a:xfrm>
            <a:off x="755650" y="3789363"/>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610312" name="Object 8">
            <a:extLst>
              <a:ext uri="{FF2B5EF4-FFF2-40B4-BE49-F238E27FC236}">
                <a16:creationId xmlns:a16="http://schemas.microsoft.com/office/drawing/2014/main" id="{B4A8B1D8-947D-4578-EEA6-D09FB3B0686F}"/>
              </a:ext>
            </a:extLst>
          </p:cNvPr>
          <p:cNvGraphicFramePr>
            <a:graphicFrameLocks noChangeAspect="1"/>
          </p:cNvGraphicFramePr>
          <p:nvPr/>
        </p:nvGraphicFramePr>
        <p:xfrm>
          <a:off x="1042988" y="4581525"/>
          <a:ext cx="6146800" cy="687388"/>
        </p:xfrm>
        <a:graphic>
          <a:graphicData uri="http://schemas.openxmlformats.org/presentationml/2006/ole">
            <mc:AlternateContent xmlns:mc="http://schemas.openxmlformats.org/markup-compatibility/2006">
              <mc:Choice xmlns:v="urn:schemas-microsoft-com:vml" Requires="v">
                <p:oleObj name="公式" r:id="rId6" imgW="2044440" imgH="228600" progId="Equation.3">
                  <p:embed/>
                </p:oleObj>
              </mc:Choice>
              <mc:Fallback>
                <p:oleObj name="公式" r:id="rId6" imgW="2044440" imgH="228600" progId="Equation.3">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581525"/>
                        <a:ext cx="6146800" cy="687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0313" name="Text Box 9">
            <a:extLst>
              <a:ext uri="{FF2B5EF4-FFF2-40B4-BE49-F238E27FC236}">
                <a16:creationId xmlns:a16="http://schemas.microsoft.com/office/drawing/2014/main" id="{238C2DB1-E0E3-1119-BB33-09D487E4472D}"/>
              </a:ext>
            </a:extLst>
          </p:cNvPr>
          <p:cNvSpPr txBox="1">
            <a:spLocks noChangeArrowheads="1"/>
          </p:cNvSpPr>
          <p:nvPr/>
        </p:nvSpPr>
        <p:spPr bwMode="auto">
          <a:xfrm>
            <a:off x="1524000" y="3789363"/>
            <a:ext cx="449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依题意需检验假设</a:t>
            </a:r>
          </a:p>
        </p:txBody>
      </p:sp>
      <p:graphicFrame>
        <p:nvGraphicFramePr>
          <p:cNvPr id="610314" name="Object 10">
            <a:extLst>
              <a:ext uri="{FF2B5EF4-FFF2-40B4-BE49-F238E27FC236}">
                <a16:creationId xmlns:a16="http://schemas.microsoft.com/office/drawing/2014/main" id="{FF84E56A-A378-B259-2A9A-30E8A6B56435}"/>
              </a:ext>
            </a:extLst>
          </p:cNvPr>
          <p:cNvGraphicFramePr>
            <a:graphicFrameLocks noChangeAspect="1"/>
          </p:cNvGraphicFramePr>
          <p:nvPr/>
        </p:nvGraphicFramePr>
        <p:xfrm>
          <a:off x="928688" y="5537200"/>
          <a:ext cx="1930400" cy="406400"/>
        </p:xfrm>
        <a:graphic>
          <a:graphicData uri="http://schemas.openxmlformats.org/presentationml/2006/ole">
            <mc:AlternateContent xmlns:mc="http://schemas.openxmlformats.org/markup-compatibility/2006">
              <mc:Choice xmlns:v="urn:schemas-microsoft-com:vml" Requires="v">
                <p:oleObj name="Equation" r:id="rId8" imgW="1930320" imgH="406080" progId="Equation.3">
                  <p:embed/>
                </p:oleObj>
              </mc:Choice>
              <mc:Fallback>
                <p:oleObj name="Equation" r:id="rId8" imgW="1930320" imgH="406080"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28688" y="5537200"/>
                        <a:ext cx="19304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15" name="Object 11">
            <a:extLst>
              <a:ext uri="{FF2B5EF4-FFF2-40B4-BE49-F238E27FC236}">
                <a16:creationId xmlns:a16="http://schemas.microsoft.com/office/drawing/2014/main" id="{135A3C12-1B7C-DB63-FB28-4B817FE636F4}"/>
              </a:ext>
            </a:extLst>
          </p:cNvPr>
          <p:cNvGraphicFramePr>
            <a:graphicFrameLocks noChangeAspect="1"/>
          </p:cNvGraphicFramePr>
          <p:nvPr/>
        </p:nvGraphicFramePr>
        <p:xfrm>
          <a:off x="2909888" y="5572125"/>
          <a:ext cx="1016000" cy="368300"/>
        </p:xfrm>
        <a:graphic>
          <a:graphicData uri="http://schemas.openxmlformats.org/presentationml/2006/ole">
            <mc:AlternateContent xmlns:mc="http://schemas.openxmlformats.org/markup-compatibility/2006">
              <mc:Choice xmlns:v="urn:schemas-microsoft-com:vml" Requires="v">
                <p:oleObj name="Equation" r:id="rId10" imgW="1015920" imgH="368280" progId="Equation.3">
                  <p:embed/>
                </p:oleObj>
              </mc:Choice>
              <mc:Fallback>
                <p:oleObj name="Equation" r:id="rId10" imgW="1015920" imgH="368280" progId="Equation.3">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909888" y="5572125"/>
                        <a:ext cx="1016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16" name="Object 12">
            <a:extLst>
              <a:ext uri="{FF2B5EF4-FFF2-40B4-BE49-F238E27FC236}">
                <a16:creationId xmlns:a16="http://schemas.microsoft.com/office/drawing/2014/main" id="{DCFDEDB7-C112-7EDF-0C29-3F8578734EB6}"/>
              </a:ext>
            </a:extLst>
          </p:cNvPr>
          <p:cNvGraphicFramePr>
            <a:graphicFrameLocks noChangeAspect="1"/>
          </p:cNvGraphicFramePr>
          <p:nvPr/>
        </p:nvGraphicFramePr>
        <p:xfrm>
          <a:off x="4191000" y="5572125"/>
          <a:ext cx="1511300" cy="368300"/>
        </p:xfrm>
        <a:graphic>
          <a:graphicData uri="http://schemas.openxmlformats.org/presentationml/2006/ole">
            <mc:AlternateContent xmlns:mc="http://schemas.openxmlformats.org/markup-compatibility/2006">
              <mc:Choice xmlns:v="urn:schemas-microsoft-com:vml" Requires="v">
                <p:oleObj name="Equation" r:id="rId12" imgW="1511280" imgH="368280" progId="Equation.3">
                  <p:embed/>
                </p:oleObj>
              </mc:Choice>
              <mc:Fallback>
                <p:oleObj name="Equation" r:id="rId12" imgW="1511280" imgH="368280" progId="Equation.3">
                  <p:embed/>
                  <p:pic>
                    <p:nvPicPr>
                      <p:cNvPr id="0" name="Object 1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191000" y="5572125"/>
                        <a:ext cx="15113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0317" name="Object 13">
            <a:extLst>
              <a:ext uri="{FF2B5EF4-FFF2-40B4-BE49-F238E27FC236}">
                <a16:creationId xmlns:a16="http://schemas.microsoft.com/office/drawing/2014/main" id="{E5F68922-F3F5-F728-3EF2-02067F196B81}"/>
              </a:ext>
            </a:extLst>
          </p:cNvPr>
          <p:cNvGraphicFramePr>
            <a:graphicFrameLocks noChangeAspect="1"/>
          </p:cNvGraphicFramePr>
          <p:nvPr/>
        </p:nvGraphicFramePr>
        <p:xfrm>
          <a:off x="5957888" y="5557838"/>
          <a:ext cx="1790700" cy="368300"/>
        </p:xfrm>
        <a:graphic>
          <a:graphicData uri="http://schemas.openxmlformats.org/presentationml/2006/ole">
            <mc:AlternateContent xmlns:mc="http://schemas.openxmlformats.org/markup-compatibility/2006">
              <mc:Choice xmlns:v="urn:schemas-microsoft-com:vml" Requires="v">
                <p:oleObj name="Equation" r:id="rId14" imgW="1790640" imgH="368280" progId="Equation.3">
                  <p:embed/>
                </p:oleObj>
              </mc:Choice>
              <mc:Fallback>
                <p:oleObj name="Equation" r:id="rId14" imgW="1790640" imgH="368280" progId="Equation.3">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957888" y="5557838"/>
                        <a:ext cx="1790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0311"/>
                                        </p:tgtEl>
                                        <p:attrNameLst>
                                          <p:attrName>style.visibility</p:attrName>
                                        </p:attrNameLst>
                                      </p:cBhvr>
                                      <p:to>
                                        <p:strVal val="visible"/>
                                      </p:to>
                                    </p:set>
                                    <p:animEffect transition="in" filter="wipe(left)">
                                      <p:cBhvr>
                                        <p:cTn id="7" dur="500"/>
                                        <p:tgtEl>
                                          <p:spTgt spid="610311"/>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610313"/>
                                        </p:tgtEl>
                                        <p:attrNameLst>
                                          <p:attrName>style.visibility</p:attrName>
                                        </p:attrNameLst>
                                      </p:cBhvr>
                                      <p:to>
                                        <p:strVal val="visible"/>
                                      </p:to>
                                    </p:set>
                                    <p:animEffect transition="in" filter="wipe(left)">
                                      <p:cBhvr>
                                        <p:cTn id="10" dur="500"/>
                                        <p:tgtEl>
                                          <p:spTgt spid="61031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10312"/>
                                        </p:tgtEl>
                                        <p:attrNameLst>
                                          <p:attrName>style.visibility</p:attrName>
                                        </p:attrNameLst>
                                      </p:cBhvr>
                                      <p:to>
                                        <p:strVal val="visible"/>
                                      </p:to>
                                    </p:set>
                                    <p:animEffect transition="in" filter="wipe(left)">
                                      <p:cBhvr>
                                        <p:cTn id="15" dur="500"/>
                                        <p:tgtEl>
                                          <p:spTgt spid="61031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610314"/>
                                        </p:tgtEl>
                                        <p:attrNameLst>
                                          <p:attrName>style.visibility</p:attrName>
                                        </p:attrNameLst>
                                      </p:cBhvr>
                                      <p:to>
                                        <p:strVal val="visible"/>
                                      </p:to>
                                    </p:set>
                                    <p:animEffect transition="in" filter="wipe(left)">
                                      <p:cBhvr>
                                        <p:cTn id="20" dur="500"/>
                                        <p:tgtEl>
                                          <p:spTgt spid="610314"/>
                                        </p:tgtEl>
                                      </p:cBhvr>
                                    </p:animEffect>
                                  </p:childTnLst>
                                </p:cTn>
                              </p:par>
                              <p:par>
                                <p:cTn id="21" presetID="22" presetClass="entr" presetSubtype="8" fill="hold" nodeType="withEffect">
                                  <p:stCondLst>
                                    <p:cond delay="0"/>
                                  </p:stCondLst>
                                  <p:childTnLst>
                                    <p:set>
                                      <p:cBhvr>
                                        <p:cTn id="22" dur="1" fill="hold">
                                          <p:stCondLst>
                                            <p:cond delay="0"/>
                                          </p:stCondLst>
                                        </p:cTn>
                                        <p:tgtEl>
                                          <p:spTgt spid="610315"/>
                                        </p:tgtEl>
                                        <p:attrNameLst>
                                          <p:attrName>style.visibility</p:attrName>
                                        </p:attrNameLst>
                                      </p:cBhvr>
                                      <p:to>
                                        <p:strVal val="visible"/>
                                      </p:to>
                                    </p:set>
                                    <p:animEffect transition="in" filter="wipe(left)">
                                      <p:cBhvr>
                                        <p:cTn id="23" dur="500"/>
                                        <p:tgtEl>
                                          <p:spTgt spid="610315"/>
                                        </p:tgtEl>
                                      </p:cBhvr>
                                    </p:animEffect>
                                  </p:childTnLst>
                                </p:cTn>
                              </p:par>
                              <p:par>
                                <p:cTn id="24" presetID="22" presetClass="entr" presetSubtype="8" fill="hold" nodeType="withEffect">
                                  <p:stCondLst>
                                    <p:cond delay="0"/>
                                  </p:stCondLst>
                                  <p:childTnLst>
                                    <p:set>
                                      <p:cBhvr>
                                        <p:cTn id="25" dur="1" fill="hold">
                                          <p:stCondLst>
                                            <p:cond delay="0"/>
                                          </p:stCondLst>
                                        </p:cTn>
                                        <p:tgtEl>
                                          <p:spTgt spid="610316"/>
                                        </p:tgtEl>
                                        <p:attrNameLst>
                                          <p:attrName>style.visibility</p:attrName>
                                        </p:attrNameLst>
                                      </p:cBhvr>
                                      <p:to>
                                        <p:strVal val="visible"/>
                                      </p:to>
                                    </p:set>
                                    <p:animEffect transition="in" filter="wipe(left)">
                                      <p:cBhvr>
                                        <p:cTn id="26" dur="500"/>
                                        <p:tgtEl>
                                          <p:spTgt spid="610316"/>
                                        </p:tgtEl>
                                      </p:cBhvr>
                                    </p:animEffect>
                                  </p:childTnLst>
                                </p:cTn>
                              </p:par>
                              <p:par>
                                <p:cTn id="27" presetID="22" presetClass="entr" presetSubtype="8" fill="hold" nodeType="withEffect">
                                  <p:stCondLst>
                                    <p:cond delay="0"/>
                                  </p:stCondLst>
                                  <p:childTnLst>
                                    <p:set>
                                      <p:cBhvr>
                                        <p:cTn id="28" dur="1" fill="hold">
                                          <p:stCondLst>
                                            <p:cond delay="0"/>
                                          </p:stCondLst>
                                        </p:cTn>
                                        <p:tgtEl>
                                          <p:spTgt spid="610317"/>
                                        </p:tgtEl>
                                        <p:attrNameLst>
                                          <p:attrName>style.visibility</p:attrName>
                                        </p:attrNameLst>
                                      </p:cBhvr>
                                      <p:to>
                                        <p:strVal val="visible"/>
                                      </p:to>
                                    </p:set>
                                    <p:animEffect transition="in" filter="wipe(left)">
                                      <p:cBhvr>
                                        <p:cTn id="29" dur="500"/>
                                        <p:tgtEl>
                                          <p:spTgt spid="6103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0311" grpId="0" autoUpdateAnimBg="0"/>
      <p:bldP spid="610313"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9394" name="页脚占位符 3">
            <a:extLst>
              <a:ext uri="{FF2B5EF4-FFF2-40B4-BE49-F238E27FC236}">
                <a16:creationId xmlns:a16="http://schemas.microsoft.com/office/drawing/2014/main" id="{1C51B759-B134-2061-7DDB-638ECDFC0BCF}"/>
              </a:ext>
            </a:extLst>
          </p:cNvPr>
          <p:cNvSpPr txBox="1">
            <a:spLocks noGrp="1" noChangeArrowheads="1"/>
          </p:cNvSpPr>
          <p:nvPr/>
        </p:nvSpPr>
        <p:spPr bwMode="auto">
          <a:xfrm>
            <a:off x="5867400" y="6461125"/>
            <a:ext cx="2895600"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buFont typeface="Arial" panose="020B0604020202020204" pitchFamily="34" charset="0"/>
              <a:buNone/>
            </a:pPr>
            <a:r>
              <a:rPr kumimoji="0" lang="en-US" altLang="zh-CN" sz="1200" b="1" i="1">
                <a:latin typeface="Verdana" panose="020B0604030504040204" pitchFamily="34" charset="0"/>
              </a:rPr>
              <a:t>Hypothesis Testing</a:t>
            </a:r>
          </a:p>
        </p:txBody>
      </p:sp>
      <p:sp>
        <p:nvSpPr>
          <p:cNvPr id="699395" name="日期占位符 5">
            <a:extLst>
              <a:ext uri="{FF2B5EF4-FFF2-40B4-BE49-F238E27FC236}">
                <a16:creationId xmlns:a16="http://schemas.microsoft.com/office/drawing/2014/main" id="{61D04770-C8EA-7E24-7203-9C5A8EF95155}"/>
              </a:ext>
            </a:extLst>
          </p:cNvPr>
          <p:cNvSpPr txBox="1">
            <a:spLocks noGrp="1" noChangeArrowheads="1"/>
          </p:cNvSpPr>
          <p:nvPr/>
        </p:nvSpPr>
        <p:spPr bwMode="auto">
          <a:xfrm>
            <a:off x="14288" y="838200"/>
            <a:ext cx="8458200" cy="22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kumimoji="0" lang="en-US" altLang="zh-CN" sz="1200" b="1">
                <a:solidFill>
                  <a:schemeClr val="bg1"/>
                </a:solidFill>
                <a:latin typeface="Lucida Handwriting" panose="03010101010101010101" pitchFamily="66" charset="0"/>
                <a:ea typeface="Arial Unicode MS" pitchFamily="34" charset="-122"/>
              </a:rPr>
              <a:t>Health Statistics</a:t>
            </a:r>
          </a:p>
        </p:txBody>
      </p:sp>
      <p:sp>
        <p:nvSpPr>
          <p:cNvPr id="699396" name="Rectangle 2">
            <a:extLst>
              <a:ext uri="{FF2B5EF4-FFF2-40B4-BE49-F238E27FC236}">
                <a16:creationId xmlns:a16="http://schemas.microsoft.com/office/drawing/2014/main" id="{39AF6E14-258A-537E-28B1-BD75ADC5D09E}"/>
              </a:ext>
            </a:extLst>
          </p:cNvPr>
          <p:cNvSpPr>
            <a:spLocks noGrp="1" noChangeArrowheads="1"/>
          </p:cNvSpPr>
          <p:nvPr>
            <p:ph type="title" idx="4294967295"/>
          </p:nvPr>
        </p:nvSpPr>
        <p:spPr/>
        <p:txBody>
          <a:bodyPr/>
          <a:lstStyle/>
          <a:p>
            <a:endParaRPr lang="zh-CN" altLang="zh-CN"/>
          </a:p>
        </p:txBody>
      </p:sp>
      <p:sp>
        <p:nvSpPr>
          <p:cNvPr id="699397" name="Rectangle 3">
            <a:extLst>
              <a:ext uri="{FF2B5EF4-FFF2-40B4-BE49-F238E27FC236}">
                <a16:creationId xmlns:a16="http://schemas.microsoft.com/office/drawing/2014/main" id="{6B02FAD0-409F-8D4D-2717-9BEDBDCDDB18}"/>
              </a:ext>
            </a:extLst>
          </p:cNvPr>
          <p:cNvSpPr>
            <a:spLocks noGrp="1" noChangeArrowheads="1"/>
          </p:cNvSpPr>
          <p:nvPr>
            <p:ph type="body" idx="4294967295"/>
          </p:nvPr>
        </p:nvSpPr>
        <p:spPr>
          <a:xfrm>
            <a:off x="395288" y="1268413"/>
            <a:ext cx="8229600" cy="3886200"/>
          </a:xfrm>
        </p:spPr>
        <p:txBody>
          <a:bodyPr/>
          <a:lstStyle/>
          <a:p>
            <a:pPr>
              <a:lnSpc>
                <a:spcPct val="140000"/>
              </a:lnSpc>
            </a:pPr>
            <a:r>
              <a:rPr lang="en-US" altLang="zh-CN" sz="2800"/>
              <a:t>《</a:t>
            </a:r>
            <a:r>
              <a:rPr lang="zh-CN" altLang="en-US" sz="2800"/>
              <a:t>女士品茶</a:t>
            </a:r>
            <a:r>
              <a:rPr lang="en-US" altLang="zh-CN" sz="2800"/>
              <a:t>》</a:t>
            </a:r>
            <a:r>
              <a:rPr lang="zh-CN" altLang="en-US" sz="2800"/>
              <a:t>全名</a:t>
            </a:r>
            <a:r>
              <a:rPr lang="en-US" altLang="zh-CN" sz="2800"/>
              <a:t>《The Lady Tasting Tea——How Statistics Revolutionized Science in the Twentieth Century 》</a:t>
            </a:r>
          </a:p>
          <a:p>
            <a:pPr>
              <a:lnSpc>
                <a:spcPct val="140000"/>
              </a:lnSpc>
            </a:pPr>
            <a:r>
              <a:rPr lang="en-US" altLang="zh-CN" sz="2800"/>
              <a:t>《</a:t>
            </a:r>
            <a:r>
              <a:rPr lang="zh-CN" altLang="en-US" sz="2800"/>
              <a:t>女士品茶</a:t>
            </a:r>
            <a:r>
              <a:rPr lang="en-US" altLang="zh-CN" sz="2800"/>
              <a:t>——20</a:t>
            </a:r>
            <a:r>
              <a:rPr lang="zh-CN" altLang="en-US" sz="2800"/>
              <a:t>世纪统计学怎样变革了科学</a:t>
            </a:r>
            <a:r>
              <a:rPr lang="en-US" altLang="zh-CN" sz="2800"/>
              <a:t>》</a:t>
            </a:r>
            <a:r>
              <a:rPr lang="zh-CN" altLang="en-US" sz="2800"/>
              <a:t>，</a:t>
            </a:r>
            <a:r>
              <a:rPr lang="en-US" altLang="zh-CN" sz="2800"/>
              <a:t>是美国统计学家萨尔斯伯格以“女士品茶问题”为切入点所著的一部关于统计学历史与变革的书，以一种全新的视角带领读者进入统计学的世界，体会统计学带给哲学观、宇宙观的变革。</a:t>
            </a:r>
          </a:p>
        </p:txBody>
      </p:sp>
    </p:spTree>
  </p:cSld>
  <p:clrMapOvr>
    <a:masterClrMapping/>
  </p:clrMapOvr>
  <p:transition>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Rectangle 2">
            <a:extLst>
              <a:ext uri="{FF2B5EF4-FFF2-40B4-BE49-F238E27FC236}">
                <a16:creationId xmlns:a16="http://schemas.microsoft.com/office/drawing/2014/main" id="{AB809E57-7BF1-05C1-E596-1EB53ADBDFF8}"/>
              </a:ext>
            </a:extLst>
          </p:cNvPr>
          <p:cNvSpPr>
            <a:spLocks noGrp="1" noChangeArrowheads="1"/>
          </p:cNvSpPr>
          <p:nvPr>
            <p:ph type="title"/>
          </p:nvPr>
        </p:nvSpPr>
        <p:spPr>
          <a:xfrm>
            <a:off x="755650" y="627063"/>
            <a:ext cx="7620000" cy="641350"/>
          </a:xfrm>
          <a:noFill/>
          <a:ln/>
        </p:spPr>
        <p:txBody>
          <a:bodyPr>
            <a:spAutoFit/>
          </a:bodyPr>
          <a:lstStyle/>
          <a:p>
            <a:r>
              <a:rPr lang="zh-CN" altLang="en-US" sz="3600">
                <a:latin typeface="黑体" panose="02010609060101010101" pitchFamily="49" charset="-122"/>
              </a:rPr>
              <a:t>三、基于成对数据的检验</a:t>
            </a:r>
          </a:p>
        </p:txBody>
      </p:sp>
      <p:sp>
        <p:nvSpPr>
          <p:cNvPr id="614403" name="Text Box 3">
            <a:extLst>
              <a:ext uri="{FF2B5EF4-FFF2-40B4-BE49-F238E27FC236}">
                <a16:creationId xmlns:a16="http://schemas.microsoft.com/office/drawing/2014/main" id="{2E91EA8D-9F54-FE13-D6EA-2A4F84435D8E}"/>
              </a:ext>
            </a:extLst>
          </p:cNvPr>
          <p:cNvSpPr txBox="1">
            <a:spLocks noChangeArrowheads="1"/>
          </p:cNvSpPr>
          <p:nvPr/>
        </p:nvSpPr>
        <p:spPr bwMode="auto">
          <a:xfrm>
            <a:off x="395288" y="1773238"/>
            <a:ext cx="8424862"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latin typeface="Times New Roman" panose="02020603050405020304" pitchFamily="18" charset="0"/>
              </a:rPr>
              <a:t>        </a:t>
            </a:r>
            <a:r>
              <a:rPr kumimoji="1" lang="zh-CN" altLang="en-US" sz="3200" b="1">
                <a:latin typeface="Times New Roman" panose="02020603050405020304" pitchFamily="18" charset="0"/>
              </a:rPr>
              <a:t>有时为了比较两种产品</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或两种仪器</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两种方法等的差异</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我们常在相同的条件下作对比试验</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得到一批成对的观察值</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然后分析观察数据作出推断</a:t>
            </a:r>
            <a:r>
              <a:rPr kumimoji="1" lang="en-US" altLang="zh-CN" sz="3200" b="1">
                <a:latin typeface="Times New Roman" panose="02020603050405020304" pitchFamily="18" charset="0"/>
              </a:rPr>
              <a:t>. </a:t>
            </a:r>
            <a:r>
              <a:rPr kumimoji="1" lang="zh-CN" altLang="en-US" sz="3200" b="1">
                <a:latin typeface="Times New Roman" panose="02020603050405020304" pitchFamily="18" charset="0"/>
              </a:rPr>
              <a:t>这种方法常称为</a:t>
            </a:r>
            <a:r>
              <a:rPr kumimoji="1" lang="zh-CN" altLang="en-US" sz="3200" b="1">
                <a:solidFill>
                  <a:srgbClr val="FF0000"/>
                </a:solidFill>
                <a:latin typeface="Times New Roman" panose="02020603050405020304" pitchFamily="18" charset="0"/>
                <a:ea typeface="黑体" panose="02010609060101010101" pitchFamily="49" charset="-122"/>
              </a:rPr>
              <a:t>逐对比较法</a:t>
            </a:r>
            <a:r>
              <a:rPr kumimoji="1" lang="en-US" altLang="zh-CN" sz="3200" b="1">
                <a:latin typeface="Times New Roman" panose="02020603050405020304" pitchFamily="18" charset="0"/>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4403"/>
                                        </p:tgtEl>
                                        <p:attrNameLst>
                                          <p:attrName>style.visibility</p:attrName>
                                        </p:attrNameLst>
                                      </p:cBhvr>
                                      <p:to>
                                        <p:strVal val="visible"/>
                                      </p:to>
                                    </p:set>
                                    <p:animEffect transition="in" filter="wipe(left)">
                                      <p:cBhvr>
                                        <p:cTn id="7" dur="500"/>
                                        <p:tgtEl>
                                          <p:spTgt spid="614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03" grpId="0"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a:extLst>
              <a:ext uri="{FF2B5EF4-FFF2-40B4-BE49-F238E27FC236}">
                <a16:creationId xmlns:a16="http://schemas.microsoft.com/office/drawing/2014/main" id="{275688F9-FEB1-F439-59B8-526D13B6867E}"/>
              </a:ext>
            </a:extLst>
          </p:cNvPr>
          <p:cNvSpPr txBox="1">
            <a:spLocks noChangeArrowheads="1"/>
          </p:cNvSpPr>
          <p:nvPr/>
        </p:nvSpPr>
        <p:spPr bwMode="auto">
          <a:xfrm>
            <a:off x="468313" y="549275"/>
            <a:ext cx="8207375" cy="2655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latin typeface="黑体" panose="02010609060101010101" pitchFamily="49" charset="-122"/>
                <a:ea typeface="黑体" panose="02010609060101010101" pitchFamily="49" charset="-122"/>
              </a:rPr>
              <a:t>例</a:t>
            </a:r>
            <a:r>
              <a:rPr kumimoji="1" lang="en-US" altLang="zh-CN" sz="2800" b="1">
                <a:latin typeface="Times New Roman" panose="02020603050405020304" pitchFamily="18" charset="0"/>
                <a:ea typeface="黑体" panose="02010609060101010101" pitchFamily="49" charset="-122"/>
              </a:rPr>
              <a:t>3</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有两台光谱仪</a:t>
            </a:r>
            <a:r>
              <a:rPr kumimoji="1" lang="en-US" altLang="zh-CN" sz="2800" b="1" i="1">
                <a:latin typeface="Times New Roman" panose="02020603050405020304" pitchFamily="18" charset="0"/>
                <a:cs typeface="Times New Roman" panose="02020603050405020304" pitchFamily="18" charset="0"/>
              </a:rPr>
              <a:t>I</a:t>
            </a:r>
            <a:r>
              <a:rPr kumimoji="1" lang="en-US" altLang="zh-CN" sz="2800" b="1" i="1" baseline="-25000">
                <a:latin typeface="Times New Roman" panose="02020603050405020304" pitchFamily="18" charset="0"/>
                <a:cs typeface="Times New Roman" panose="02020603050405020304" pitchFamily="18" charset="0"/>
              </a:rPr>
              <a:t>x</a:t>
            </a:r>
            <a:r>
              <a:rPr kumimoji="1" lang="en-US" altLang="zh-CN" sz="2800" b="1" i="1">
                <a:latin typeface="Times New Roman" panose="02020603050405020304" pitchFamily="18" charset="0"/>
              </a:rPr>
              <a:t> </a:t>
            </a:r>
            <a:r>
              <a:rPr kumimoji="1" lang="en-US" altLang="zh-CN" sz="2800" b="1">
                <a:latin typeface="Times New Roman" panose="02020603050405020304" pitchFamily="18" charset="0"/>
              </a:rPr>
              <a:t>, </a:t>
            </a:r>
            <a:r>
              <a:rPr kumimoji="1" lang="en-US" altLang="zh-CN" sz="2800" b="1" i="1">
                <a:latin typeface="Times New Roman" panose="02020603050405020304" pitchFamily="18" charset="0"/>
                <a:cs typeface="Times New Roman" panose="02020603050405020304" pitchFamily="18" charset="0"/>
              </a:rPr>
              <a:t>I</a:t>
            </a:r>
            <a:r>
              <a:rPr kumimoji="1" lang="en-US" altLang="zh-CN" sz="2800" b="1" i="1" baseline="-25000">
                <a:latin typeface="Times New Roman" panose="02020603050405020304" pitchFamily="18" charset="0"/>
                <a:cs typeface="Times New Roman" panose="02020603050405020304" pitchFamily="18" charset="0"/>
              </a:rPr>
              <a:t>y</a:t>
            </a:r>
            <a:r>
              <a:rPr kumimoji="1" lang="en-US" altLang="zh-CN" sz="2800" b="1" i="1">
                <a:latin typeface="Times New Roman" panose="02020603050405020304" pitchFamily="18" charset="0"/>
              </a:rPr>
              <a:t> </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用来测量材料中某种金属的含量</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为鉴定它们的测量结果有无显著差异</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制备了</a:t>
            </a:r>
            <a:r>
              <a:rPr kumimoji="1" lang="en-US" altLang="zh-CN" sz="2800" b="1">
                <a:latin typeface="Times New Roman" panose="02020603050405020304" pitchFamily="18" charset="0"/>
              </a:rPr>
              <a:t>9</a:t>
            </a:r>
            <a:r>
              <a:rPr kumimoji="1" lang="zh-CN" altLang="en-US" sz="2800" b="1">
                <a:latin typeface="Times New Roman" panose="02020603050405020304" pitchFamily="18" charset="0"/>
              </a:rPr>
              <a:t>件试块</a:t>
            </a:r>
            <a:r>
              <a:rPr kumimoji="1" lang="en-US" altLang="zh-CN" sz="2800" b="1">
                <a:latin typeface="Times New Roman" panose="02020603050405020304" pitchFamily="18" charset="0"/>
              </a:rPr>
              <a:t>(</a:t>
            </a:r>
            <a:r>
              <a:rPr kumimoji="1" lang="zh-CN" altLang="en-US" sz="2800" b="1">
                <a:latin typeface="Times New Roman" panose="02020603050405020304" pitchFamily="18" charset="0"/>
              </a:rPr>
              <a:t>它们的成分、金属含量、均匀性等各不相同</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现在分别用这两台机器对每一试块测量一次</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得到</a:t>
            </a:r>
            <a:r>
              <a:rPr kumimoji="1" lang="en-US" altLang="zh-CN" sz="2800" b="1">
                <a:latin typeface="Times New Roman" panose="02020603050405020304" pitchFamily="18" charset="0"/>
              </a:rPr>
              <a:t>9</a:t>
            </a:r>
            <a:r>
              <a:rPr kumimoji="1" lang="zh-CN" altLang="en-US" sz="2800" b="1">
                <a:latin typeface="Times New Roman" panose="02020603050405020304" pitchFamily="18" charset="0"/>
              </a:rPr>
              <a:t>对观察值如下</a:t>
            </a:r>
            <a:r>
              <a:rPr kumimoji="1" lang="en-US" altLang="zh-CN" sz="2800" b="1">
                <a:latin typeface="Times New Roman" panose="02020603050405020304" pitchFamily="18" charset="0"/>
              </a:rPr>
              <a:t>:</a:t>
            </a:r>
          </a:p>
        </p:txBody>
      </p:sp>
      <p:graphicFrame>
        <p:nvGraphicFramePr>
          <p:cNvPr id="615427" name="Object 3">
            <a:extLst>
              <a:ext uri="{FF2B5EF4-FFF2-40B4-BE49-F238E27FC236}">
                <a16:creationId xmlns:a16="http://schemas.microsoft.com/office/drawing/2014/main" id="{910E623B-7504-311F-711C-61B98ABDA8BF}"/>
              </a:ext>
            </a:extLst>
          </p:cNvPr>
          <p:cNvGraphicFramePr>
            <a:graphicFrameLocks noGrp="1" noChangeAspect="1"/>
          </p:cNvGraphicFramePr>
          <p:nvPr>
            <p:ph idx="4294967295"/>
          </p:nvPr>
        </p:nvGraphicFramePr>
        <p:xfrm>
          <a:off x="303213" y="3397250"/>
          <a:ext cx="8229600" cy="1111250"/>
        </p:xfrm>
        <a:graphic>
          <a:graphicData uri="http://schemas.openxmlformats.org/presentationml/2006/ole">
            <mc:AlternateContent xmlns:mc="http://schemas.openxmlformats.org/markup-compatibility/2006">
              <mc:Choice xmlns:v="urn:schemas-microsoft-com:vml" Requires="v">
                <p:oleObj name="Equation" r:id="rId2" imgW="11010600" imgH="1485720" progId="Equation.3">
                  <p:embed/>
                </p:oleObj>
              </mc:Choice>
              <mc:Fallback>
                <p:oleObj name="Equation" r:id="rId2" imgW="11010600" imgH="1485720" progId="Equation.3">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213" y="3397250"/>
                        <a:ext cx="8229600" cy="1111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5428" name="Text Box 4">
            <a:extLst>
              <a:ext uri="{FF2B5EF4-FFF2-40B4-BE49-F238E27FC236}">
                <a16:creationId xmlns:a16="http://schemas.microsoft.com/office/drawing/2014/main" id="{C4230C01-47F6-3A6C-F113-DA577B6EF8B1}"/>
              </a:ext>
            </a:extLst>
          </p:cNvPr>
          <p:cNvSpPr txBox="1">
            <a:spLocks noChangeArrowheads="1"/>
          </p:cNvSpPr>
          <p:nvPr/>
        </p:nvSpPr>
        <p:spPr bwMode="auto">
          <a:xfrm>
            <a:off x="611188" y="4868863"/>
            <a:ext cx="7772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问能否认为这两台仪器的测量结果有显著的差异</a:t>
            </a:r>
            <a:r>
              <a:rPr kumimoji="1" lang="en-US" altLang="zh-CN" sz="2800" b="1">
                <a:latin typeface="Times New Roman" panose="02020603050405020304" pitchFamily="18" charset="0"/>
              </a:rPr>
              <a:t>?</a:t>
            </a:r>
          </a:p>
        </p:txBody>
      </p:sp>
      <p:graphicFrame>
        <p:nvGraphicFramePr>
          <p:cNvPr id="615429" name="Object 5">
            <a:extLst>
              <a:ext uri="{FF2B5EF4-FFF2-40B4-BE49-F238E27FC236}">
                <a16:creationId xmlns:a16="http://schemas.microsoft.com/office/drawing/2014/main" id="{4941F4F7-1BFC-17EB-EB8F-4456E2B70C0D}"/>
              </a:ext>
            </a:extLst>
          </p:cNvPr>
          <p:cNvGraphicFramePr>
            <a:graphicFrameLocks noChangeAspect="1"/>
          </p:cNvGraphicFramePr>
          <p:nvPr/>
        </p:nvGraphicFramePr>
        <p:xfrm>
          <a:off x="6948488" y="5445125"/>
          <a:ext cx="2016125" cy="608013"/>
        </p:xfrm>
        <a:graphic>
          <a:graphicData uri="http://schemas.openxmlformats.org/presentationml/2006/ole">
            <mc:AlternateContent xmlns:mc="http://schemas.openxmlformats.org/markup-compatibility/2006">
              <mc:Choice xmlns:v="urn:schemas-microsoft-com:vml" Requires="v">
                <p:oleObj name="公式" r:id="rId4" imgW="672840" imgH="203040" progId="Equation.3">
                  <p:embed/>
                </p:oleObj>
              </mc:Choice>
              <mc:Fallback>
                <p:oleObj name="公式" r:id="rId4" imgW="672840" imgH="203040"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948488" y="5445125"/>
                        <a:ext cx="2016125" cy="608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5430" name="Rectangle 6">
            <a:extLst>
              <a:ext uri="{FF2B5EF4-FFF2-40B4-BE49-F238E27FC236}">
                <a16:creationId xmlns:a16="http://schemas.microsoft.com/office/drawing/2014/main" id="{572E0A11-7F3C-395D-3FFB-D664E18FD025}"/>
              </a:ext>
            </a:extLst>
          </p:cNvPr>
          <p:cNvSpPr>
            <a:spLocks noChangeArrowheads="1"/>
          </p:cNvSpPr>
          <p:nvPr/>
        </p:nvSpPr>
        <p:spPr bwMode="auto">
          <a:xfrm>
            <a:off x="250825" y="4149725"/>
            <a:ext cx="8497888" cy="3587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nodeType="clickEffect">
                                  <p:stCondLst>
                                    <p:cond delay="0"/>
                                  </p:stCondLst>
                                  <p:childTnLst>
                                    <p:animEffect transition="out" filter="blinds(horizontal)">
                                      <p:cBhvr>
                                        <p:cTn id="6" dur="500"/>
                                        <p:tgtEl>
                                          <p:spTgt spid="615430"/>
                                        </p:tgtEl>
                                      </p:cBhvr>
                                    </p:animEffect>
                                    <p:set>
                                      <p:cBhvr>
                                        <p:cTn id="7" dur="1" fill="hold">
                                          <p:stCondLst>
                                            <p:cond delay="499"/>
                                          </p:stCondLst>
                                        </p:cTn>
                                        <p:tgtEl>
                                          <p:spTgt spid="61543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灯片编号占位符 2">
            <a:extLst>
              <a:ext uri="{FF2B5EF4-FFF2-40B4-BE49-F238E27FC236}">
                <a16:creationId xmlns:a16="http://schemas.microsoft.com/office/drawing/2014/main" id="{A49C2B1C-91C9-9E25-E412-4C0E79F8F5F6}"/>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827064DD-4D2C-42A9-B5DA-4C486268EA36}" type="slidenum">
              <a:rPr lang="en-US" altLang="zh-CN" sz="1400">
                <a:solidFill>
                  <a:schemeClr val="folHlink"/>
                </a:solidFill>
              </a:rPr>
              <a:pPr algn="r" eaLnBrk="1" hangingPunct="1"/>
              <a:t>42</a:t>
            </a:fld>
            <a:endParaRPr lang="en-US" altLang="zh-CN" sz="1400">
              <a:solidFill>
                <a:schemeClr val="folHlink"/>
              </a:solidFill>
            </a:endParaRPr>
          </a:p>
        </p:txBody>
      </p:sp>
      <p:sp>
        <p:nvSpPr>
          <p:cNvPr id="616451" name="Rectangle 2">
            <a:extLst>
              <a:ext uri="{FF2B5EF4-FFF2-40B4-BE49-F238E27FC236}">
                <a16:creationId xmlns:a16="http://schemas.microsoft.com/office/drawing/2014/main" id="{7817EE65-43D9-18FA-FA00-4B781798C2B1}"/>
              </a:ext>
            </a:extLst>
          </p:cNvPr>
          <p:cNvSpPr>
            <a:spLocks noGrp="1" noChangeArrowheads="1"/>
          </p:cNvSpPr>
          <p:nvPr>
            <p:ph type="title" idx="4294967295"/>
          </p:nvPr>
        </p:nvSpPr>
        <p:spPr>
          <a:xfrm>
            <a:off x="36513" y="188913"/>
            <a:ext cx="9144000" cy="1916112"/>
          </a:xfrm>
        </p:spPr>
        <p:txBody>
          <a:bodyPr anchor="t"/>
          <a:lstStyle/>
          <a:p>
            <a:pPr>
              <a:lnSpc>
                <a:spcPct val="120000"/>
              </a:lnSpc>
            </a:pPr>
            <a:r>
              <a:rPr lang="en-US" altLang="zh-CN" sz="3600">
                <a:solidFill>
                  <a:schemeClr val="tx1"/>
                </a:solidFill>
              </a:rPr>
              <a:t>   </a:t>
            </a:r>
            <a:r>
              <a:rPr lang="zh-CN" altLang="en-US" sz="3600">
                <a:solidFill>
                  <a:schemeClr val="tx1"/>
                </a:solidFill>
              </a:rPr>
              <a:t>设有</a:t>
            </a:r>
            <a:r>
              <a:rPr lang="en-US" altLang="zh-CN" sz="3600" i="1">
                <a:solidFill>
                  <a:schemeClr val="tx1"/>
                </a:solidFill>
              </a:rPr>
              <a:t>n</a:t>
            </a:r>
            <a:r>
              <a:rPr lang="zh-CN" altLang="en-US" sz="3600">
                <a:solidFill>
                  <a:schemeClr val="tx1"/>
                </a:solidFill>
              </a:rPr>
              <a:t>对相互独立的观察结果</a:t>
            </a:r>
            <a:r>
              <a:rPr lang="en-US" altLang="zh-CN" sz="3600">
                <a:solidFill>
                  <a:schemeClr val="tx1"/>
                </a:solidFill>
              </a:rPr>
              <a:t>:(</a:t>
            </a:r>
            <a:r>
              <a:rPr lang="en-US" altLang="zh-CN" sz="3600" i="1">
                <a:solidFill>
                  <a:schemeClr val="tx1"/>
                </a:solidFill>
              </a:rPr>
              <a:t>X</a:t>
            </a:r>
            <a:r>
              <a:rPr lang="en-US" altLang="zh-CN" sz="3600" baseline="-25000">
                <a:solidFill>
                  <a:schemeClr val="tx1"/>
                </a:solidFill>
              </a:rPr>
              <a:t>1</a:t>
            </a:r>
            <a:r>
              <a:rPr lang="en-US" altLang="zh-CN" sz="3600">
                <a:solidFill>
                  <a:schemeClr val="tx1"/>
                </a:solidFill>
              </a:rPr>
              <a:t>,</a:t>
            </a:r>
            <a:r>
              <a:rPr lang="en-US" altLang="zh-CN" sz="3600" i="1">
                <a:solidFill>
                  <a:schemeClr val="tx1"/>
                </a:solidFill>
              </a:rPr>
              <a:t>Y</a:t>
            </a:r>
            <a:r>
              <a:rPr lang="en-US" altLang="zh-CN" sz="3600" baseline="-25000">
                <a:solidFill>
                  <a:schemeClr val="tx1"/>
                </a:solidFill>
              </a:rPr>
              <a:t>1</a:t>
            </a:r>
            <a:r>
              <a:rPr lang="en-US" altLang="zh-CN" sz="3600">
                <a:solidFill>
                  <a:schemeClr val="tx1"/>
                </a:solidFill>
              </a:rPr>
              <a:t>), (</a:t>
            </a:r>
            <a:r>
              <a:rPr lang="en-US" altLang="zh-CN" sz="3600" i="1">
                <a:solidFill>
                  <a:schemeClr val="tx1"/>
                </a:solidFill>
              </a:rPr>
              <a:t>X</a:t>
            </a:r>
            <a:r>
              <a:rPr lang="en-US" altLang="zh-CN" sz="3600" baseline="-25000">
                <a:solidFill>
                  <a:schemeClr val="tx1"/>
                </a:solidFill>
              </a:rPr>
              <a:t>2</a:t>
            </a:r>
            <a:r>
              <a:rPr lang="en-US" altLang="zh-CN" sz="3600">
                <a:solidFill>
                  <a:schemeClr val="tx1"/>
                </a:solidFill>
              </a:rPr>
              <a:t>,</a:t>
            </a:r>
            <a:r>
              <a:rPr lang="en-US" altLang="zh-CN" sz="3600" i="1">
                <a:solidFill>
                  <a:schemeClr val="tx1"/>
                </a:solidFill>
              </a:rPr>
              <a:t>Y</a:t>
            </a:r>
            <a:r>
              <a:rPr lang="en-US" altLang="zh-CN" sz="3600" baseline="-25000">
                <a:solidFill>
                  <a:schemeClr val="tx1"/>
                </a:solidFill>
              </a:rPr>
              <a:t>2</a:t>
            </a:r>
            <a:r>
              <a:rPr lang="en-US" altLang="zh-CN" sz="3600">
                <a:solidFill>
                  <a:schemeClr val="tx1"/>
                </a:solidFill>
              </a:rPr>
              <a:t>), ..., (</a:t>
            </a:r>
            <a:r>
              <a:rPr lang="en-US" altLang="zh-CN" sz="3600" i="1">
                <a:solidFill>
                  <a:schemeClr val="tx1"/>
                </a:solidFill>
              </a:rPr>
              <a:t>X</a:t>
            </a:r>
            <a:r>
              <a:rPr lang="en-US" altLang="zh-CN" sz="3600" i="1" baseline="-25000">
                <a:solidFill>
                  <a:schemeClr val="tx1"/>
                </a:solidFill>
              </a:rPr>
              <a:t>n</a:t>
            </a:r>
            <a:r>
              <a:rPr lang="en-US" altLang="zh-CN" sz="3600">
                <a:solidFill>
                  <a:schemeClr val="tx1"/>
                </a:solidFill>
              </a:rPr>
              <a:t>,</a:t>
            </a:r>
            <a:r>
              <a:rPr lang="en-US" altLang="zh-CN" sz="3600" i="1">
                <a:solidFill>
                  <a:schemeClr val="tx1"/>
                </a:solidFill>
              </a:rPr>
              <a:t>Y</a:t>
            </a:r>
            <a:r>
              <a:rPr lang="en-US" altLang="zh-CN" sz="3600" i="1" baseline="-25000">
                <a:solidFill>
                  <a:schemeClr val="tx1"/>
                </a:solidFill>
              </a:rPr>
              <a:t>n</a:t>
            </a:r>
            <a:r>
              <a:rPr lang="en-US" altLang="zh-CN" sz="3600">
                <a:solidFill>
                  <a:schemeClr val="tx1"/>
                </a:solidFill>
              </a:rPr>
              <a:t>), </a:t>
            </a:r>
            <a:r>
              <a:rPr lang="zh-CN" altLang="en-US" sz="3600">
                <a:solidFill>
                  <a:schemeClr val="tx1"/>
                </a:solidFill>
              </a:rPr>
              <a:t>令</a:t>
            </a:r>
            <a:r>
              <a:rPr lang="en-US" altLang="zh-CN" sz="3600" i="1">
                <a:solidFill>
                  <a:schemeClr val="tx1"/>
                </a:solidFill>
              </a:rPr>
              <a:t>D</a:t>
            </a:r>
            <a:r>
              <a:rPr lang="en-US" altLang="zh-CN" sz="3600" i="1" baseline="-25000">
                <a:solidFill>
                  <a:schemeClr val="tx1"/>
                </a:solidFill>
              </a:rPr>
              <a:t>1</a:t>
            </a:r>
            <a:r>
              <a:rPr lang="en-US" altLang="zh-CN" sz="3600" i="1">
                <a:solidFill>
                  <a:schemeClr val="tx1"/>
                </a:solidFill>
              </a:rPr>
              <a:t>=X</a:t>
            </a:r>
            <a:r>
              <a:rPr lang="en-US" altLang="zh-CN" sz="3600" i="1" baseline="-25000">
                <a:solidFill>
                  <a:schemeClr val="tx1"/>
                </a:solidFill>
              </a:rPr>
              <a:t>1</a:t>
            </a:r>
            <a:r>
              <a:rPr lang="en-US" altLang="zh-CN" sz="3600" i="1">
                <a:solidFill>
                  <a:schemeClr val="tx1"/>
                </a:solidFill>
                <a:latin typeface="Symbol" panose="05050102010706020507" pitchFamily="18" charset="2"/>
              </a:rPr>
              <a:t>-</a:t>
            </a:r>
            <a:r>
              <a:rPr lang="en-US" altLang="zh-CN" sz="3600" i="1">
                <a:solidFill>
                  <a:schemeClr val="tx1"/>
                </a:solidFill>
              </a:rPr>
              <a:t>Y</a:t>
            </a:r>
            <a:r>
              <a:rPr lang="en-US" altLang="zh-CN" sz="3600" i="1" baseline="-25000">
                <a:solidFill>
                  <a:schemeClr val="tx1"/>
                </a:solidFill>
              </a:rPr>
              <a:t>1</a:t>
            </a:r>
            <a:r>
              <a:rPr lang="en-US" altLang="zh-CN" sz="3600">
                <a:solidFill>
                  <a:schemeClr val="tx1"/>
                </a:solidFill>
              </a:rPr>
              <a:t>,, ..., </a:t>
            </a:r>
            <a:r>
              <a:rPr lang="en-US" altLang="zh-CN" sz="3600" i="1">
                <a:solidFill>
                  <a:schemeClr val="tx1"/>
                </a:solidFill>
              </a:rPr>
              <a:t>D</a:t>
            </a:r>
            <a:r>
              <a:rPr lang="en-US" altLang="zh-CN" sz="3600" i="1" baseline="-25000">
                <a:solidFill>
                  <a:schemeClr val="tx1"/>
                </a:solidFill>
              </a:rPr>
              <a:t>n</a:t>
            </a:r>
            <a:r>
              <a:rPr lang="en-US" altLang="zh-CN" sz="3600">
                <a:solidFill>
                  <a:schemeClr val="tx1"/>
                </a:solidFill>
              </a:rPr>
              <a:t>=</a:t>
            </a:r>
            <a:r>
              <a:rPr lang="en-US" altLang="zh-CN" sz="3600" i="1">
                <a:solidFill>
                  <a:schemeClr val="tx1"/>
                </a:solidFill>
              </a:rPr>
              <a:t>X</a:t>
            </a:r>
            <a:r>
              <a:rPr lang="en-US" altLang="zh-CN" sz="3600" i="1" baseline="-25000">
                <a:solidFill>
                  <a:schemeClr val="tx1"/>
                </a:solidFill>
              </a:rPr>
              <a:t>n</a:t>
            </a:r>
            <a:r>
              <a:rPr lang="en-US" altLang="zh-CN" sz="3600">
                <a:solidFill>
                  <a:schemeClr val="tx1"/>
                </a:solidFill>
                <a:latin typeface="Symbol" panose="05050102010706020507" pitchFamily="18" charset="2"/>
              </a:rPr>
              <a:t>-</a:t>
            </a:r>
            <a:r>
              <a:rPr lang="en-US" altLang="zh-CN" sz="3600" i="1">
                <a:solidFill>
                  <a:schemeClr val="tx1"/>
                </a:solidFill>
              </a:rPr>
              <a:t>Y</a:t>
            </a:r>
            <a:r>
              <a:rPr lang="en-US" altLang="zh-CN" sz="3600" i="1" baseline="-25000">
                <a:solidFill>
                  <a:schemeClr val="tx1"/>
                </a:solidFill>
              </a:rPr>
              <a:t>n</a:t>
            </a:r>
            <a:r>
              <a:rPr lang="en-US" altLang="zh-CN" sz="3600">
                <a:solidFill>
                  <a:schemeClr val="tx1"/>
                </a:solidFill>
              </a:rPr>
              <a:t>, </a:t>
            </a:r>
          </a:p>
        </p:txBody>
      </p:sp>
      <p:sp>
        <p:nvSpPr>
          <p:cNvPr id="616452" name="Rectangle 2">
            <a:extLst>
              <a:ext uri="{FF2B5EF4-FFF2-40B4-BE49-F238E27FC236}">
                <a16:creationId xmlns:a16="http://schemas.microsoft.com/office/drawing/2014/main" id="{304734B2-6C4E-95B4-A74B-9151D3ABFBD6}"/>
              </a:ext>
            </a:extLst>
          </p:cNvPr>
          <p:cNvSpPr>
            <a:spLocks noChangeArrowheads="1"/>
          </p:cNvSpPr>
          <p:nvPr/>
        </p:nvSpPr>
        <p:spPr bwMode="auto">
          <a:xfrm>
            <a:off x="0" y="2419350"/>
            <a:ext cx="9144000" cy="129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000000"/>
                </a:solidFill>
                <a:latin typeface="Times New Roman" panose="02020603050405020304" pitchFamily="18" charset="0"/>
                <a:ea typeface="宋体" panose="02010600030101010101" pitchFamily="2" charset="-122"/>
              </a:defRPr>
            </a:lvl1pPr>
            <a:lvl2pPr>
              <a:defRPr sz="4000" b="1">
                <a:solidFill>
                  <a:srgbClr val="000000"/>
                </a:solidFill>
                <a:latin typeface="Times New Roman" panose="02020603050405020304" pitchFamily="18" charset="0"/>
                <a:ea typeface="宋体" panose="02010600030101010101" pitchFamily="2" charset="-122"/>
              </a:defRPr>
            </a:lvl2pPr>
            <a:lvl3pPr>
              <a:defRPr sz="4000" b="1">
                <a:solidFill>
                  <a:srgbClr val="000000"/>
                </a:solidFill>
                <a:latin typeface="Times New Roman" panose="02020603050405020304" pitchFamily="18" charset="0"/>
                <a:ea typeface="宋体" panose="02010600030101010101" pitchFamily="2" charset="-122"/>
              </a:defRPr>
            </a:lvl3pPr>
            <a:lvl4pPr>
              <a:defRPr sz="4000" b="1">
                <a:solidFill>
                  <a:srgbClr val="000000"/>
                </a:solidFill>
                <a:latin typeface="Times New Roman" panose="02020603050405020304" pitchFamily="18" charset="0"/>
                <a:ea typeface="宋体" panose="02010600030101010101" pitchFamily="2" charset="-122"/>
              </a:defRPr>
            </a:lvl4pPr>
            <a:lvl5pPr>
              <a:defRPr sz="4000" b="1">
                <a:solidFill>
                  <a:srgbClr val="0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a:lstStyle>
          <a:p>
            <a:r>
              <a:rPr lang="en-US" altLang="zh-CN" sz="3600">
                <a:solidFill>
                  <a:schemeClr val="tx1"/>
                </a:solidFill>
              </a:rPr>
              <a:t>   </a:t>
            </a:r>
            <a:r>
              <a:rPr lang="zh-CN" altLang="en-US" sz="3600">
                <a:solidFill>
                  <a:schemeClr val="tx1"/>
                </a:solidFill>
              </a:rPr>
              <a:t>由于</a:t>
            </a:r>
            <a:r>
              <a:rPr lang="en-US" altLang="zh-CN" sz="3600" i="1">
                <a:solidFill>
                  <a:schemeClr val="tx1"/>
                </a:solidFill>
              </a:rPr>
              <a:t>D</a:t>
            </a:r>
            <a:r>
              <a:rPr lang="en-US" altLang="zh-CN" sz="3600" i="1" baseline="-25000">
                <a:solidFill>
                  <a:schemeClr val="tx1"/>
                </a:solidFill>
              </a:rPr>
              <a:t>1</a:t>
            </a:r>
            <a:r>
              <a:rPr lang="en-US" altLang="zh-CN" sz="3600" i="1">
                <a:solidFill>
                  <a:schemeClr val="tx1"/>
                </a:solidFill>
              </a:rPr>
              <a:t>,</a:t>
            </a:r>
            <a:r>
              <a:rPr lang="en-US" altLang="zh-CN" sz="3600" i="1">
                <a:solidFill>
                  <a:schemeClr val="tx1"/>
                </a:solidFill>
                <a:latin typeface="Arial" panose="020B0604020202020204" pitchFamily="34" charset="0"/>
              </a:rPr>
              <a:t>…</a:t>
            </a:r>
            <a:r>
              <a:rPr lang="en-US" altLang="zh-CN" sz="3600" i="1">
                <a:solidFill>
                  <a:schemeClr val="tx1"/>
                </a:solidFill>
              </a:rPr>
              <a:t>,D</a:t>
            </a:r>
            <a:r>
              <a:rPr lang="en-US" altLang="zh-CN" sz="3600" i="1" baseline="-25000">
                <a:solidFill>
                  <a:schemeClr val="tx1"/>
                </a:solidFill>
              </a:rPr>
              <a:t>n</a:t>
            </a:r>
            <a:r>
              <a:rPr lang="zh-CN" altLang="en-US" sz="3600">
                <a:solidFill>
                  <a:schemeClr val="tx1"/>
                </a:solidFill>
              </a:rPr>
              <a:t>是由同一因素所引起的，可认为它们来自同一总体。</a:t>
            </a:r>
          </a:p>
        </p:txBody>
      </p:sp>
      <p:sp>
        <p:nvSpPr>
          <p:cNvPr id="616453" name="Rectangle 2">
            <a:extLst>
              <a:ext uri="{FF2B5EF4-FFF2-40B4-BE49-F238E27FC236}">
                <a16:creationId xmlns:a16="http://schemas.microsoft.com/office/drawing/2014/main" id="{8EC38EE0-8BC7-6842-8C4A-1456B6D4EAF0}"/>
              </a:ext>
            </a:extLst>
          </p:cNvPr>
          <p:cNvSpPr>
            <a:spLocks noChangeArrowheads="1"/>
          </p:cNvSpPr>
          <p:nvPr/>
        </p:nvSpPr>
        <p:spPr bwMode="auto">
          <a:xfrm>
            <a:off x="179388" y="3789363"/>
            <a:ext cx="9144000"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000000"/>
                </a:solidFill>
                <a:latin typeface="Times New Roman" panose="02020603050405020304" pitchFamily="18" charset="0"/>
                <a:ea typeface="宋体" panose="02010600030101010101" pitchFamily="2" charset="-122"/>
              </a:defRPr>
            </a:lvl1pPr>
            <a:lvl2pPr>
              <a:defRPr sz="4000" b="1">
                <a:solidFill>
                  <a:srgbClr val="000000"/>
                </a:solidFill>
                <a:latin typeface="Times New Roman" panose="02020603050405020304" pitchFamily="18" charset="0"/>
                <a:ea typeface="宋体" panose="02010600030101010101" pitchFamily="2" charset="-122"/>
              </a:defRPr>
            </a:lvl2pPr>
            <a:lvl3pPr>
              <a:defRPr sz="4000" b="1">
                <a:solidFill>
                  <a:srgbClr val="000000"/>
                </a:solidFill>
                <a:latin typeface="Times New Roman" panose="02020603050405020304" pitchFamily="18" charset="0"/>
                <a:ea typeface="宋体" panose="02010600030101010101" pitchFamily="2" charset="-122"/>
              </a:defRPr>
            </a:lvl3pPr>
            <a:lvl4pPr>
              <a:defRPr sz="4000" b="1">
                <a:solidFill>
                  <a:srgbClr val="000000"/>
                </a:solidFill>
                <a:latin typeface="Times New Roman" panose="02020603050405020304" pitchFamily="18" charset="0"/>
                <a:ea typeface="宋体" panose="02010600030101010101" pitchFamily="2" charset="-122"/>
              </a:defRPr>
            </a:lvl4pPr>
            <a:lvl5pPr>
              <a:defRPr sz="4000" b="1">
                <a:solidFill>
                  <a:srgbClr val="0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a:lstStyle>
          <a:p>
            <a:r>
              <a:rPr lang="zh-CN" altLang="en-US" sz="3600">
                <a:solidFill>
                  <a:schemeClr val="tx1"/>
                </a:solidFill>
              </a:rPr>
              <a:t>设</a:t>
            </a:r>
            <a:r>
              <a:rPr lang="en-US" altLang="zh-CN" sz="3600" i="1">
                <a:solidFill>
                  <a:schemeClr val="tx1"/>
                </a:solidFill>
              </a:rPr>
              <a:t>D</a:t>
            </a:r>
            <a:r>
              <a:rPr lang="en-US" altLang="zh-CN" sz="3600" i="1" baseline="-25000">
                <a:solidFill>
                  <a:schemeClr val="tx1"/>
                </a:solidFill>
              </a:rPr>
              <a:t>i</a:t>
            </a:r>
            <a:r>
              <a:rPr lang="en-US" altLang="zh-CN" sz="3600">
                <a:solidFill>
                  <a:schemeClr val="tx1"/>
                </a:solidFill>
              </a:rPr>
              <a:t>~</a:t>
            </a:r>
            <a:r>
              <a:rPr lang="en-US" altLang="zh-CN" sz="3600" i="1">
                <a:solidFill>
                  <a:schemeClr val="tx1"/>
                </a:solidFill>
              </a:rPr>
              <a:t>N</a:t>
            </a:r>
            <a:r>
              <a:rPr lang="en-US" altLang="zh-CN" sz="3600">
                <a:solidFill>
                  <a:schemeClr val="tx1"/>
                </a:solidFill>
              </a:rPr>
              <a:t>(</a:t>
            </a:r>
            <a:r>
              <a:rPr lang="en-US" altLang="zh-CN" sz="3600" i="1">
                <a:solidFill>
                  <a:schemeClr val="tx1"/>
                </a:solidFill>
                <a:latin typeface="Symbol" panose="05050102010706020507" pitchFamily="18" charset="2"/>
              </a:rPr>
              <a:t>m</a:t>
            </a:r>
            <a:r>
              <a:rPr lang="en-US" altLang="zh-CN" sz="3600" i="1" baseline="-25000">
                <a:solidFill>
                  <a:schemeClr val="tx1"/>
                </a:solidFill>
              </a:rPr>
              <a:t>D</a:t>
            </a:r>
            <a:r>
              <a:rPr lang="en-US" altLang="zh-CN" sz="3600">
                <a:solidFill>
                  <a:schemeClr val="tx1"/>
                </a:solidFill>
              </a:rPr>
              <a:t>, </a:t>
            </a:r>
            <a:r>
              <a:rPr lang="en-US" altLang="zh-CN" sz="3600" i="1">
                <a:solidFill>
                  <a:schemeClr val="tx1"/>
                </a:solidFill>
                <a:latin typeface="Symbol" panose="05050102010706020507" pitchFamily="18" charset="2"/>
              </a:rPr>
              <a:t>s</a:t>
            </a:r>
            <a:r>
              <a:rPr lang="en-US" altLang="zh-CN" sz="3600" i="1" baseline="-25000">
                <a:solidFill>
                  <a:schemeClr val="tx1"/>
                </a:solidFill>
              </a:rPr>
              <a:t>D</a:t>
            </a:r>
            <a:r>
              <a:rPr lang="en-US" altLang="zh-CN" sz="3600" baseline="30000">
                <a:solidFill>
                  <a:schemeClr val="tx1"/>
                </a:solidFill>
              </a:rPr>
              <a:t>2</a:t>
            </a:r>
            <a:r>
              <a:rPr lang="en-US" altLang="zh-CN" sz="3600">
                <a:solidFill>
                  <a:schemeClr val="tx1"/>
                </a:solidFill>
              </a:rPr>
              <a:t>), </a:t>
            </a:r>
            <a:r>
              <a:rPr lang="en-US" altLang="zh-CN" sz="3600" i="1">
                <a:solidFill>
                  <a:schemeClr val="tx1"/>
                </a:solidFill>
              </a:rPr>
              <a:t>i</a:t>
            </a:r>
            <a:r>
              <a:rPr lang="en-US" altLang="zh-CN" sz="3600">
                <a:solidFill>
                  <a:schemeClr val="tx1"/>
                </a:solidFill>
              </a:rPr>
              <a:t>=1,2,...,</a:t>
            </a:r>
            <a:r>
              <a:rPr lang="en-US" altLang="zh-CN" sz="3600" i="1">
                <a:solidFill>
                  <a:schemeClr val="tx1"/>
                </a:solidFill>
              </a:rPr>
              <a:t>n</a:t>
            </a:r>
            <a:r>
              <a:rPr lang="en-US" altLang="zh-CN" sz="3600">
                <a:solidFill>
                  <a:schemeClr val="tx1"/>
                </a:solidFill>
              </a:rPr>
              <a:t>, </a:t>
            </a:r>
            <a:r>
              <a:rPr lang="zh-CN" altLang="en-US" sz="3600">
                <a:solidFill>
                  <a:schemeClr val="tx1"/>
                </a:solidFill>
              </a:rPr>
              <a:t>其中</a:t>
            </a:r>
            <a:r>
              <a:rPr lang="en-US" altLang="zh-CN" sz="3600" i="1">
                <a:solidFill>
                  <a:schemeClr val="tx1"/>
                </a:solidFill>
                <a:latin typeface="Symbol" panose="05050102010706020507" pitchFamily="18" charset="2"/>
              </a:rPr>
              <a:t>m</a:t>
            </a:r>
            <a:r>
              <a:rPr lang="en-US" altLang="zh-CN" sz="3600" i="1" baseline="-25000">
                <a:solidFill>
                  <a:schemeClr val="tx1"/>
                </a:solidFill>
              </a:rPr>
              <a:t>D</a:t>
            </a:r>
            <a:r>
              <a:rPr lang="en-US" altLang="zh-CN" sz="3600">
                <a:solidFill>
                  <a:schemeClr val="tx1"/>
                </a:solidFill>
              </a:rPr>
              <a:t>, </a:t>
            </a:r>
            <a:r>
              <a:rPr lang="en-US" altLang="zh-CN" sz="3600" i="1">
                <a:solidFill>
                  <a:schemeClr val="tx1"/>
                </a:solidFill>
                <a:latin typeface="Symbol" panose="05050102010706020507" pitchFamily="18" charset="2"/>
              </a:rPr>
              <a:t>s</a:t>
            </a:r>
            <a:r>
              <a:rPr lang="en-US" altLang="zh-CN" sz="3600" i="1" baseline="-25000">
                <a:solidFill>
                  <a:schemeClr val="tx1"/>
                </a:solidFill>
              </a:rPr>
              <a:t>D</a:t>
            </a:r>
            <a:r>
              <a:rPr lang="en-US" altLang="zh-CN" sz="3600" baseline="30000">
                <a:solidFill>
                  <a:schemeClr val="tx1"/>
                </a:solidFill>
              </a:rPr>
              <a:t>2</a:t>
            </a:r>
            <a:r>
              <a:rPr lang="zh-CN" altLang="en-US" sz="3600">
                <a:solidFill>
                  <a:schemeClr val="tx1"/>
                </a:solidFill>
              </a:rPr>
              <a:t>未知</a:t>
            </a:r>
            <a:r>
              <a:rPr lang="en-US" altLang="zh-CN" sz="3600">
                <a:solidFill>
                  <a:schemeClr val="tx1"/>
                </a:solidFill>
              </a:rPr>
              <a:t>.</a:t>
            </a:r>
          </a:p>
        </p:txBody>
      </p:sp>
      <p:sp>
        <p:nvSpPr>
          <p:cNvPr id="616454" name="Rectangle 2">
            <a:extLst>
              <a:ext uri="{FF2B5EF4-FFF2-40B4-BE49-F238E27FC236}">
                <a16:creationId xmlns:a16="http://schemas.microsoft.com/office/drawing/2014/main" id="{D8C104ED-62A9-1B2D-4D8F-57998CB0BBC0}"/>
              </a:ext>
            </a:extLst>
          </p:cNvPr>
          <p:cNvSpPr>
            <a:spLocks noChangeArrowheads="1"/>
          </p:cNvSpPr>
          <p:nvPr/>
        </p:nvSpPr>
        <p:spPr bwMode="auto">
          <a:xfrm>
            <a:off x="395288" y="1700213"/>
            <a:ext cx="5040312"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000000"/>
                </a:solidFill>
                <a:latin typeface="Times New Roman" panose="02020603050405020304" pitchFamily="18" charset="0"/>
                <a:ea typeface="宋体" panose="02010600030101010101" pitchFamily="2" charset="-122"/>
              </a:defRPr>
            </a:lvl1pPr>
            <a:lvl2pPr>
              <a:defRPr sz="4000" b="1">
                <a:solidFill>
                  <a:srgbClr val="000000"/>
                </a:solidFill>
                <a:latin typeface="Times New Roman" panose="02020603050405020304" pitchFamily="18" charset="0"/>
                <a:ea typeface="宋体" panose="02010600030101010101" pitchFamily="2" charset="-122"/>
              </a:defRPr>
            </a:lvl2pPr>
            <a:lvl3pPr>
              <a:defRPr sz="4000" b="1">
                <a:solidFill>
                  <a:srgbClr val="000000"/>
                </a:solidFill>
                <a:latin typeface="Times New Roman" panose="02020603050405020304" pitchFamily="18" charset="0"/>
                <a:ea typeface="宋体" panose="02010600030101010101" pitchFamily="2" charset="-122"/>
              </a:defRPr>
            </a:lvl3pPr>
            <a:lvl4pPr>
              <a:defRPr sz="4000" b="1">
                <a:solidFill>
                  <a:srgbClr val="000000"/>
                </a:solidFill>
                <a:latin typeface="Times New Roman" panose="02020603050405020304" pitchFamily="18" charset="0"/>
                <a:ea typeface="宋体" panose="02010600030101010101" pitchFamily="2" charset="-122"/>
              </a:defRPr>
            </a:lvl4pPr>
            <a:lvl5pPr>
              <a:defRPr sz="4000" b="1">
                <a:solidFill>
                  <a:srgbClr val="0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a:lstStyle>
          <a:p>
            <a:r>
              <a:rPr lang="zh-CN" altLang="en-US" sz="3600">
                <a:solidFill>
                  <a:schemeClr val="tx1"/>
                </a:solidFill>
              </a:rPr>
              <a:t>则</a:t>
            </a:r>
            <a:r>
              <a:rPr lang="en-US" altLang="zh-CN" sz="3600" i="1">
                <a:solidFill>
                  <a:schemeClr val="tx1"/>
                </a:solidFill>
              </a:rPr>
              <a:t>D</a:t>
            </a:r>
            <a:r>
              <a:rPr lang="en-US" altLang="zh-CN" sz="3600" baseline="-25000">
                <a:solidFill>
                  <a:schemeClr val="tx1"/>
                </a:solidFill>
              </a:rPr>
              <a:t>1</a:t>
            </a:r>
            <a:r>
              <a:rPr lang="en-US" altLang="zh-CN" sz="3600">
                <a:solidFill>
                  <a:schemeClr val="tx1"/>
                </a:solidFill>
              </a:rPr>
              <a:t>,</a:t>
            </a:r>
            <a:r>
              <a:rPr lang="en-US" altLang="zh-CN" sz="3600" i="1">
                <a:solidFill>
                  <a:schemeClr val="tx1"/>
                </a:solidFill>
              </a:rPr>
              <a:t>D</a:t>
            </a:r>
            <a:r>
              <a:rPr lang="en-US" altLang="zh-CN" sz="3600" baseline="-25000">
                <a:solidFill>
                  <a:schemeClr val="tx1"/>
                </a:solidFill>
              </a:rPr>
              <a:t>2</a:t>
            </a:r>
            <a:r>
              <a:rPr lang="en-US" altLang="zh-CN" sz="3600">
                <a:solidFill>
                  <a:schemeClr val="tx1"/>
                </a:solidFill>
              </a:rPr>
              <a:t>,...,</a:t>
            </a:r>
            <a:r>
              <a:rPr lang="en-US" altLang="zh-CN" sz="3600" i="1">
                <a:solidFill>
                  <a:schemeClr val="tx1"/>
                </a:solidFill>
              </a:rPr>
              <a:t>D</a:t>
            </a:r>
            <a:r>
              <a:rPr lang="en-US" altLang="zh-CN" sz="3600" i="1" baseline="-25000">
                <a:solidFill>
                  <a:schemeClr val="tx1"/>
                </a:solidFill>
              </a:rPr>
              <a:t>n</a:t>
            </a:r>
            <a:r>
              <a:rPr lang="zh-CN" altLang="en-US" sz="3600">
                <a:solidFill>
                  <a:schemeClr val="tx1"/>
                </a:solidFill>
              </a:rPr>
              <a:t>相互独立</a:t>
            </a:r>
            <a:r>
              <a:rPr lang="en-US" altLang="zh-CN" sz="3600">
                <a:solidFill>
                  <a:schemeClr val="tx1"/>
                </a:solidFill>
              </a:rPr>
              <a:t>.</a:t>
            </a:r>
          </a:p>
        </p:txBody>
      </p:sp>
      <p:sp>
        <p:nvSpPr>
          <p:cNvPr id="616455" name="Rectangle 2">
            <a:extLst>
              <a:ext uri="{FF2B5EF4-FFF2-40B4-BE49-F238E27FC236}">
                <a16:creationId xmlns:a16="http://schemas.microsoft.com/office/drawing/2014/main" id="{BEE42129-FAFA-EE16-EA6F-FE7713E81CE9}"/>
              </a:ext>
            </a:extLst>
          </p:cNvPr>
          <p:cNvSpPr>
            <a:spLocks noChangeArrowheads="1"/>
          </p:cNvSpPr>
          <p:nvPr/>
        </p:nvSpPr>
        <p:spPr bwMode="auto">
          <a:xfrm>
            <a:off x="431800" y="4941888"/>
            <a:ext cx="9180513" cy="7207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000000"/>
                </a:solidFill>
                <a:latin typeface="Times New Roman" panose="02020603050405020304" pitchFamily="18" charset="0"/>
                <a:ea typeface="宋体" panose="02010600030101010101" pitchFamily="2" charset="-122"/>
              </a:defRPr>
            </a:lvl1pPr>
            <a:lvl2pPr>
              <a:defRPr sz="4000" b="1">
                <a:solidFill>
                  <a:srgbClr val="000000"/>
                </a:solidFill>
                <a:latin typeface="Times New Roman" panose="02020603050405020304" pitchFamily="18" charset="0"/>
                <a:ea typeface="宋体" panose="02010600030101010101" pitchFamily="2" charset="-122"/>
              </a:defRPr>
            </a:lvl2pPr>
            <a:lvl3pPr>
              <a:defRPr sz="4000" b="1">
                <a:solidFill>
                  <a:srgbClr val="000000"/>
                </a:solidFill>
                <a:latin typeface="Times New Roman" panose="02020603050405020304" pitchFamily="18" charset="0"/>
                <a:ea typeface="宋体" panose="02010600030101010101" pitchFamily="2" charset="-122"/>
              </a:defRPr>
            </a:lvl3pPr>
            <a:lvl4pPr>
              <a:defRPr sz="4000" b="1">
                <a:solidFill>
                  <a:srgbClr val="000000"/>
                </a:solidFill>
                <a:latin typeface="Times New Roman" panose="02020603050405020304" pitchFamily="18" charset="0"/>
                <a:ea typeface="宋体" panose="02010600030101010101" pitchFamily="2" charset="-122"/>
              </a:defRPr>
            </a:lvl4pPr>
            <a:lvl5pPr>
              <a:defRPr sz="4000" b="1">
                <a:solidFill>
                  <a:srgbClr val="0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a:lstStyle>
          <a:p>
            <a:r>
              <a:rPr lang="en-US" altLang="zh-CN" sz="3200" i="1">
                <a:solidFill>
                  <a:srgbClr val="0000FF"/>
                </a:solidFill>
              </a:rPr>
              <a:t>D</a:t>
            </a:r>
            <a:r>
              <a:rPr lang="en-US" altLang="zh-CN" sz="3200" i="1" baseline="-25000">
                <a:solidFill>
                  <a:srgbClr val="0000FF"/>
                </a:solidFill>
              </a:rPr>
              <a:t>1</a:t>
            </a:r>
            <a:r>
              <a:rPr lang="en-US" altLang="zh-CN" sz="3200" i="1">
                <a:solidFill>
                  <a:srgbClr val="0000FF"/>
                </a:solidFill>
              </a:rPr>
              <a:t>,</a:t>
            </a:r>
            <a:r>
              <a:rPr lang="en-US" altLang="zh-CN" sz="3200" i="1">
                <a:solidFill>
                  <a:srgbClr val="0000FF"/>
                </a:solidFill>
                <a:latin typeface="Arial" panose="020B0604020202020204" pitchFamily="34" charset="0"/>
              </a:rPr>
              <a:t>…</a:t>
            </a:r>
            <a:r>
              <a:rPr lang="en-US" altLang="zh-CN" sz="3200" i="1">
                <a:solidFill>
                  <a:srgbClr val="0000FF"/>
                </a:solidFill>
              </a:rPr>
              <a:t>,D</a:t>
            </a:r>
            <a:r>
              <a:rPr lang="en-US" altLang="zh-CN" sz="3200" i="1" baseline="-25000">
                <a:solidFill>
                  <a:srgbClr val="0000FF"/>
                </a:solidFill>
              </a:rPr>
              <a:t>n</a:t>
            </a:r>
            <a:r>
              <a:rPr lang="zh-CN" altLang="en-US" sz="3200">
                <a:solidFill>
                  <a:srgbClr val="0000FF"/>
                </a:solidFill>
              </a:rPr>
              <a:t>是来自总体</a:t>
            </a:r>
            <a:r>
              <a:rPr lang="en-US" altLang="zh-CN" sz="3200" i="1">
                <a:solidFill>
                  <a:srgbClr val="0000FF"/>
                </a:solidFill>
              </a:rPr>
              <a:t>N</a:t>
            </a:r>
            <a:r>
              <a:rPr lang="en-US" altLang="zh-CN" sz="3200">
                <a:solidFill>
                  <a:srgbClr val="0000FF"/>
                </a:solidFill>
              </a:rPr>
              <a:t>(</a:t>
            </a:r>
            <a:r>
              <a:rPr lang="en-US" altLang="zh-CN" sz="3200" i="1">
                <a:solidFill>
                  <a:srgbClr val="0000FF"/>
                </a:solidFill>
                <a:latin typeface="Symbol" panose="05050102010706020507" pitchFamily="18" charset="2"/>
              </a:rPr>
              <a:t>m</a:t>
            </a:r>
            <a:r>
              <a:rPr lang="en-US" altLang="zh-CN" sz="3200" i="1" baseline="-25000">
                <a:solidFill>
                  <a:srgbClr val="0000FF"/>
                </a:solidFill>
              </a:rPr>
              <a:t>D</a:t>
            </a:r>
            <a:r>
              <a:rPr lang="en-US" altLang="zh-CN" sz="3200">
                <a:solidFill>
                  <a:srgbClr val="0000FF"/>
                </a:solidFill>
              </a:rPr>
              <a:t>, </a:t>
            </a:r>
            <a:r>
              <a:rPr lang="en-US" altLang="zh-CN" sz="3200" i="1">
                <a:solidFill>
                  <a:srgbClr val="0000FF"/>
                </a:solidFill>
                <a:latin typeface="Symbol" panose="05050102010706020507" pitchFamily="18" charset="2"/>
              </a:rPr>
              <a:t>s</a:t>
            </a:r>
            <a:r>
              <a:rPr lang="en-US" altLang="zh-CN" sz="3200" i="1" baseline="-25000">
                <a:solidFill>
                  <a:srgbClr val="0000FF"/>
                </a:solidFill>
              </a:rPr>
              <a:t>D</a:t>
            </a:r>
            <a:r>
              <a:rPr lang="en-US" altLang="zh-CN" sz="3200" baseline="30000">
                <a:solidFill>
                  <a:srgbClr val="0000FF"/>
                </a:solidFill>
              </a:rPr>
              <a:t>2</a:t>
            </a:r>
            <a:r>
              <a:rPr lang="en-US" altLang="zh-CN" sz="3200">
                <a:solidFill>
                  <a:srgbClr val="0000FF"/>
                </a:solidFill>
              </a:rPr>
              <a:t>)</a:t>
            </a:r>
            <a:r>
              <a:rPr lang="zh-CN" altLang="en-US" sz="3200">
                <a:solidFill>
                  <a:srgbClr val="0000FF"/>
                </a:solidFill>
              </a:rPr>
              <a:t>的简单随机样本</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16454"/>
                                        </p:tgtEl>
                                        <p:attrNameLst>
                                          <p:attrName>style.visibility</p:attrName>
                                        </p:attrNameLst>
                                      </p:cBhvr>
                                      <p:to>
                                        <p:strVal val="visible"/>
                                      </p:to>
                                    </p:set>
                                    <p:animEffect transition="in" filter="blinds(horizontal)">
                                      <p:cBhvr>
                                        <p:cTn id="7" dur="500"/>
                                        <p:tgtEl>
                                          <p:spTgt spid="6164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16452"/>
                                        </p:tgtEl>
                                        <p:attrNameLst>
                                          <p:attrName>style.visibility</p:attrName>
                                        </p:attrNameLst>
                                      </p:cBhvr>
                                      <p:to>
                                        <p:strVal val="visible"/>
                                      </p:to>
                                    </p:set>
                                    <p:animEffect transition="in" filter="blinds(horizontal)">
                                      <p:cBhvr>
                                        <p:cTn id="12" dur="500"/>
                                        <p:tgtEl>
                                          <p:spTgt spid="61645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16453"/>
                                        </p:tgtEl>
                                        <p:attrNameLst>
                                          <p:attrName>style.visibility</p:attrName>
                                        </p:attrNameLst>
                                      </p:cBhvr>
                                      <p:to>
                                        <p:strVal val="visible"/>
                                      </p:to>
                                    </p:set>
                                    <p:animEffect transition="in" filter="blinds(horizontal)">
                                      <p:cBhvr>
                                        <p:cTn id="17" dur="500"/>
                                        <p:tgtEl>
                                          <p:spTgt spid="61645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616455"/>
                                        </p:tgtEl>
                                        <p:attrNameLst>
                                          <p:attrName>style.visibility</p:attrName>
                                        </p:attrNameLst>
                                      </p:cBhvr>
                                      <p:to>
                                        <p:strVal val="visible"/>
                                      </p:to>
                                    </p:set>
                                    <p:animEffect transition="in" filter="blinds(horizontal)">
                                      <p:cBhvr>
                                        <p:cTn id="22" dur="500"/>
                                        <p:tgtEl>
                                          <p:spTgt spid="6164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6452" grpId="0"/>
      <p:bldP spid="616453" grpId="0"/>
      <p:bldP spid="616454" grpId="0"/>
      <p:bldP spid="61645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灯片编号占位符 2">
            <a:extLst>
              <a:ext uri="{FF2B5EF4-FFF2-40B4-BE49-F238E27FC236}">
                <a16:creationId xmlns:a16="http://schemas.microsoft.com/office/drawing/2014/main" id="{CF24926D-B0ED-80FC-0312-644E6D08A0E8}"/>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5FC9ECDC-51BA-4289-970F-EFA172FDBACC}" type="slidenum">
              <a:rPr lang="en-US" altLang="zh-CN" sz="1400">
                <a:solidFill>
                  <a:schemeClr val="folHlink"/>
                </a:solidFill>
              </a:rPr>
              <a:pPr algn="r" eaLnBrk="1" hangingPunct="1"/>
              <a:t>43</a:t>
            </a:fld>
            <a:endParaRPr lang="en-US" altLang="zh-CN" sz="1400">
              <a:solidFill>
                <a:schemeClr val="folHlink"/>
              </a:solidFill>
            </a:endParaRPr>
          </a:p>
        </p:txBody>
      </p:sp>
      <p:sp>
        <p:nvSpPr>
          <p:cNvPr id="617475" name="Rectangle 2">
            <a:extLst>
              <a:ext uri="{FF2B5EF4-FFF2-40B4-BE49-F238E27FC236}">
                <a16:creationId xmlns:a16="http://schemas.microsoft.com/office/drawing/2014/main" id="{6E0118AE-CF88-559D-BB22-DC0AA06AF626}"/>
              </a:ext>
            </a:extLst>
          </p:cNvPr>
          <p:cNvSpPr>
            <a:spLocks noChangeArrowheads="1"/>
          </p:cNvSpPr>
          <p:nvPr/>
        </p:nvSpPr>
        <p:spPr bwMode="auto">
          <a:xfrm>
            <a:off x="180975" y="2565400"/>
            <a:ext cx="9144000" cy="242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000000"/>
                </a:solidFill>
                <a:latin typeface="Times New Roman" panose="02020603050405020304" pitchFamily="18" charset="0"/>
                <a:ea typeface="宋体" panose="02010600030101010101" pitchFamily="2" charset="-122"/>
              </a:defRPr>
            </a:lvl1pPr>
            <a:lvl2pPr>
              <a:defRPr sz="4000" b="1">
                <a:solidFill>
                  <a:srgbClr val="000000"/>
                </a:solidFill>
                <a:latin typeface="Times New Roman" panose="02020603050405020304" pitchFamily="18" charset="0"/>
                <a:ea typeface="宋体" panose="02010600030101010101" pitchFamily="2" charset="-122"/>
              </a:defRPr>
            </a:lvl2pPr>
            <a:lvl3pPr>
              <a:defRPr sz="4000" b="1">
                <a:solidFill>
                  <a:srgbClr val="000000"/>
                </a:solidFill>
                <a:latin typeface="Times New Roman" panose="02020603050405020304" pitchFamily="18" charset="0"/>
                <a:ea typeface="宋体" panose="02010600030101010101" pitchFamily="2" charset="-122"/>
              </a:defRPr>
            </a:lvl3pPr>
            <a:lvl4pPr>
              <a:defRPr sz="4000" b="1">
                <a:solidFill>
                  <a:srgbClr val="000000"/>
                </a:solidFill>
                <a:latin typeface="Times New Roman" panose="02020603050405020304" pitchFamily="18" charset="0"/>
                <a:ea typeface="宋体" panose="02010600030101010101" pitchFamily="2" charset="-122"/>
              </a:defRPr>
            </a:lvl4pPr>
            <a:lvl5pPr>
              <a:defRPr sz="4000" b="1">
                <a:solidFill>
                  <a:srgbClr val="0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a:lstStyle>
          <a:p>
            <a:r>
              <a:rPr lang="zh-CN" altLang="en-US" sz="3600">
                <a:solidFill>
                  <a:schemeClr val="tx1"/>
                </a:solidFill>
              </a:rPr>
              <a:t>我们需要基于这一样本检验假设</a:t>
            </a:r>
            <a:r>
              <a:rPr lang="en-US" altLang="zh-CN" sz="3600">
                <a:solidFill>
                  <a:schemeClr val="tx1"/>
                </a:solidFill>
              </a:rPr>
              <a:t>:</a:t>
            </a:r>
            <a:br>
              <a:rPr lang="en-US" altLang="zh-CN" sz="3600">
                <a:solidFill>
                  <a:schemeClr val="tx1"/>
                </a:solidFill>
              </a:rPr>
            </a:br>
            <a:r>
              <a:rPr lang="en-US" altLang="zh-CN" sz="3600">
                <a:solidFill>
                  <a:schemeClr val="tx1"/>
                </a:solidFill>
              </a:rPr>
              <a:t>(1)</a:t>
            </a:r>
            <a:r>
              <a:rPr lang="en-US" altLang="zh-CN" sz="3600" i="1">
                <a:solidFill>
                  <a:schemeClr val="tx1"/>
                </a:solidFill>
              </a:rPr>
              <a:t>H</a:t>
            </a:r>
            <a:r>
              <a:rPr lang="en-US" altLang="zh-CN" sz="3600" baseline="-25000">
                <a:solidFill>
                  <a:schemeClr val="tx1"/>
                </a:solidFill>
              </a:rPr>
              <a:t>0</a:t>
            </a:r>
            <a:r>
              <a:rPr lang="en-US" altLang="zh-CN" sz="3600">
                <a:solidFill>
                  <a:schemeClr val="tx1"/>
                </a:solidFill>
              </a:rPr>
              <a:t>:</a:t>
            </a:r>
            <a:r>
              <a:rPr lang="en-US" altLang="zh-CN" sz="3600" i="1">
                <a:solidFill>
                  <a:schemeClr val="tx1"/>
                </a:solidFill>
                <a:latin typeface="Symbol" panose="05050102010706020507" pitchFamily="18" charset="2"/>
              </a:rPr>
              <a:t>m</a:t>
            </a:r>
            <a:r>
              <a:rPr lang="en-US" altLang="zh-CN" sz="3600" i="1" baseline="-25000">
                <a:solidFill>
                  <a:schemeClr val="tx1"/>
                </a:solidFill>
              </a:rPr>
              <a:t>D</a:t>
            </a:r>
            <a:r>
              <a:rPr lang="en-US" altLang="zh-CN" sz="3600">
                <a:solidFill>
                  <a:schemeClr val="tx1"/>
                </a:solidFill>
              </a:rPr>
              <a:t>=0, </a:t>
            </a:r>
            <a:r>
              <a:rPr lang="en-US" altLang="zh-CN" sz="3600" i="1">
                <a:solidFill>
                  <a:schemeClr val="tx1"/>
                </a:solidFill>
              </a:rPr>
              <a:t>H</a:t>
            </a:r>
            <a:r>
              <a:rPr lang="en-US" altLang="zh-CN" sz="3600" baseline="-25000">
                <a:solidFill>
                  <a:schemeClr val="tx1"/>
                </a:solidFill>
              </a:rPr>
              <a:t>1</a:t>
            </a:r>
            <a:r>
              <a:rPr lang="en-US" altLang="zh-CN" sz="3600">
                <a:solidFill>
                  <a:schemeClr val="tx1"/>
                </a:solidFill>
              </a:rPr>
              <a:t>:</a:t>
            </a:r>
            <a:r>
              <a:rPr lang="en-US" altLang="zh-CN" sz="3600" i="1">
                <a:solidFill>
                  <a:schemeClr val="tx1"/>
                </a:solidFill>
                <a:latin typeface="Symbol" panose="05050102010706020507" pitchFamily="18" charset="2"/>
              </a:rPr>
              <a:t>m</a:t>
            </a:r>
            <a:r>
              <a:rPr lang="en-US" altLang="zh-CN" sz="3600" i="1" baseline="-25000">
                <a:solidFill>
                  <a:schemeClr val="tx1"/>
                </a:solidFill>
              </a:rPr>
              <a:t>D</a:t>
            </a:r>
            <a:r>
              <a:rPr lang="en-US" altLang="zh-CN" sz="3600">
                <a:solidFill>
                  <a:schemeClr val="tx1"/>
                </a:solidFill>
                <a:sym typeface="Symbol" panose="05050102010706020507" pitchFamily="18" charset="2"/>
              </a:rPr>
              <a:t>0;</a:t>
            </a:r>
            <a:br>
              <a:rPr lang="en-US" altLang="zh-CN" sz="3600">
                <a:solidFill>
                  <a:schemeClr val="tx1"/>
                </a:solidFill>
                <a:sym typeface="Symbol" panose="05050102010706020507" pitchFamily="18" charset="2"/>
              </a:rPr>
            </a:br>
            <a:r>
              <a:rPr lang="en-US" altLang="zh-CN" sz="3600">
                <a:solidFill>
                  <a:schemeClr val="tx1"/>
                </a:solidFill>
                <a:sym typeface="Symbol" panose="05050102010706020507" pitchFamily="18" charset="2"/>
              </a:rPr>
              <a:t>(2)</a:t>
            </a:r>
            <a:r>
              <a:rPr lang="en-US" altLang="zh-CN" sz="3600" i="1">
                <a:solidFill>
                  <a:schemeClr val="tx1"/>
                </a:solidFill>
                <a:sym typeface="Symbol" panose="05050102010706020507" pitchFamily="18" charset="2"/>
              </a:rPr>
              <a:t>H</a:t>
            </a:r>
            <a:r>
              <a:rPr lang="en-US" altLang="zh-CN" sz="3600" baseline="-25000">
                <a:solidFill>
                  <a:schemeClr val="tx1"/>
                </a:solidFill>
                <a:sym typeface="Symbol" panose="05050102010706020507" pitchFamily="18" charset="2"/>
              </a:rPr>
              <a:t>0</a:t>
            </a:r>
            <a:r>
              <a:rPr lang="en-US" altLang="zh-CN" sz="3600">
                <a:solidFill>
                  <a:schemeClr val="tx1"/>
                </a:solidFill>
                <a:sym typeface="Symbol" panose="05050102010706020507" pitchFamily="18" charset="2"/>
              </a:rPr>
              <a:t>:</a:t>
            </a:r>
            <a:r>
              <a:rPr lang="en-US" altLang="zh-CN" sz="3600" i="1">
                <a:solidFill>
                  <a:schemeClr val="tx1"/>
                </a:solidFill>
                <a:latin typeface="Symbol" panose="05050102010706020507" pitchFamily="18" charset="2"/>
                <a:sym typeface="Symbol" panose="05050102010706020507" pitchFamily="18" charset="2"/>
              </a:rPr>
              <a:t>m</a:t>
            </a:r>
            <a:r>
              <a:rPr lang="en-US" altLang="zh-CN" sz="3600" i="1" baseline="-25000">
                <a:solidFill>
                  <a:schemeClr val="tx1"/>
                </a:solidFill>
                <a:sym typeface="Symbol" panose="05050102010706020507" pitchFamily="18" charset="2"/>
              </a:rPr>
              <a:t>D</a:t>
            </a:r>
            <a:r>
              <a:rPr lang="en-US" altLang="zh-CN" sz="3600">
                <a:solidFill>
                  <a:schemeClr val="tx1"/>
                </a:solidFill>
                <a:sym typeface="Symbol" panose="05050102010706020507" pitchFamily="18" charset="2"/>
              </a:rPr>
              <a:t>0, </a:t>
            </a:r>
            <a:r>
              <a:rPr lang="en-US" altLang="zh-CN" sz="3600" i="1">
                <a:solidFill>
                  <a:schemeClr val="tx1"/>
                </a:solidFill>
                <a:sym typeface="Symbol" panose="05050102010706020507" pitchFamily="18" charset="2"/>
              </a:rPr>
              <a:t>H</a:t>
            </a:r>
            <a:r>
              <a:rPr lang="en-US" altLang="zh-CN" sz="3600" baseline="-25000">
                <a:solidFill>
                  <a:schemeClr val="tx1"/>
                </a:solidFill>
                <a:sym typeface="Symbol" panose="05050102010706020507" pitchFamily="18" charset="2"/>
              </a:rPr>
              <a:t>1</a:t>
            </a:r>
            <a:r>
              <a:rPr lang="en-US" altLang="zh-CN" sz="3600">
                <a:solidFill>
                  <a:schemeClr val="tx1"/>
                </a:solidFill>
                <a:sym typeface="Symbol" panose="05050102010706020507" pitchFamily="18" charset="2"/>
              </a:rPr>
              <a:t>:</a:t>
            </a:r>
            <a:r>
              <a:rPr lang="en-US" altLang="zh-CN" sz="3600" i="1">
                <a:solidFill>
                  <a:schemeClr val="tx1"/>
                </a:solidFill>
                <a:latin typeface="Symbol" panose="05050102010706020507" pitchFamily="18" charset="2"/>
                <a:sym typeface="Symbol" panose="05050102010706020507" pitchFamily="18" charset="2"/>
              </a:rPr>
              <a:t>m</a:t>
            </a:r>
            <a:r>
              <a:rPr lang="en-US" altLang="zh-CN" sz="3600" i="1" baseline="-25000">
                <a:solidFill>
                  <a:schemeClr val="tx1"/>
                </a:solidFill>
                <a:sym typeface="Symbol" panose="05050102010706020507" pitchFamily="18" charset="2"/>
              </a:rPr>
              <a:t>D</a:t>
            </a:r>
            <a:r>
              <a:rPr lang="en-US" altLang="zh-CN" sz="3600">
                <a:solidFill>
                  <a:schemeClr val="tx1"/>
                </a:solidFill>
                <a:sym typeface="Symbol" panose="05050102010706020507" pitchFamily="18" charset="2"/>
              </a:rPr>
              <a:t>&gt;0;</a:t>
            </a:r>
            <a:br>
              <a:rPr lang="en-US" altLang="zh-CN" sz="3600">
                <a:solidFill>
                  <a:schemeClr val="tx1"/>
                </a:solidFill>
                <a:sym typeface="Symbol" panose="05050102010706020507" pitchFamily="18" charset="2"/>
              </a:rPr>
            </a:br>
            <a:r>
              <a:rPr lang="en-US" altLang="zh-CN" sz="3600">
                <a:solidFill>
                  <a:schemeClr val="tx1"/>
                </a:solidFill>
                <a:sym typeface="Symbol" panose="05050102010706020507" pitchFamily="18" charset="2"/>
              </a:rPr>
              <a:t>(3)</a:t>
            </a:r>
            <a:r>
              <a:rPr lang="en-US" altLang="zh-CN" sz="3600" i="1">
                <a:solidFill>
                  <a:schemeClr val="tx1"/>
                </a:solidFill>
                <a:sym typeface="Symbol" panose="05050102010706020507" pitchFamily="18" charset="2"/>
              </a:rPr>
              <a:t>H</a:t>
            </a:r>
            <a:r>
              <a:rPr lang="en-US" altLang="zh-CN" sz="3600" baseline="-25000">
                <a:solidFill>
                  <a:schemeClr val="tx1"/>
                </a:solidFill>
                <a:sym typeface="Symbol" panose="05050102010706020507" pitchFamily="18" charset="2"/>
              </a:rPr>
              <a:t>0</a:t>
            </a:r>
            <a:r>
              <a:rPr lang="en-US" altLang="zh-CN" sz="3600">
                <a:solidFill>
                  <a:schemeClr val="tx1"/>
                </a:solidFill>
                <a:sym typeface="Symbol" panose="05050102010706020507" pitchFamily="18" charset="2"/>
              </a:rPr>
              <a:t>:</a:t>
            </a:r>
            <a:r>
              <a:rPr lang="en-US" altLang="zh-CN" sz="3600" i="1">
                <a:solidFill>
                  <a:schemeClr val="tx1"/>
                </a:solidFill>
                <a:latin typeface="Symbol" panose="05050102010706020507" pitchFamily="18" charset="2"/>
                <a:sym typeface="Symbol" panose="05050102010706020507" pitchFamily="18" charset="2"/>
              </a:rPr>
              <a:t>m</a:t>
            </a:r>
            <a:r>
              <a:rPr lang="en-US" altLang="zh-CN" sz="3600" i="1" baseline="-25000">
                <a:solidFill>
                  <a:schemeClr val="tx1"/>
                </a:solidFill>
                <a:sym typeface="Symbol" panose="05050102010706020507" pitchFamily="18" charset="2"/>
              </a:rPr>
              <a:t>D</a:t>
            </a:r>
            <a:r>
              <a:rPr lang="en-US" altLang="zh-CN" sz="3600">
                <a:solidFill>
                  <a:schemeClr val="tx1"/>
                </a:solidFill>
                <a:sym typeface="Symbol" panose="05050102010706020507" pitchFamily="18" charset="2"/>
              </a:rPr>
              <a:t>0, </a:t>
            </a:r>
            <a:r>
              <a:rPr lang="en-US" altLang="zh-CN" sz="3600" i="1">
                <a:solidFill>
                  <a:schemeClr val="tx1"/>
                </a:solidFill>
                <a:sym typeface="Symbol" panose="05050102010706020507" pitchFamily="18" charset="2"/>
              </a:rPr>
              <a:t>H</a:t>
            </a:r>
            <a:r>
              <a:rPr lang="en-US" altLang="zh-CN" sz="3600" baseline="-25000">
                <a:solidFill>
                  <a:schemeClr val="tx1"/>
                </a:solidFill>
                <a:sym typeface="Symbol" panose="05050102010706020507" pitchFamily="18" charset="2"/>
              </a:rPr>
              <a:t>1</a:t>
            </a:r>
            <a:r>
              <a:rPr lang="en-US" altLang="zh-CN" sz="3600">
                <a:solidFill>
                  <a:schemeClr val="tx1"/>
                </a:solidFill>
                <a:sym typeface="Symbol" panose="05050102010706020507" pitchFamily="18" charset="2"/>
              </a:rPr>
              <a:t>:</a:t>
            </a:r>
            <a:r>
              <a:rPr lang="en-US" altLang="zh-CN" sz="3600" i="1">
                <a:solidFill>
                  <a:schemeClr val="tx1"/>
                </a:solidFill>
                <a:latin typeface="Symbol" panose="05050102010706020507" pitchFamily="18" charset="2"/>
                <a:sym typeface="Symbol" panose="05050102010706020507" pitchFamily="18" charset="2"/>
              </a:rPr>
              <a:t>m</a:t>
            </a:r>
            <a:r>
              <a:rPr lang="en-US" altLang="zh-CN" sz="3600" i="1" baseline="-25000">
                <a:solidFill>
                  <a:schemeClr val="tx1"/>
                </a:solidFill>
                <a:sym typeface="Symbol" panose="05050102010706020507" pitchFamily="18" charset="2"/>
              </a:rPr>
              <a:t>D</a:t>
            </a:r>
            <a:r>
              <a:rPr lang="en-US" altLang="zh-CN" sz="3600">
                <a:solidFill>
                  <a:schemeClr val="tx1"/>
                </a:solidFill>
                <a:sym typeface="Symbol" panose="05050102010706020507" pitchFamily="18" charset="2"/>
              </a:rPr>
              <a:t>&lt;0.</a:t>
            </a:r>
            <a:endParaRPr lang="en-US" altLang="zh-CN" sz="3600">
              <a:solidFill>
                <a:schemeClr val="tx1"/>
              </a:solidFill>
            </a:endParaRPr>
          </a:p>
        </p:txBody>
      </p:sp>
      <p:sp>
        <p:nvSpPr>
          <p:cNvPr id="617476" name="Rectangle 2">
            <a:extLst>
              <a:ext uri="{FF2B5EF4-FFF2-40B4-BE49-F238E27FC236}">
                <a16:creationId xmlns:a16="http://schemas.microsoft.com/office/drawing/2014/main" id="{69EBC164-3ECB-9E1B-3C8D-D6F965F13E1A}"/>
              </a:ext>
            </a:extLst>
          </p:cNvPr>
          <p:cNvSpPr>
            <a:spLocks noChangeArrowheads="1"/>
          </p:cNvSpPr>
          <p:nvPr/>
        </p:nvSpPr>
        <p:spPr bwMode="auto">
          <a:xfrm>
            <a:off x="252413" y="1268413"/>
            <a:ext cx="8712200" cy="720725"/>
          </a:xfrm>
          <a:prstGeom prst="rect">
            <a:avLst/>
          </a:prstGeom>
          <a:noFill/>
          <a:ln w="38100">
            <a:solidFill>
              <a:srgbClr val="0000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4000" b="1">
                <a:solidFill>
                  <a:srgbClr val="000000"/>
                </a:solidFill>
                <a:latin typeface="Times New Roman" panose="02020603050405020304" pitchFamily="18" charset="0"/>
                <a:ea typeface="宋体" panose="02010600030101010101" pitchFamily="2" charset="-122"/>
              </a:defRPr>
            </a:lvl1pPr>
            <a:lvl2pPr>
              <a:defRPr sz="4000" b="1">
                <a:solidFill>
                  <a:srgbClr val="000000"/>
                </a:solidFill>
                <a:latin typeface="Times New Roman" panose="02020603050405020304" pitchFamily="18" charset="0"/>
                <a:ea typeface="宋体" panose="02010600030101010101" pitchFamily="2" charset="-122"/>
              </a:defRPr>
            </a:lvl2pPr>
            <a:lvl3pPr>
              <a:defRPr sz="4000" b="1">
                <a:solidFill>
                  <a:srgbClr val="000000"/>
                </a:solidFill>
                <a:latin typeface="Times New Roman" panose="02020603050405020304" pitchFamily="18" charset="0"/>
                <a:ea typeface="宋体" panose="02010600030101010101" pitchFamily="2" charset="-122"/>
              </a:defRPr>
            </a:lvl3pPr>
            <a:lvl4pPr>
              <a:defRPr sz="4000" b="1">
                <a:solidFill>
                  <a:srgbClr val="000000"/>
                </a:solidFill>
                <a:latin typeface="Times New Roman" panose="02020603050405020304" pitchFamily="18" charset="0"/>
                <a:ea typeface="宋体" panose="02010600030101010101" pitchFamily="2" charset="-122"/>
              </a:defRPr>
            </a:lvl4pPr>
            <a:lvl5pPr>
              <a:defRPr sz="4000" b="1">
                <a:solidFill>
                  <a:srgbClr val="000000"/>
                </a:solidFill>
                <a:latin typeface="Times New Roman" panose="02020603050405020304" pitchFamily="18" charset="0"/>
                <a:ea typeface="宋体" panose="02010600030101010101" pitchFamily="2" charset="-122"/>
              </a:defRPr>
            </a:lvl5pPr>
            <a:lvl6pPr marL="4572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6pPr>
            <a:lvl7pPr marL="9144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sz="4000" b="1">
                <a:solidFill>
                  <a:srgbClr val="000000"/>
                </a:solidFill>
                <a:latin typeface="Times New Roman" panose="02020603050405020304" pitchFamily="18" charset="0"/>
                <a:ea typeface="宋体" panose="02010600030101010101" pitchFamily="2" charset="-122"/>
              </a:defRPr>
            </a:lvl9pPr>
          </a:lstStyle>
          <a:p>
            <a:r>
              <a:rPr lang="en-US" altLang="zh-CN" sz="3200" i="1">
                <a:solidFill>
                  <a:srgbClr val="0000FF"/>
                </a:solidFill>
              </a:rPr>
              <a:t>D</a:t>
            </a:r>
            <a:r>
              <a:rPr lang="en-US" altLang="zh-CN" sz="3200" i="1" baseline="-25000">
                <a:solidFill>
                  <a:srgbClr val="0000FF"/>
                </a:solidFill>
              </a:rPr>
              <a:t>1</a:t>
            </a:r>
            <a:r>
              <a:rPr lang="en-US" altLang="zh-CN" sz="3200" i="1">
                <a:solidFill>
                  <a:srgbClr val="0000FF"/>
                </a:solidFill>
              </a:rPr>
              <a:t>,</a:t>
            </a:r>
            <a:r>
              <a:rPr lang="en-US" altLang="zh-CN" sz="3200" i="1">
                <a:solidFill>
                  <a:srgbClr val="0000FF"/>
                </a:solidFill>
                <a:latin typeface="Arial" panose="020B0604020202020204" pitchFamily="34" charset="0"/>
              </a:rPr>
              <a:t>…</a:t>
            </a:r>
            <a:r>
              <a:rPr lang="en-US" altLang="zh-CN" sz="3200" i="1">
                <a:solidFill>
                  <a:srgbClr val="0000FF"/>
                </a:solidFill>
              </a:rPr>
              <a:t>,D</a:t>
            </a:r>
            <a:r>
              <a:rPr lang="en-US" altLang="zh-CN" sz="3200" i="1" baseline="-25000">
                <a:solidFill>
                  <a:srgbClr val="0000FF"/>
                </a:solidFill>
              </a:rPr>
              <a:t>n</a:t>
            </a:r>
            <a:r>
              <a:rPr lang="zh-CN" altLang="en-US" sz="3200">
                <a:solidFill>
                  <a:srgbClr val="0000FF"/>
                </a:solidFill>
              </a:rPr>
              <a:t>是来自总体</a:t>
            </a:r>
            <a:r>
              <a:rPr lang="en-US" altLang="zh-CN" sz="3200" i="1">
                <a:solidFill>
                  <a:srgbClr val="0000FF"/>
                </a:solidFill>
              </a:rPr>
              <a:t>N</a:t>
            </a:r>
            <a:r>
              <a:rPr lang="en-US" altLang="zh-CN" sz="3200">
                <a:solidFill>
                  <a:srgbClr val="0000FF"/>
                </a:solidFill>
              </a:rPr>
              <a:t>(</a:t>
            </a:r>
            <a:r>
              <a:rPr lang="en-US" altLang="zh-CN" sz="3200" i="1">
                <a:solidFill>
                  <a:srgbClr val="0000FF"/>
                </a:solidFill>
                <a:latin typeface="Symbol" panose="05050102010706020507" pitchFamily="18" charset="2"/>
              </a:rPr>
              <a:t>m</a:t>
            </a:r>
            <a:r>
              <a:rPr lang="en-US" altLang="zh-CN" sz="3200" i="1" baseline="-25000">
                <a:solidFill>
                  <a:srgbClr val="0000FF"/>
                </a:solidFill>
              </a:rPr>
              <a:t>D</a:t>
            </a:r>
            <a:r>
              <a:rPr lang="en-US" altLang="zh-CN" sz="3200">
                <a:solidFill>
                  <a:srgbClr val="0000FF"/>
                </a:solidFill>
              </a:rPr>
              <a:t>, </a:t>
            </a:r>
            <a:r>
              <a:rPr lang="en-US" altLang="zh-CN" sz="3200" i="1">
                <a:solidFill>
                  <a:srgbClr val="0000FF"/>
                </a:solidFill>
                <a:latin typeface="Symbol" panose="05050102010706020507" pitchFamily="18" charset="2"/>
              </a:rPr>
              <a:t>s</a:t>
            </a:r>
            <a:r>
              <a:rPr lang="en-US" altLang="zh-CN" sz="3200" i="1" baseline="-25000">
                <a:solidFill>
                  <a:srgbClr val="0000FF"/>
                </a:solidFill>
              </a:rPr>
              <a:t>D</a:t>
            </a:r>
            <a:r>
              <a:rPr lang="en-US" altLang="zh-CN" sz="3200" baseline="30000">
                <a:solidFill>
                  <a:srgbClr val="0000FF"/>
                </a:solidFill>
              </a:rPr>
              <a:t>2</a:t>
            </a:r>
            <a:r>
              <a:rPr lang="en-US" altLang="zh-CN" sz="3200">
                <a:solidFill>
                  <a:srgbClr val="0000FF"/>
                </a:solidFill>
              </a:rPr>
              <a:t>)</a:t>
            </a:r>
            <a:r>
              <a:rPr lang="zh-CN" altLang="en-US" sz="3200">
                <a:solidFill>
                  <a:srgbClr val="0000FF"/>
                </a:solidFill>
              </a:rPr>
              <a:t>的简单随机样本。</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灯片编号占位符 3">
            <a:extLst>
              <a:ext uri="{FF2B5EF4-FFF2-40B4-BE49-F238E27FC236}">
                <a16:creationId xmlns:a16="http://schemas.microsoft.com/office/drawing/2014/main" id="{98F48D16-79BE-39E9-0886-1BB64E5F3B3F}"/>
              </a:ext>
            </a:extLst>
          </p:cNvPr>
          <p:cNvSpPr txBox="1">
            <a:spLocks noGrp="1"/>
          </p:cNvSpPr>
          <p:nvPr/>
        </p:nvSpPr>
        <p:spPr bwMode="auto">
          <a:xfrm>
            <a:off x="8534400" y="6553200"/>
            <a:ext cx="6096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eaLnBrk="1" hangingPunct="1"/>
            <a:fld id="{C071CC11-EC83-47BF-A145-010A91E1BF52}" type="slidenum">
              <a:rPr lang="en-US" altLang="zh-CN" sz="1400">
                <a:solidFill>
                  <a:schemeClr val="folHlink"/>
                </a:solidFill>
              </a:rPr>
              <a:pPr algn="r" eaLnBrk="1" hangingPunct="1"/>
              <a:t>44</a:t>
            </a:fld>
            <a:endParaRPr lang="en-US" altLang="zh-CN" sz="1400">
              <a:solidFill>
                <a:schemeClr val="folHlink"/>
              </a:solidFill>
            </a:endParaRPr>
          </a:p>
        </p:txBody>
      </p:sp>
      <p:sp>
        <p:nvSpPr>
          <p:cNvPr id="618499" name="Rectangle 2">
            <a:extLst>
              <a:ext uri="{FF2B5EF4-FFF2-40B4-BE49-F238E27FC236}">
                <a16:creationId xmlns:a16="http://schemas.microsoft.com/office/drawing/2014/main" id="{654D6627-632F-752D-AFBA-D5865A4D4F71}"/>
              </a:ext>
            </a:extLst>
          </p:cNvPr>
          <p:cNvSpPr>
            <a:spLocks noGrp="1" noChangeArrowheads="1"/>
          </p:cNvSpPr>
          <p:nvPr>
            <p:ph type="title" idx="4294967295"/>
          </p:nvPr>
        </p:nvSpPr>
        <p:spPr>
          <a:xfrm>
            <a:off x="360363" y="422275"/>
            <a:ext cx="8388350" cy="2286000"/>
          </a:xfrm>
        </p:spPr>
        <p:txBody>
          <a:bodyPr anchor="t"/>
          <a:lstStyle/>
          <a:p>
            <a:pPr>
              <a:lnSpc>
                <a:spcPct val="120000"/>
              </a:lnSpc>
            </a:pPr>
            <a:r>
              <a:rPr lang="zh-CN" altLang="en-US" sz="3200">
                <a:solidFill>
                  <a:schemeClr val="tx1"/>
                </a:solidFill>
              </a:rPr>
              <a:t>分别记</a:t>
            </a:r>
            <a:r>
              <a:rPr lang="en-US" altLang="zh-CN" sz="3200" i="1">
                <a:solidFill>
                  <a:schemeClr val="tx1"/>
                </a:solidFill>
              </a:rPr>
              <a:t>D</a:t>
            </a:r>
            <a:r>
              <a:rPr lang="en-US" altLang="zh-CN" sz="3200" baseline="-25000">
                <a:solidFill>
                  <a:schemeClr val="tx1"/>
                </a:solidFill>
              </a:rPr>
              <a:t>1</a:t>
            </a:r>
            <a:r>
              <a:rPr lang="en-US" altLang="zh-CN" sz="3200">
                <a:solidFill>
                  <a:schemeClr val="tx1"/>
                </a:solidFill>
              </a:rPr>
              <a:t>,</a:t>
            </a:r>
            <a:r>
              <a:rPr lang="en-US" altLang="zh-CN" sz="3200" i="1">
                <a:solidFill>
                  <a:schemeClr val="tx1"/>
                </a:solidFill>
              </a:rPr>
              <a:t>D</a:t>
            </a:r>
            <a:r>
              <a:rPr lang="en-US" altLang="zh-CN" sz="3200" baseline="-25000">
                <a:solidFill>
                  <a:schemeClr val="tx1"/>
                </a:solidFill>
              </a:rPr>
              <a:t>2</a:t>
            </a:r>
            <a:r>
              <a:rPr lang="en-US" altLang="zh-CN" sz="3200">
                <a:solidFill>
                  <a:schemeClr val="tx1"/>
                </a:solidFill>
              </a:rPr>
              <a:t>,...,</a:t>
            </a:r>
            <a:r>
              <a:rPr lang="en-US" altLang="zh-CN" sz="3200" i="1">
                <a:solidFill>
                  <a:schemeClr val="tx1"/>
                </a:solidFill>
              </a:rPr>
              <a:t>D</a:t>
            </a:r>
            <a:r>
              <a:rPr lang="en-US" altLang="zh-CN" sz="3200" i="1" baseline="-25000">
                <a:solidFill>
                  <a:schemeClr val="tx1"/>
                </a:solidFill>
              </a:rPr>
              <a:t>n</a:t>
            </a:r>
            <a:r>
              <a:rPr lang="zh-CN" altLang="en-US" sz="3200">
                <a:solidFill>
                  <a:schemeClr val="tx1"/>
                </a:solidFill>
              </a:rPr>
              <a:t>的样本均值和样本方差的观察值为</a:t>
            </a:r>
            <a:r>
              <a:rPr lang="en-US" altLang="zh-CN" sz="3200">
                <a:solidFill>
                  <a:schemeClr val="tx1"/>
                </a:solidFill>
                <a:latin typeface="Symbol" panose="05050102010706020507" pitchFamily="18" charset="2"/>
              </a:rPr>
              <a:t>`</a:t>
            </a:r>
            <a:r>
              <a:rPr lang="en-US" altLang="zh-CN" sz="3200" i="1">
                <a:solidFill>
                  <a:schemeClr val="tx1"/>
                </a:solidFill>
              </a:rPr>
              <a:t>d</a:t>
            </a:r>
            <a:r>
              <a:rPr lang="en-US" altLang="zh-CN" sz="3200">
                <a:solidFill>
                  <a:schemeClr val="tx1"/>
                </a:solidFill>
              </a:rPr>
              <a:t>, </a:t>
            </a:r>
            <a:r>
              <a:rPr lang="en-US" altLang="zh-CN" sz="3200" i="1">
                <a:solidFill>
                  <a:schemeClr val="tx1"/>
                </a:solidFill>
              </a:rPr>
              <a:t>s</a:t>
            </a:r>
            <a:r>
              <a:rPr lang="en-US" altLang="zh-CN" sz="3200" i="1" baseline="-25000">
                <a:solidFill>
                  <a:schemeClr val="tx1"/>
                </a:solidFill>
              </a:rPr>
              <a:t>D</a:t>
            </a:r>
            <a:r>
              <a:rPr lang="en-US" altLang="zh-CN" sz="3200" baseline="30000">
                <a:solidFill>
                  <a:schemeClr val="tx1"/>
                </a:solidFill>
              </a:rPr>
              <a:t>2</a:t>
            </a:r>
            <a:r>
              <a:rPr lang="en-US" altLang="zh-CN" sz="3200">
                <a:solidFill>
                  <a:schemeClr val="tx1"/>
                </a:solidFill>
              </a:rPr>
              <a:t>, </a:t>
            </a:r>
            <a:r>
              <a:rPr lang="zh-CN" altLang="en-US" sz="3200">
                <a:solidFill>
                  <a:schemeClr val="tx1"/>
                </a:solidFill>
              </a:rPr>
              <a:t>按表</a:t>
            </a:r>
            <a:r>
              <a:rPr lang="en-US" altLang="zh-CN" sz="3200">
                <a:solidFill>
                  <a:schemeClr val="tx1"/>
                </a:solidFill>
              </a:rPr>
              <a:t>8.1</a:t>
            </a:r>
            <a:r>
              <a:rPr lang="zh-CN" altLang="en-US" sz="3200">
                <a:solidFill>
                  <a:schemeClr val="tx1"/>
                </a:solidFill>
              </a:rPr>
              <a:t>中单个正态总体均值的 </a:t>
            </a:r>
            <a:r>
              <a:rPr lang="en-US" altLang="zh-CN" sz="3200" i="1">
                <a:solidFill>
                  <a:schemeClr val="tx1"/>
                </a:solidFill>
              </a:rPr>
              <a:t>t </a:t>
            </a:r>
            <a:r>
              <a:rPr lang="zh-CN" altLang="en-US" sz="3200">
                <a:solidFill>
                  <a:schemeClr val="tx1"/>
                </a:solidFill>
              </a:rPr>
              <a:t>检验</a:t>
            </a:r>
            <a:r>
              <a:rPr lang="en-US" altLang="zh-CN" sz="3200">
                <a:solidFill>
                  <a:schemeClr val="tx1"/>
                </a:solidFill>
              </a:rPr>
              <a:t>. </a:t>
            </a:r>
            <a:r>
              <a:rPr lang="zh-CN" altLang="en-US" sz="3200">
                <a:solidFill>
                  <a:schemeClr val="tx1"/>
                </a:solidFill>
              </a:rPr>
              <a:t>知检验问题</a:t>
            </a:r>
            <a:r>
              <a:rPr lang="en-US" altLang="zh-CN" sz="3200">
                <a:solidFill>
                  <a:schemeClr val="tx1"/>
                </a:solidFill>
              </a:rPr>
              <a:t>(1),(2),(3),</a:t>
            </a:r>
            <a:r>
              <a:rPr lang="zh-CN" altLang="en-US" sz="3200">
                <a:solidFill>
                  <a:schemeClr val="tx1"/>
                </a:solidFill>
              </a:rPr>
              <a:t>的拒绝域分别为</a:t>
            </a:r>
            <a:br>
              <a:rPr lang="zh-CN" altLang="en-US" sz="3200">
                <a:solidFill>
                  <a:schemeClr val="tx1"/>
                </a:solidFill>
              </a:rPr>
            </a:br>
            <a:r>
              <a:rPr lang="en-US" altLang="zh-CN" sz="3200">
                <a:solidFill>
                  <a:schemeClr val="tx1"/>
                </a:solidFill>
              </a:rPr>
              <a:t>(</a:t>
            </a:r>
            <a:r>
              <a:rPr lang="zh-CN" altLang="en-US" sz="3200">
                <a:solidFill>
                  <a:schemeClr val="tx1"/>
                </a:solidFill>
              </a:rPr>
              <a:t>显著性水平为</a:t>
            </a:r>
            <a:r>
              <a:rPr lang="en-US" altLang="zh-CN" sz="3200" i="1">
                <a:solidFill>
                  <a:schemeClr val="tx1"/>
                </a:solidFill>
                <a:latin typeface="Symbol" panose="05050102010706020507" pitchFamily="18" charset="2"/>
              </a:rPr>
              <a:t>a</a:t>
            </a:r>
            <a:r>
              <a:rPr lang="en-US" altLang="zh-CN" sz="3200">
                <a:solidFill>
                  <a:schemeClr val="tx1"/>
                </a:solidFill>
              </a:rPr>
              <a:t>):</a:t>
            </a:r>
          </a:p>
        </p:txBody>
      </p:sp>
      <p:graphicFrame>
        <p:nvGraphicFramePr>
          <p:cNvPr id="618500" name="Object 3">
            <a:extLst>
              <a:ext uri="{FF2B5EF4-FFF2-40B4-BE49-F238E27FC236}">
                <a16:creationId xmlns:a16="http://schemas.microsoft.com/office/drawing/2014/main" id="{AC62F394-EDE9-0987-C656-837863D0AB52}"/>
              </a:ext>
            </a:extLst>
          </p:cNvPr>
          <p:cNvGraphicFramePr>
            <a:graphicFrameLocks noChangeAspect="1"/>
          </p:cNvGraphicFramePr>
          <p:nvPr>
            <p:ph idx="4294967295"/>
          </p:nvPr>
        </p:nvGraphicFramePr>
        <p:xfrm>
          <a:off x="3851275" y="2346325"/>
          <a:ext cx="5105400" cy="4511675"/>
        </p:xfrm>
        <a:graphic>
          <a:graphicData uri="http://schemas.openxmlformats.org/presentationml/2006/ole">
            <mc:AlternateContent xmlns:mc="http://schemas.openxmlformats.org/markup-compatibility/2006">
              <mc:Choice xmlns:v="urn:schemas-microsoft-com:vml" Requires="v">
                <p:oleObj name="公式" r:id="rId2" imgW="1638000" imgH="1447560" progId="Equation.3">
                  <p:embed/>
                </p:oleObj>
              </mc:Choice>
              <mc:Fallback>
                <p:oleObj name="公式" r:id="rId2" imgW="1638000" imgH="144756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2346325"/>
                        <a:ext cx="5105400" cy="45116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9522" name="Object 2">
            <a:extLst>
              <a:ext uri="{FF2B5EF4-FFF2-40B4-BE49-F238E27FC236}">
                <a16:creationId xmlns:a16="http://schemas.microsoft.com/office/drawing/2014/main" id="{B6B6F952-F6C7-9BB8-9F3E-ED22B30134B5}"/>
              </a:ext>
            </a:extLst>
          </p:cNvPr>
          <p:cNvGraphicFramePr>
            <a:graphicFrameLocks noChangeAspect="1"/>
          </p:cNvGraphicFramePr>
          <p:nvPr/>
        </p:nvGraphicFramePr>
        <p:xfrm>
          <a:off x="827088" y="333375"/>
          <a:ext cx="5156200" cy="687388"/>
        </p:xfrm>
        <a:graphic>
          <a:graphicData uri="http://schemas.openxmlformats.org/presentationml/2006/ole">
            <mc:AlternateContent xmlns:mc="http://schemas.openxmlformats.org/markup-compatibility/2006">
              <mc:Choice xmlns:v="urn:schemas-microsoft-com:vml" Requires="v">
                <p:oleObj name="公式" r:id="rId2" imgW="1714320" imgH="228600" progId="Equation.3">
                  <p:embed/>
                </p:oleObj>
              </mc:Choice>
              <mc:Fallback>
                <p:oleObj name="公式" r:id="rId2" imgW="171432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333375"/>
                        <a:ext cx="5156200"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19523" name="Text Box 3">
            <a:extLst>
              <a:ext uri="{FF2B5EF4-FFF2-40B4-BE49-F238E27FC236}">
                <a16:creationId xmlns:a16="http://schemas.microsoft.com/office/drawing/2014/main" id="{C0C16634-8C83-8513-F77A-281AA84FA242}"/>
              </a:ext>
            </a:extLst>
          </p:cNvPr>
          <p:cNvSpPr txBox="1">
            <a:spLocks noChangeArrowheads="1"/>
          </p:cNvSpPr>
          <p:nvPr/>
        </p:nvSpPr>
        <p:spPr bwMode="auto">
          <a:xfrm>
            <a:off x="827088" y="1457325"/>
            <a:ext cx="7924800"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3200" b="1">
                <a:latin typeface="Times New Roman" panose="02020603050405020304" pitchFamily="18" charset="0"/>
              </a:rPr>
              <a:t>拒绝域为</a:t>
            </a:r>
          </a:p>
        </p:txBody>
      </p:sp>
      <p:graphicFrame>
        <p:nvGraphicFramePr>
          <p:cNvPr id="619524" name="Object 4">
            <a:extLst>
              <a:ext uri="{FF2B5EF4-FFF2-40B4-BE49-F238E27FC236}">
                <a16:creationId xmlns:a16="http://schemas.microsoft.com/office/drawing/2014/main" id="{E4D66018-82C4-2D02-1544-674DFFCC0186}"/>
              </a:ext>
            </a:extLst>
          </p:cNvPr>
          <p:cNvGraphicFramePr>
            <a:graphicFrameLocks noChangeAspect="1"/>
          </p:cNvGraphicFramePr>
          <p:nvPr/>
        </p:nvGraphicFramePr>
        <p:xfrm>
          <a:off x="2700338" y="1111250"/>
          <a:ext cx="5761037" cy="1525588"/>
        </p:xfrm>
        <a:graphic>
          <a:graphicData uri="http://schemas.openxmlformats.org/presentationml/2006/ole">
            <mc:AlternateContent xmlns:mc="http://schemas.openxmlformats.org/markup-compatibility/2006">
              <mc:Choice xmlns:v="urn:schemas-microsoft-com:vml" Requires="v">
                <p:oleObj name="公式" r:id="rId4" imgW="1917360" imgH="507960" progId="Equation.3">
                  <p:embed/>
                </p:oleObj>
              </mc:Choice>
              <mc:Fallback>
                <p:oleObj name="公式" r:id="rId4" imgW="1917360" imgH="5079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00338" y="1111250"/>
                        <a:ext cx="5761037" cy="152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19525" name="Object 5">
            <a:extLst>
              <a:ext uri="{FF2B5EF4-FFF2-40B4-BE49-F238E27FC236}">
                <a16:creationId xmlns:a16="http://schemas.microsoft.com/office/drawing/2014/main" id="{6F01D846-35EF-3790-E50C-C3B61478A6D5}"/>
              </a:ext>
            </a:extLst>
          </p:cNvPr>
          <p:cNvGraphicFramePr>
            <a:graphicFrameLocks noChangeAspect="1"/>
          </p:cNvGraphicFramePr>
          <p:nvPr/>
        </p:nvGraphicFramePr>
        <p:xfrm>
          <a:off x="755650" y="2852738"/>
          <a:ext cx="1878013" cy="488950"/>
        </p:xfrm>
        <a:graphic>
          <a:graphicData uri="http://schemas.openxmlformats.org/presentationml/2006/ole">
            <mc:AlternateContent xmlns:mc="http://schemas.openxmlformats.org/markup-compatibility/2006">
              <mc:Choice xmlns:v="urn:schemas-microsoft-com:vml" Requires="v">
                <p:oleObj name="Equation" r:id="rId6" imgW="1562040" imgH="406080" progId="Equation.3">
                  <p:embed/>
                </p:oleObj>
              </mc:Choice>
              <mc:Fallback>
                <p:oleObj name="Equation" r:id="rId6" imgW="1562040" imgH="4060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650" y="2852738"/>
                        <a:ext cx="1878013"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26" name="Object 6">
            <a:extLst>
              <a:ext uri="{FF2B5EF4-FFF2-40B4-BE49-F238E27FC236}">
                <a16:creationId xmlns:a16="http://schemas.microsoft.com/office/drawing/2014/main" id="{A1C956BD-525F-3039-BCB9-FE9638A3092B}"/>
              </a:ext>
            </a:extLst>
          </p:cNvPr>
          <p:cNvGraphicFramePr>
            <a:graphicFrameLocks noChangeAspect="1"/>
          </p:cNvGraphicFramePr>
          <p:nvPr/>
        </p:nvGraphicFramePr>
        <p:xfrm>
          <a:off x="2643188" y="2781300"/>
          <a:ext cx="4592637" cy="517525"/>
        </p:xfrm>
        <a:graphic>
          <a:graphicData uri="http://schemas.openxmlformats.org/presentationml/2006/ole">
            <mc:AlternateContent xmlns:mc="http://schemas.openxmlformats.org/markup-compatibility/2006">
              <mc:Choice xmlns:v="urn:schemas-microsoft-com:vml" Requires="v">
                <p:oleObj name="Equation" r:id="rId8" imgW="3822480" imgH="431640" progId="Equation.3">
                  <p:embed/>
                </p:oleObj>
              </mc:Choice>
              <mc:Fallback>
                <p:oleObj name="Equation" r:id="rId8" imgW="3822480" imgH="43164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643188" y="2781300"/>
                        <a:ext cx="4592637"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27" name="Object 7">
            <a:extLst>
              <a:ext uri="{FF2B5EF4-FFF2-40B4-BE49-F238E27FC236}">
                <a16:creationId xmlns:a16="http://schemas.microsoft.com/office/drawing/2014/main" id="{5F91BD26-FE63-B74D-10C9-C409BA10310C}"/>
              </a:ext>
            </a:extLst>
          </p:cNvPr>
          <p:cNvGraphicFramePr>
            <a:graphicFrameLocks noChangeAspect="1"/>
          </p:cNvGraphicFramePr>
          <p:nvPr/>
        </p:nvGraphicFramePr>
        <p:xfrm>
          <a:off x="1042988" y="3716338"/>
          <a:ext cx="1598612" cy="471487"/>
        </p:xfrm>
        <a:graphic>
          <a:graphicData uri="http://schemas.openxmlformats.org/presentationml/2006/ole">
            <mc:AlternateContent xmlns:mc="http://schemas.openxmlformats.org/markup-compatibility/2006">
              <mc:Choice xmlns:v="urn:schemas-microsoft-com:vml" Requires="v">
                <p:oleObj name="Equation" r:id="rId10" imgW="1333440" imgH="393480" progId="Equation.3">
                  <p:embed/>
                </p:oleObj>
              </mc:Choice>
              <mc:Fallback>
                <p:oleObj name="Equation" r:id="rId10" imgW="1333440" imgH="39348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42988" y="3716338"/>
                        <a:ext cx="1598612" cy="471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28" name="Object 8">
            <a:extLst>
              <a:ext uri="{FF2B5EF4-FFF2-40B4-BE49-F238E27FC236}">
                <a16:creationId xmlns:a16="http://schemas.microsoft.com/office/drawing/2014/main" id="{EEC37EFC-6368-D1FE-237D-C1EC177DACDB}"/>
              </a:ext>
            </a:extLst>
          </p:cNvPr>
          <p:cNvGraphicFramePr>
            <a:graphicFrameLocks noChangeAspect="1"/>
          </p:cNvGraphicFramePr>
          <p:nvPr/>
        </p:nvGraphicFramePr>
        <p:xfrm>
          <a:off x="2916238" y="3573463"/>
          <a:ext cx="2447925" cy="647700"/>
        </p:xfrm>
        <a:graphic>
          <a:graphicData uri="http://schemas.openxmlformats.org/presentationml/2006/ole">
            <mc:AlternateContent xmlns:mc="http://schemas.openxmlformats.org/markup-compatibility/2006">
              <mc:Choice xmlns:v="urn:schemas-microsoft-com:vml" Requires="v">
                <p:oleObj name="公式" r:id="rId12" imgW="812520" imgH="215640" progId="Equation.3">
                  <p:embed/>
                </p:oleObj>
              </mc:Choice>
              <mc:Fallback>
                <p:oleObj name="公式" r:id="rId12" imgW="812520" imgH="21564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16238" y="3573463"/>
                        <a:ext cx="2447925" cy="647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29" name="Object 9">
            <a:extLst>
              <a:ext uri="{FF2B5EF4-FFF2-40B4-BE49-F238E27FC236}">
                <a16:creationId xmlns:a16="http://schemas.microsoft.com/office/drawing/2014/main" id="{AFD7DE77-3112-B739-5FAF-82F82ED54894}"/>
              </a:ext>
            </a:extLst>
          </p:cNvPr>
          <p:cNvGraphicFramePr>
            <a:graphicFrameLocks noChangeAspect="1"/>
          </p:cNvGraphicFramePr>
          <p:nvPr/>
        </p:nvGraphicFramePr>
        <p:xfrm>
          <a:off x="1116013" y="4508500"/>
          <a:ext cx="2570162" cy="547688"/>
        </p:xfrm>
        <a:graphic>
          <a:graphicData uri="http://schemas.openxmlformats.org/presentationml/2006/ole">
            <mc:AlternateContent xmlns:mc="http://schemas.openxmlformats.org/markup-compatibility/2006">
              <mc:Choice xmlns:v="urn:schemas-microsoft-com:vml" Requires="v">
                <p:oleObj name="公式" r:id="rId14" imgW="2145960" imgH="457200" progId="Equation.3">
                  <p:embed/>
                </p:oleObj>
              </mc:Choice>
              <mc:Fallback>
                <p:oleObj name="公式" r:id="rId14" imgW="2145960" imgH="45720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116013" y="4508500"/>
                        <a:ext cx="2570162" cy="547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9530" name="Object 10">
            <a:extLst>
              <a:ext uri="{FF2B5EF4-FFF2-40B4-BE49-F238E27FC236}">
                <a16:creationId xmlns:a16="http://schemas.microsoft.com/office/drawing/2014/main" id="{788066A0-33BF-2C00-AFD8-AE236DEAD2E7}"/>
              </a:ext>
            </a:extLst>
          </p:cNvPr>
          <p:cNvGraphicFramePr>
            <a:graphicFrameLocks noChangeAspect="1"/>
          </p:cNvGraphicFramePr>
          <p:nvPr/>
        </p:nvGraphicFramePr>
        <p:xfrm>
          <a:off x="1042988" y="5314950"/>
          <a:ext cx="2490787" cy="490538"/>
        </p:xfrm>
        <a:graphic>
          <a:graphicData uri="http://schemas.openxmlformats.org/presentationml/2006/ole">
            <mc:AlternateContent xmlns:mc="http://schemas.openxmlformats.org/markup-compatibility/2006">
              <mc:Choice xmlns:v="urn:schemas-microsoft-com:vml" Requires="v">
                <p:oleObj name="Equation" r:id="rId16" imgW="2260440" imgH="444240" progId="Equation.3">
                  <p:embed/>
                </p:oleObj>
              </mc:Choice>
              <mc:Fallback>
                <p:oleObj name="Equation" r:id="rId16" imgW="2260440" imgH="444240" progId="Equation.3">
                  <p:embed/>
                  <p:pic>
                    <p:nvPicPr>
                      <p:cNvPr id="0" name="Object 1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042988" y="5314950"/>
                        <a:ext cx="2490787" cy="490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19531" name="Rectangle 11">
            <a:extLst>
              <a:ext uri="{FF2B5EF4-FFF2-40B4-BE49-F238E27FC236}">
                <a16:creationId xmlns:a16="http://schemas.microsoft.com/office/drawing/2014/main" id="{93791578-C65F-2C17-107E-4D347E34D05D}"/>
              </a:ext>
            </a:extLst>
          </p:cNvPr>
          <p:cNvSpPr>
            <a:spLocks noChangeArrowheads="1"/>
          </p:cNvSpPr>
          <p:nvPr/>
        </p:nvSpPr>
        <p:spPr bwMode="auto">
          <a:xfrm>
            <a:off x="838200" y="5873750"/>
            <a:ext cx="80454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3200" b="1">
                <a:latin typeface="Times New Roman" panose="02020603050405020304" pitchFamily="18" charset="0"/>
              </a:rPr>
              <a:t>认为这两台仪器的测量结果无显著的差异</a:t>
            </a:r>
            <a:r>
              <a:rPr kumimoji="1" lang="en-US" altLang="zh-CN" sz="3200" b="1">
                <a:latin typeface="Times New Roman" panose="02020603050405020304" pitchFamily="18" charset="0"/>
              </a:rPr>
              <a:t>.</a:t>
            </a:r>
            <a:r>
              <a:rPr kumimoji="1" lang="en-US" altLang="zh-CN" sz="2800" b="1">
                <a:latin typeface="Times New Roman" panose="02020603050405020304" pitchFamily="18" charset="0"/>
              </a:rPr>
              <a:t>     </a:t>
            </a:r>
          </a:p>
        </p:txBody>
      </p:sp>
      <p:sp>
        <p:nvSpPr>
          <p:cNvPr id="619532" name="Line 12">
            <a:extLst>
              <a:ext uri="{FF2B5EF4-FFF2-40B4-BE49-F238E27FC236}">
                <a16:creationId xmlns:a16="http://schemas.microsoft.com/office/drawing/2014/main" id="{DA880621-0EA2-177C-7609-D03E03908CA1}"/>
              </a:ext>
            </a:extLst>
          </p:cNvPr>
          <p:cNvSpPr>
            <a:spLocks noChangeShapeType="1"/>
          </p:cNvSpPr>
          <p:nvPr/>
        </p:nvSpPr>
        <p:spPr bwMode="auto">
          <a:xfrm>
            <a:off x="684213" y="1052513"/>
            <a:ext cx="6767512"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533" name="Line 13">
            <a:extLst>
              <a:ext uri="{FF2B5EF4-FFF2-40B4-BE49-F238E27FC236}">
                <a16:creationId xmlns:a16="http://schemas.microsoft.com/office/drawing/2014/main" id="{6AF7BF3A-845A-A210-0F2F-36C121B7BDBC}"/>
              </a:ext>
            </a:extLst>
          </p:cNvPr>
          <p:cNvSpPr>
            <a:spLocks noChangeShapeType="1"/>
          </p:cNvSpPr>
          <p:nvPr/>
        </p:nvSpPr>
        <p:spPr bwMode="auto">
          <a:xfrm>
            <a:off x="755650" y="2636838"/>
            <a:ext cx="6624638"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9534" name="Line 14">
            <a:extLst>
              <a:ext uri="{FF2B5EF4-FFF2-40B4-BE49-F238E27FC236}">
                <a16:creationId xmlns:a16="http://schemas.microsoft.com/office/drawing/2014/main" id="{0E04E945-7729-A954-F85A-FCBB536389A9}"/>
              </a:ext>
            </a:extLst>
          </p:cNvPr>
          <p:cNvSpPr>
            <a:spLocks noChangeShapeType="1"/>
          </p:cNvSpPr>
          <p:nvPr/>
        </p:nvSpPr>
        <p:spPr bwMode="auto">
          <a:xfrm>
            <a:off x="755650" y="5157788"/>
            <a:ext cx="6696075" cy="0"/>
          </a:xfrm>
          <a:prstGeom prst="line">
            <a:avLst/>
          </a:prstGeom>
          <a:noFill/>
          <a:ln w="381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19523"/>
                                        </p:tgtEl>
                                        <p:attrNameLst>
                                          <p:attrName>style.visibility</p:attrName>
                                        </p:attrNameLst>
                                      </p:cBhvr>
                                      <p:to>
                                        <p:strVal val="visible"/>
                                      </p:to>
                                    </p:set>
                                    <p:animEffect transition="in" filter="wipe(left)">
                                      <p:cBhvr>
                                        <p:cTn id="7" dur="500"/>
                                        <p:tgtEl>
                                          <p:spTgt spid="619523"/>
                                        </p:tgtEl>
                                      </p:cBhvr>
                                    </p:animEffect>
                                  </p:childTnLst>
                                </p:cTn>
                              </p:par>
                              <p:par>
                                <p:cTn id="8" presetID="22" presetClass="entr" presetSubtype="8" fill="hold" nodeType="withEffect">
                                  <p:stCondLst>
                                    <p:cond delay="0"/>
                                  </p:stCondLst>
                                  <p:childTnLst>
                                    <p:set>
                                      <p:cBhvr>
                                        <p:cTn id="9" dur="1" fill="hold">
                                          <p:stCondLst>
                                            <p:cond delay="0"/>
                                          </p:stCondLst>
                                        </p:cTn>
                                        <p:tgtEl>
                                          <p:spTgt spid="619524"/>
                                        </p:tgtEl>
                                        <p:attrNameLst>
                                          <p:attrName>style.visibility</p:attrName>
                                        </p:attrNameLst>
                                      </p:cBhvr>
                                      <p:to>
                                        <p:strVal val="visible"/>
                                      </p:to>
                                    </p:set>
                                    <p:animEffect transition="in" filter="wipe(left)">
                                      <p:cBhvr>
                                        <p:cTn id="10" dur="500"/>
                                        <p:tgtEl>
                                          <p:spTgt spid="619524"/>
                                        </p:tgtEl>
                                      </p:cBhvr>
                                    </p:animEffect>
                                  </p:childTnLst>
                                </p:cTn>
                              </p:par>
                              <p:par>
                                <p:cTn id="11" presetID="3" presetClass="entr" presetSubtype="10" fill="hold" nodeType="withEffect">
                                  <p:stCondLst>
                                    <p:cond delay="0"/>
                                  </p:stCondLst>
                                  <p:childTnLst>
                                    <p:set>
                                      <p:cBhvr>
                                        <p:cTn id="12" dur="1" fill="hold">
                                          <p:stCondLst>
                                            <p:cond delay="0"/>
                                          </p:stCondLst>
                                        </p:cTn>
                                        <p:tgtEl>
                                          <p:spTgt spid="619532"/>
                                        </p:tgtEl>
                                        <p:attrNameLst>
                                          <p:attrName>style.visibility</p:attrName>
                                        </p:attrNameLst>
                                      </p:cBhvr>
                                      <p:to>
                                        <p:strVal val="visible"/>
                                      </p:to>
                                    </p:set>
                                    <p:animEffect transition="in" filter="blinds(horizontal)">
                                      <p:cBhvr>
                                        <p:cTn id="13" dur="500"/>
                                        <p:tgtEl>
                                          <p:spTgt spid="61953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nodeType="clickEffect">
                                  <p:stCondLst>
                                    <p:cond delay="0"/>
                                  </p:stCondLst>
                                  <p:childTnLst>
                                    <p:set>
                                      <p:cBhvr>
                                        <p:cTn id="17" dur="1" fill="hold">
                                          <p:stCondLst>
                                            <p:cond delay="0"/>
                                          </p:stCondLst>
                                        </p:cTn>
                                        <p:tgtEl>
                                          <p:spTgt spid="619526"/>
                                        </p:tgtEl>
                                        <p:attrNameLst>
                                          <p:attrName>style.visibility</p:attrName>
                                        </p:attrNameLst>
                                      </p:cBhvr>
                                      <p:to>
                                        <p:strVal val="visible"/>
                                      </p:to>
                                    </p:set>
                                    <p:animEffect transition="in" filter="blinds(horizontal)">
                                      <p:cBhvr>
                                        <p:cTn id="18" dur="500"/>
                                        <p:tgtEl>
                                          <p:spTgt spid="619526"/>
                                        </p:tgtEl>
                                      </p:cBhvr>
                                    </p:animEffect>
                                  </p:childTnLst>
                                </p:cTn>
                              </p:par>
                              <p:par>
                                <p:cTn id="19" presetID="3" presetClass="entr" presetSubtype="10" fill="hold" nodeType="withEffect">
                                  <p:stCondLst>
                                    <p:cond delay="0"/>
                                  </p:stCondLst>
                                  <p:childTnLst>
                                    <p:set>
                                      <p:cBhvr>
                                        <p:cTn id="20" dur="1" fill="hold">
                                          <p:stCondLst>
                                            <p:cond delay="0"/>
                                          </p:stCondLst>
                                        </p:cTn>
                                        <p:tgtEl>
                                          <p:spTgt spid="619525"/>
                                        </p:tgtEl>
                                        <p:attrNameLst>
                                          <p:attrName>style.visibility</p:attrName>
                                        </p:attrNameLst>
                                      </p:cBhvr>
                                      <p:to>
                                        <p:strVal val="visible"/>
                                      </p:to>
                                    </p:set>
                                    <p:animEffect transition="in" filter="blinds(horizontal)">
                                      <p:cBhvr>
                                        <p:cTn id="21" dur="500"/>
                                        <p:tgtEl>
                                          <p:spTgt spid="619525"/>
                                        </p:tgtEl>
                                      </p:cBhvr>
                                    </p:animEffect>
                                  </p:childTnLst>
                                </p:cTn>
                              </p:par>
                              <p:par>
                                <p:cTn id="22" presetID="3" presetClass="entr" presetSubtype="10" fill="hold" nodeType="withEffect">
                                  <p:stCondLst>
                                    <p:cond delay="0"/>
                                  </p:stCondLst>
                                  <p:childTnLst>
                                    <p:set>
                                      <p:cBhvr>
                                        <p:cTn id="23" dur="1" fill="hold">
                                          <p:stCondLst>
                                            <p:cond delay="0"/>
                                          </p:stCondLst>
                                        </p:cTn>
                                        <p:tgtEl>
                                          <p:spTgt spid="619527"/>
                                        </p:tgtEl>
                                        <p:attrNameLst>
                                          <p:attrName>style.visibility</p:attrName>
                                        </p:attrNameLst>
                                      </p:cBhvr>
                                      <p:to>
                                        <p:strVal val="visible"/>
                                      </p:to>
                                    </p:set>
                                    <p:animEffect transition="in" filter="blinds(horizontal)">
                                      <p:cBhvr>
                                        <p:cTn id="24" dur="500"/>
                                        <p:tgtEl>
                                          <p:spTgt spid="619527"/>
                                        </p:tgtEl>
                                      </p:cBhvr>
                                    </p:animEffect>
                                  </p:childTnLst>
                                </p:cTn>
                              </p:par>
                              <p:par>
                                <p:cTn id="25" presetID="3" presetClass="entr" presetSubtype="10" fill="hold" nodeType="withEffect">
                                  <p:stCondLst>
                                    <p:cond delay="0"/>
                                  </p:stCondLst>
                                  <p:childTnLst>
                                    <p:set>
                                      <p:cBhvr>
                                        <p:cTn id="26" dur="1" fill="hold">
                                          <p:stCondLst>
                                            <p:cond delay="0"/>
                                          </p:stCondLst>
                                        </p:cTn>
                                        <p:tgtEl>
                                          <p:spTgt spid="619528"/>
                                        </p:tgtEl>
                                        <p:attrNameLst>
                                          <p:attrName>style.visibility</p:attrName>
                                        </p:attrNameLst>
                                      </p:cBhvr>
                                      <p:to>
                                        <p:strVal val="visible"/>
                                      </p:to>
                                    </p:set>
                                    <p:animEffect transition="in" filter="blinds(horizontal)">
                                      <p:cBhvr>
                                        <p:cTn id="27" dur="500"/>
                                        <p:tgtEl>
                                          <p:spTgt spid="619528"/>
                                        </p:tgtEl>
                                      </p:cBhvr>
                                    </p:animEffect>
                                  </p:childTnLst>
                                </p:cTn>
                              </p:par>
                              <p:par>
                                <p:cTn id="28" presetID="3" presetClass="entr" presetSubtype="10" fill="hold" nodeType="withEffect">
                                  <p:stCondLst>
                                    <p:cond delay="0"/>
                                  </p:stCondLst>
                                  <p:childTnLst>
                                    <p:set>
                                      <p:cBhvr>
                                        <p:cTn id="29" dur="1" fill="hold">
                                          <p:stCondLst>
                                            <p:cond delay="0"/>
                                          </p:stCondLst>
                                        </p:cTn>
                                        <p:tgtEl>
                                          <p:spTgt spid="619529"/>
                                        </p:tgtEl>
                                        <p:attrNameLst>
                                          <p:attrName>style.visibility</p:attrName>
                                        </p:attrNameLst>
                                      </p:cBhvr>
                                      <p:to>
                                        <p:strVal val="visible"/>
                                      </p:to>
                                    </p:set>
                                    <p:animEffect transition="in" filter="blinds(horizontal)">
                                      <p:cBhvr>
                                        <p:cTn id="30" dur="500"/>
                                        <p:tgtEl>
                                          <p:spTgt spid="619529"/>
                                        </p:tgtEl>
                                      </p:cBhvr>
                                    </p:animEffect>
                                  </p:childTnLst>
                                </p:cTn>
                              </p:par>
                              <p:par>
                                <p:cTn id="31" presetID="3" presetClass="entr" presetSubtype="10" fill="hold" nodeType="withEffect">
                                  <p:stCondLst>
                                    <p:cond delay="0"/>
                                  </p:stCondLst>
                                  <p:childTnLst>
                                    <p:set>
                                      <p:cBhvr>
                                        <p:cTn id="32" dur="1" fill="hold">
                                          <p:stCondLst>
                                            <p:cond delay="0"/>
                                          </p:stCondLst>
                                        </p:cTn>
                                        <p:tgtEl>
                                          <p:spTgt spid="619533"/>
                                        </p:tgtEl>
                                        <p:attrNameLst>
                                          <p:attrName>style.visibility</p:attrName>
                                        </p:attrNameLst>
                                      </p:cBhvr>
                                      <p:to>
                                        <p:strVal val="visible"/>
                                      </p:to>
                                    </p:set>
                                    <p:animEffect transition="in" filter="blinds(horizontal)">
                                      <p:cBhvr>
                                        <p:cTn id="33" dur="500"/>
                                        <p:tgtEl>
                                          <p:spTgt spid="61953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619530"/>
                                        </p:tgtEl>
                                        <p:attrNameLst>
                                          <p:attrName>style.visibility</p:attrName>
                                        </p:attrNameLst>
                                      </p:cBhvr>
                                      <p:to>
                                        <p:strVal val="visible"/>
                                      </p:to>
                                    </p:set>
                                    <p:animEffect transition="in" filter="blinds(horizontal)">
                                      <p:cBhvr>
                                        <p:cTn id="38" dur="500"/>
                                        <p:tgtEl>
                                          <p:spTgt spid="619530"/>
                                        </p:tgtEl>
                                      </p:cBhvr>
                                    </p:animEffect>
                                  </p:childTnLst>
                                </p:cTn>
                              </p:par>
                              <p:par>
                                <p:cTn id="39" presetID="3" presetClass="entr" presetSubtype="10" fill="hold" grpId="0" nodeType="withEffect">
                                  <p:stCondLst>
                                    <p:cond delay="0"/>
                                  </p:stCondLst>
                                  <p:childTnLst>
                                    <p:set>
                                      <p:cBhvr>
                                        <p:cTn id="40" dur="1" fill="hold">
                                          <p:stCondLst>
                                            <p:cond delay="0"/>
                                          </p:stCondLst>
                                        </p:cTn>
                                        <p:tgtEl>
                                          <p:spTgt spid="619531"/>
                                        </p:tgtEl>
                                        <p:attrNameLst>
                                          <p:attrName>style.visibility</p:attrName>
                                        </p:attrNameLst>
                                      </p:cBhvr>
                                      <p:to>
                                        <p:strVal val="visible"/>
                                      </p:to>
                                    </p:set>
                                    <p:animEffect transition="in" filter="blinds(horizontal)">
                                      <p:cBhvr>
                                        <p:cTn id="41" dur="500"/>
                                        <p:tgtEl>
                                          <p:spTgt spid="619531"/>
                                        </p:tgtEl>
                                      </p:cBhvr>
                                    </p:animEffect>
                                  </p:childTnLst>
                                </p:cTn>
                              </p:par>
                              <p:par>
                                <p:cTn id="42" presetID="3" presetClass="entr" presetSubtype="10" fill="hold" nodeType="withEffect">
                                  <p:stCondLst>
                                    <p:cond delay="0"/>
                                  </p:stCondLst>
                                  <p:childTnLst>
                                    <p:set>
                                      <p:cBhvr>
                                        <p:cTn id="43" dur="1" fill="hold">
                                          <p:stCondLst>
                                            <p:cond delay="0"/>
                                          </p:stCondLst>
                                        </p:cTn>
                                        <p:tgtEl>
                                          <p:spTgt spid="619534"/>
                                        </p:tgtEl>
                                        <p:attrNameLst>
                                          <p:attrName>style.visibility</p:attrName>
                                        </p:attrNameLst>
                                      </p:cBhvr>
                                      <p:to>
                                        <p:strVal val="visible"/>
                                      </p:to>
                                    </p:set>
                                    <p:animEffect transition="in" filter="blinds(horizontal)">
                                      <p:cBhvr>
                                        <p:cTn id="44" dur="500"/>
                                        <p:tgtEl>
                                          <p:spTgt spid="6195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9523" grpId="0" autoUpdateAnimBg="0"/>
      <p:bldP spid="619531"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2">
            <a:extLst>
              <a:ext uri="{FF2B5EF4-FFF2-40B4-BE49-F238E27FC236}">
                <a16:creationId xmlns:a16="http://schemas.microsoft.com/office/drawing/2014/main" id="{DCAF4FFD-1631-2C1B-171A-F5C3B25C0CE1}"/>
              </a:ext>
            </a:extLst>
          </p:cNvPr>
          <p:cNvSpPr>
            <a:spLocks noChangeArrowheads="1"/>
          </p:cNvSpPr>
          <p:nvPr/>
        </p:nvSpPr>
        <p:spPr bwMode="auto">
          <a:xfrm>
            <a:off x="1331913" y="620713"/>
            <a:ext cx="65532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3200">
                <a:solidFill>
                  <a:schemeClr val="tx2"/>
                </a:solidFill>
                <a:latin typeface="楷体_GB2312" pitchFamily="49" charset="-122"/>
                <a:ea typeface="楷体_GB2312" pitchFamily="49" charset="-122"/>
              </a:rPr>
              <a:t>第四节 假设检验与置信区间的关系 </a:t>
            </a:r>
          </a:p>
        </p:txBody>
      </p:sp>
      <p:sp>
        <p:nvSpPr>
          <p:cNvPr id="310275" name="Rectangle 3">
            <a:extLst>
              <a:ext uri="{FF2B5EF4-FFF2-40B4-BE49-F238E27FC236}">
                <a16:creationId xmlns:a16="http://schemas.microsoft.com/office/drawing/2014/main" id="{44E8118F-37DC-8AB7-D66C-48A64923DC13}"/>
              </a:ext>
            </a:extLst>
          </p:cNvPr>
          <p:cNvSpPr>
            <a:spLocks noChangeArrowheads="1"/>
          </p:cNvSpPr>
          <p:nvPr/>
        </p:nvSpPr>
        <p:spPr bwMode="auto">
          <a:xfrm>
            <a:off x="914400" y="1839913"/>
            <a:ext cx="75438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检验统计量与置信区间所用的枢轴量是相似的。这不是偶然的，两者之间存在非常密切的关系。 </a:t>
            </a:r>
          </a:p>
        </p:txBody>
      </p:sp>
      <p:sp>
        <p:nvSpPr>
          <p:cNvPr id="310276" name="Rectangle 4">
            <a:extLst>
              <a:ext uri="{FF2B5EF4-FFF2-40B4-BE49-F238E27FC236}">
                <a16:creationId xmlns:a16="http://schemas.microsoft.com/office/drawing/2014/main" id="{92D20530-6261-4768-D502-A26F122151FA}"/>
              </a:ext>
            </a:extLst>
          </p:cNvPr>
          <p:cNvSpPr>
            <a:spLocks noChangeArrowheads="1"/>
          </p:cNvSpPr>
          <p:nvPr/>
        </p:nvSpPr>
        <p:spPr bwMode="auto">
          <a:xfrm>
            <a:off x="900113" y="3424238"/>
            <a:ext cx="7696200" cy="137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设</a:t>
            </a:r>
            <a:r>
              <a:rPr lang="zh-CN" altLang="en-US" sz="2800">
                <a:ea typeface="楷体_GB2312" pitchFamily="49" charset="-122"/>
              </a:rPr>
              <a:t>               </a:t>
            </a:r>
            <a:r>
              <a:rPr lang="zh-CN" altLang="en-US" sz="2800">
                <a:latin typeface="楷体_GB2312" pitchFamily="49" charset="-122"/>
                <a:ea typeface="楷体_GB2312" pitchFamily="49" charset="-122"/>
              </a:rPr>
              <a:t>是来自正态总体</a:t>
            </a:r>
            <a:r>
              <a:rPr lang="zh-CN" altLang="en-US" sz="2800">
                <a:ea typeface="楷体_GB2312" pitchFamily="49" charset="-122"/>
              </a:rPr>
              <a:t>               </a:t>
            </a:r>
            <a:r>
              <a:rPr lang="zh-CN" altLang="en-US" sz="2800">
                <a:latin typeface="楷体_GB2312" pitchFamily="49" charset="-122"/>
                <a:ea typeface="楷体_GB2312" pitchFamily="49" charset="-122"/>
              </a:rPr>
              <a:t>的样本，现在</a:t>
            </a:r>
            <a:r>
              <a:rPr lang="zh-CN" altLang="en-US" sz="2800" i="1">
                <a:ea typeface="楷体_GB2312" pitchFamily="49" charset="-122"/>
                <a:sym typeface="Symbol" panose="05050102010706020507" pitchFamily="18" charset="2"/>
              </a:rPr>
              <a:t> </a:t>
            </a:r>
            <a:r>
              <a:rPr lang="zh-CN" altLang="en-US" sz="2800">
                <a:latin typeface="楷体_GB2312" pitchFamily="49" charset="-122"/>
                <a:ea typeface="楷体_GB2312" pitchFamily="49" charset="-122"/>
              </a:rPr>
              <a:t>已知场合讨论关于均值</a:t>
            </a:r>
            <a:r>
              <a:rPr lang="zh-CN" altLang="en-US" sz="2800" i="1">
                <a:ea typeface="楷体_GB2312" pitchFamily="49" charset="-122"/>
                <a:sym typeface="Symbol" panose="05050102010706020507" pitchFamily="18" charset="2"/>
              </a:rPr>
              <a:t> </a:t>
            </a:r>
            <a:r>
              <a:rPr lang="zh-CN" altLang="en-US" sz="2800">
                <a:latin typeface="楷体_GB2312" pitchFamily="49" charset="-122"/>
                <a:ea typeface="楷体_GB2312" pitchFamily="49" charset="-122"/>
              </a:rPr>
              <a:t>的检验问题。</a:t>
            </a:r>
          </a:p>
          <a:p>
            <a:pPr eaLnBrk="1" hangingPunct="1"/>
            <a:r>
              <a:rPr lang="zh-CN" altLang="en-US" sz="2800">
                <a:latin typeface="楷体_GB2312" pitchFamily="49" charset="-122"/>
                <a:ea typeface="楷体_GB2312" pitchFamily="49" charset="-122"/>
              </a:rPr>
              <a:t>考虑双侧检验问题</a:t>
            </a:r>
            <a:r>
              <a:rPr lang="en-US" altLang="zh-CN" sz="2800">
                <a:latin typeface="楷体_GB2312" pitchFamily="49" charset="-122"/>
                <a:ea typeface="楷体_GB2312" pitchFamily="49" charset="-122"/>
              </a:rPr>
              <a:t>: </a:t>
            </a:r>
          </a:p>
        </p:txBody>
      </p:sp>
      <p:graphicFrame>
        <p:nvGraphicFramePr>
          <p:cNvPr id="310277" name="Object 5">
            <a:extLst>
              <a:ext uri="{FF2B5EF4-FFF2-40B4-BE49-F238E27FC236}">
                <a16:creationId xmlns:a16="http://schemas.microsoft.com/office/drawing/2014/main" id="{95BAB52C-B02F-ACC2-83B9-CE7695CEF4D1}"/>
              </a:ext>
            </a:extLst>
          </p:cNvPr>
          <p:cNvGraphicFramePr>
            <a:graphicFrameLocks noChangeAspect="1"/>
          </p:cNvGraphicFramePr>
          <p:nvPr/>
        </p:nvGraphicFramePr>
        <p:xfrm>
          <a:off x="1331913" y="3357563"/>
          <a:ext cx="1374775" cy="576262"/>
        </p:xfrm>
        <a:graphic>
          <a:graphicData uri="http://schemas.openxmlformats.org/presentationml/2006/ole">
            <mc:AlternateContent xmlns:mc="http://schemas.openxmlformats.org/markup-compatibility/2006">
              <mc:Choice xmlns:v="urn:schemas-microsoft-com:vml" Requires="v">
                <p:oleObj name="Equation" r:id="rId3" imgW="545760" imgH="228600" progId="Equation.DSMT4">
                  <p:embed/>
                </p:oleObj>
              </mc:Choice>
              <mc:Fallback>
                <p:oleObj name="Equation" r:id="rId3" imgW="545760" imgH="22860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31913" y="3357563"/>
                        <a:ext cx="1374775"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78" name="Object 6">
            <a:extLst>
              <a:ext uri="{FF2B5EF4-FFF2-40B4-BE49-F238E27FC236}">
                <a16:creationId xmlns:a16="http://schemas.microsoft.com/office/drawing/2014/main" id="{83364CB1-CFC5-0298-E37E-B938078F820C}"/>
              </a:ext>
            </a:extLst>
          </p:cNvPr>
          <p:cNvGraphicFramePr>
            <a:graphicFrameLocks noChangeAspect="1"/>
          </p:cNvGraphicFramePr>
          <p:nvPr/>
        </p:nvGraphicFramePr>
        <p:xfrm>
          <a:off x="5148263" y="3394075"/>
          <a:ext cx="1347787" cy="539750"/>
        </p:xfrm>
        <a:graphic>
          <a:graphicData uri="http://schemas.openxmlformats.org/presentationml/2006/ole">
            <mc:AlternateContent xmlns:mc="http://schemas.openxmlformats.org/markup-compatibility/2006">
              <mc:Choice xmlns:v="urn:schemas-microsoft-com:vml" Requires="v">
                <p:oleObj name="Equation" r:id="rId5" imgW="571320" imgH="228600" progId="Equation.DSMT4">
                  <p:embed/>
                </p:oleObj>
              </mc:Choice>
              <mc:Fallback>
                <p:oleObj name="Equation" r:id="rId5" imgW="571320" imgH="22860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148263" y="3394075"/>
                        <a:ext cx="1347787"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0279" name="Object 7">
            <a:extLst>
              <a:ext uri="{FF2B5EF4-FFF2-40B4-BE49-F238E27FC236}">
                <a16:creationId xmlns:a16="http://schemas.microsoft.com/office/drawing/2014/main" id="{19700772-2307-027D-1FA8-C50EAB354E36}"/>
              </a:ext>
            </a:extLst>
          </p:cNvPr>
          <p:cNvGraphicFramePr>
            <a:graphicFrameLocks noChangeAspect="1"/>
          </p:cNvGraphicFramePr>
          <p:nvPr/>
        </p:nvGraphicFramePr>
        <p:xfrm>
          <a:off x="2732088" y="4941888"/>
          <a:ext cx="4079875" cy="539750"/>
        </p:xfrm>
        <a:graphic>
          <a:graphicData uri="http://schemas.openxmlformats.org/presentationml/2006/ole">
            <mc:AlternateContent xmlns:mc="http://schemas.openxmlformats.org/markup-compatibility/2006">
              <mc:Choice xmlns:v="urn:schemas-microsoft-com:vml" Requires="v">
                <p:oleObj name="Equation" r:id="rId7" imgW="1726920" imgH="228600" progId="Equation.DSMT4">
                  <p:embed/>
                </p:oleObj>
              </mc:Choice>
              <mc:Fallback>
                <p:oleObj name="Equation" r:id="rId7" imgW="172692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2088" y="4941888"/>
                        <a:ext cx="4079875" cy="539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310274"/>
                                        </p:tgtEl>
                                        <p:attrNameLst>
                                          <p:attrName>style.visibility</p:attrName>
                                        </p:attrNameLst>
                                      </p:cBhvr>
                                      <p:to>
                                        <p:strVal val="visible"/>
                                      </p:to>
                                    </p:set>
                                    <p:anim calcmode="lin" valueType="num">
                                      <p:cBhvr additive="base">
                                        <p:cTn id="7" dur="500" fill="hold"/>
                                        <p:tgtEl>
                                          <p:spTgt spid="310274"/>
                                        </p:tgtEl>
                                        <p:attrNameLst>
                                          <p:attrName>ppt_x</p:attrName>
                                        </p:attrNameLst>
                                      </p:cBhvr>
                                      <p:tavLst>
                                        <p:tav tm="0">
                                          <p:val>
                                            <p:strVal val="1+#ppt_w/2"/>
                                          </p:val>
                                        </p:tav>
                                        <p:tav tm="100000">
                                          <p:val>
                                            <p:strVal val="#ppt_x"/>
                                          </p:val>
                                        </p:tav>
                                      </p:tavLst>
                                    </p:anim>
                                    <p:anim calcmode="lin" valueType="num">
                                      <p:cBhvr additive="base">
                                        <p:cTn id="8" dur="500" fill="hold"/>
                                        <p:tgtEl>
                                          <p:spTgt spid="31027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310275"/>
                                        </p:tgtEl>
                                        <p:attrNameLst>
                                          <p:attrName>style.visibility</p:attrName>
                                        </p:attrNameLst>
                                      </p:cBhvr>
                                      <p:to>
                                        <p:strVal val="visible"/>
                                      </p:to>
                                    </p:set>
                                    <p:anim calcmode="lin" valueType="num">
                                      <p:cBhvr additive="base">
                                        <p:cTn id="13" dur="500" fill="hold"/>
                                        <p:tgtEl>
                                          <p:spTgt spid="310275"/>
                                        </p:tgtEl>
                                        <p:attrNameLst>
                                          <p:attrName>ppt_x</p:attrName>
                                        </p:attrNameLst>
                                      </p:cBhvr>
                                      <p:tavLst>
                                        <p:tav tm="0">
                                          <p:val>
                                            <p:strVal val="0-#ppt_w/2"/>
                                          </p:val>
                                        </p:tav>
                                        <p:tav tm="100000">
                                          <p:val>
                                            <p:strVal val="#ppt_x"/>
                                          </p:val>
                                        </p:tav>
                                      </p:tavLst>
                                    </p:anim>
                                    <p:anim calcmode="lin" valueType="num">
                                      <p:cBhvr additive="base">
                                        <p:cTn id="14" dur="500" fill="hold"/>
                                        <p:tgtEl>
                                          <p:spTgt spid="31027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0276"/>
                                        </p:tgtEl>
                                        <p:attrNameLst>
                                          <p:attrName>style.visibility</p:attrName>
                                        </p:attrNameLst>
                                      </p:cBhvr>
                                      <p:to>
                                        <p:strVal val="visible"/>
                                      </p:to>
                                    </p:set>
                                    <p:anim calcmode="lin" valueType="num">
                                      <p:cBhvr additive="base">
                                        <p:cTn id="19" dur="500" fill="hold"/>
                                        <p:tgtEl>
                                          <p:spTgt spid="310276"/>
                                        </p:tgtEl>
                                        <p:attrNameLst>
                                          <p:attrName>ppt_x</p:attrName>
                                        </p:attrNameLst>
                                      </p:cBhvr>
                                      <p:tavLst>
                                        <p:tav tm="0">
                                          <p:val>
                                            <p:strVal val="0-#ppt_w/2"/>
                                          </p:val>
                                        </p:tav>
                                        <p:tav tm="100000">
                                          <p:val>
                                            <p:strVal val="#ppt_x"/>
                                          </p:val>
                                        </p:tav>
                                      </p:tavLst>
                                    </p:anim>
                                    <p:anim calcmode="lin" valueType="num">
                                      <p:cBhvr additive="base">
                                        <p:cTn id="20" dur="500" fill="hold"/>
                                        <p:tgtEl>
                                          <p:spTgt spid="310276"/>
                                        </p:tgtEl>
                                        <p:attrNameLst>
                                          <p:attrName>ppt_y</p:attrName>
                                        </p:attrNameLst>
                                      </p:cBhvr>
                                      <p:tavLst>
                                        <p:tav tm="0">
                                          <p:val>
                                            <p:strVal val="#ppt_y"/>
                                          </p:val>
                                        </p:tav>
                                        <p:tav tm="100000">
                                          <p:val>
                                            <p:strVal val="#ppt_y"/>
                                          </p:val>
                                        </p:tav>
                                      </p:tavLst>
                                    </p:anim>
                                  </p:childTnLst>
                                </p:cTn>
                              </p:par>
                            </p:childTnLst>
                          </p:cTn>
                        </p:par>
                        <p:par>
                          <p:cTn id="21" fill="hold" nodeType="afterGroup">
                            <p:stCondLst>
                              <p:cond delay="500"/>
                            </p:stCondLst>
                            <p:childTnLst>
                              <p:par>
                                <p:cTn id="22" presetID="2" presetClass="entr" presetSubtype="4" fill="hold" nodeType="afterEffect">
                                  <p:stCondLst>
                                    <p:cond delay="0"/>
                                  </p:stCondLst>
                                  <p:childTnLst>
                                    <p:set>
                                      <p:cBhvr>
                                        <p:cTn id="23" dur="1" fill="hold">
                                          <p:stCondLst>
                                            <p:cond delay="0"/>
                                          </p:stCondLst>
                                        </p:cTn>
                                        <p:tgtEl>
                                          <p:spTgt spid="310277"/>
                                        </p:tgtEl>
                                        <p:attrNameLst>
                                          <p:attrName>style.visibility</p:attrName>
                                        </p:attrNameLst>
                                      </p:cBhvr>
                                      <p:to>
                                        <p:strVal val="visible"/>
                                      </p:to>
                                    </p:set>
                                    <p:anim calcmode="lin" valueType="num">
                                      <p:cBhvr additive="base">
                                        <p:cTn id="24" dur="500" fill="hold"/>
                                        <p:tgtEl>
                                          <p:spTgt spid="310277"/>
                                        </p:tgtEl>
                                        <p:attrNameLst>
                                          <p:attrName>ppt_x</p:attrName>
                                        </p:attrNameLst>
                                      </p:cBhvr>
                                      <p:tavLst>
                                        <p:tav tm="0">
                                          <p:val>
                                            <p:strVal val="#ppt_x"/>
                                          </p:val>
                                        </p:tav>
                                        <p:tav tm="100000">
                                          <p:val>
                                            <p:strVal val="#ppt_x"/>
                                          </p:val>
                                        </p:tav>
                                      </p:tavLst>
                                    </p:anim>
                                    <p:anim calcmode="lin" valueType="num">
                                      <p:cBhvr additive="base">
                                        <p:cTn id="25" dur="500" fill="hold"/>
                                        <p:tgtEl>
                                          <p:spTgt spid="310277"/>
                                        </p:tgtEl>
                                        <p:attrNameLst>
                                          <p:attrName>ppt_y</p:attrName>
                                        </p:attrNameLst>
                                      </p:cBhvr>
                                      <p:tavLst>
                                        <p:tav tm="0">
                                          <p:val>
                                            <p:strVal val="1+#ppt_h/2"/>
                                          </p:val>
                                        </p:tav>
                                        <p:tav tm="100000">
                                          <p:val>
                                            <p:strVal val="#ppt_y"/>
                                          </p:val>
                                        </p:tav>
                                      </p:tavLst>
                                    </p:anim>
                                  </p:childTnLst>
                                </p:cTn>
                              </p:par>
                            </p:childTnLst>
                          </p:cTn>
                        </p:par>
                        <p:par>
                          <p:cTn id="26" fill="hold" nodeType="afterGroup">
                            <p:stCondLst>
                              <p:cond delay="1000"/>
                            </p:stCondLst>
                            <p:childTnLst>
                              <p:par>
                                <p:cTn id="27" presetID="2" presetClass="entr" presetSubtype="4" fill="hold" nodeType="afterEffect">
                                  <p:stCondLst>
                                    <p:cond delay="0"/>
                                  </p:stCondLst>
                                  <p:childTnLst>
                                    <p:set>
                                      <p:cBhvr>
                                        <p:cTn id="28" dur="1" fill="hold">
                                          <p:stCondLst>
                                            <p:cond delay="0"/>
                                          </p:stCondLst>
                                        </p:cTn>
                                        <p:tgtEl>
                                          <p:spTgt spid="310278"/>
                                        </p:tgtEl>
                                        <p:attrNameLst>
                                          <p:attrName>style.visibility</p:attrName>
                                        </p:attrNameLst>
                                      </p:cBhvr>
                                      <p:to>
                                        <p:strVal val="visible"/>
                                      </p:to>
                                    </p:set>
                                    <p:anim calcmode="lin" valueType="num">
                                      <p:cBhvr additive="base">
                                        <p:cTn id="29" dur="500" fill="hold"/>
                                        <p:tgtEl>
                                          <p:spTgt spid="310278"/>
                                        </p:tgtEl>
                                        <p:attrNameLst>
                                          <p:attrName>ppt_x</p:attrName>
                                        </p:attrNameLst>
                                      </p:cBhvr>
                                      <p:tavLst>
                                        <p:tav tm="0">
                                          <p:val>
                                            <p:strVal val="#ppt_x"/>
                                          </p:val>
                                        </p:tav>
                                        <p:tav tm="100000">
                                          <p:val>
                                            <p:strVal val="#ppt_x"/>
                                          </p:val>
                                        </p:tav>
                                      </p:tavLst>
                                    </p:anim>
                                    <p:anim calcmode="lin" valueType="num">
                                      <p:cBhvr additive="base">
                                        <p:cTn id="30" dur="500" fill="hold"/>
                                        <p:tgtEl>
                                          <p:spTgt spid="310278"/>
                                        </p:tgtEl>
                                        <p:attrNameLst>
                                          <p:attrName>ppt_y</p:attrName>
                                        </p:attrNameLst>
                                      </p:cBhvr>
                                      <p:tavLst>
                                        <p:tav tm="0">
                                          <p:val>
                                            <p:strVal val="1+#ppt_h/2"/>
                                          </p:val>
                                        </p:tav>
                                        <p:tav tm="100000">
                                          <p:val>
                                            <p:strVal val="#ppt_y"/>
                                          </p:val>
                                        </p:tav>
                                      </p:tavLst>
                                    </p:anim>
                                  </p:childTnLst>
                                </p:cTn>
                              </p:par>
                            </p:childTnLst>
                          </p:cTn>
                        </p:par>
                      </p:childTnLst>
                    </p:cTn>
                  </p:par>
                  <p:par>
                    <p:cTn id="31" fill="hold" nodeType="clickPar">
                      <p:stCondLst>
                        <p:cond delay="indefinite"/>
                      </p:stCondLst>
                      <p:childTnLst>
                        <p:par>
                          <p:cTn id="32" fill="hold" nodeType="withGroup">
                            <p:stCondLst>
                              <p:cond delay="0"/>
                            </p:stCondLst>
                            <p:childTnLst>
                              <p:par>
                                <p:cTn id="33" presetID="2" presetClass="entr" presetSubtype="4" fill="hold" nodeType="clickEffect">
                                  <p:stCondLst>
                                    <p:cond delay="0"/>
                                  </p:stCondLst>
                                  <p:childTnLst>
                                    <p:set>
                                      <p:cBhvr>
                                        <p:cTn id="34" dur="1" fill="hold">
                                          <p:stCondLst>
                                            <p:cond delay="0"/>
                                          </p:stCondLst>
                                        </p:cTn>
                                        <p:tgtEl>
                                          <p:spTgt spid="310279"/>
                                        </p:tgtEl>
                                        <p:attrNameLst>
                                          <p:attrName>style.visibility</p:attrName>
                                        </p:attrNameLst>
                                      </p:cBhvr>
                                      <p:to>
                                        <p:strVal val="visible"/>
                                      </p:to>
                                    </p:set>
                                    <p:anim calcmode="lin" valueType="num">
                                      <p:cBhvr additive="base">
                                        <p:cTn id="35" dur="500" fill="hold"/>
                                        <p:tgtEl>
                                          <p:spTgt spid="310279"/>
                                        </p:tgtEl>
                                        <p:attrNameLst>
                                          <p:attrName>ppt_x</p:attrName>
                                        </p:attrNameLst>
                                      </p:cBhvr>
                                      <p:tavLst>
                                        <p:tav tm="0">
                                          <p:val>
                                            <p:strVal val="#ppt_x"/>
                                          </p:val>
                                        </p:tav>
                                        <p:tav tm="100000">
                                          <p:val>
                                            <p:strVal val="#ppt_x"/>
                                          </p:val>
                                        </p:tav>
                                      </p:tavLst>
                                    </p:anim>
                                    <p:anim calcmode="lin" valueType="num">
                                      <p:cBhvr additive="base">
                                        <p:cTn id="36" dur="500" fill="hold"/>
                                        <p:tgtEl>
                                          <p:spTgt spid="31027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0274" grpId="0" autoUpdateAnimBg="0"/>
      <p:bldP spid="310275" grpId="0"/>
      <p:bldP spid="310276"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322" name="Rectangle 2">
            <a:extLst>
              <a:ext uri="{FF2B5EF4-FFF2-40B4-BE49-F238E27FC236}">
                <a16:creationId xmlns:a16="http://schemas.microsoft.com/office/drawing/2014/main" id="{4502BCD8-5C95-B77F-3935-258922C22730}"/>
              </a:ext>
            </a:extLst>
          </p:cNvPr>
          <p:cNvSpPr>
            <a:spLocks noChangeArrowheads="1"/>
          </p:cNvSpPr>
          <p:nvPr/>
        </p:nvSpPr>
        <p:spPr bwMode="auto">
          <a:xfrm>
            <a:off x="827088" y="2262188"/>
            <a:ext cx="294163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它可以改写为</a:t>
            </a:r>
          </a:p>
        </p:txBody>
      </p:sp>
      <p:graphicFrame>
        <p:nvGraphicFramePr>
          <p:cNvPr id="312323" name="Object 3">
            <a:extLst>
              <a:ext uri="{FF2B5EF4-FFF2-40B4-BE49-F238E27FC236}">
                <a16:creationId xmlns:a16="http://schemas.microsoft.com/office/drawing/2014/main" id="{AA354434-3304-DE19-C704-1AF8C502C91B}"/>
              </a:ext>
            </a:extLst>
          </p:cNvPr>
          <p:cNvGraphicFramePr>
            <a:graphicFrameLocks noChangeAspect="1"/>
          </p:cNvGraphicFramePr>
          <p:nvPr/>
        </p:nvGraphicFramePr>
        <p:xfrm>
          <a:off x="2254250" y="2708275"/>
          <a:ext cx="4903788" cy="1041400"/>
        </p:xfrm>
        <a:graphic>
          <a:graphicData uri="http://schemas.openxmlformats.org/presentationml/2006/ole">
            <mc:AlternateContent xmlns:mc="http://schemas.openxmlformats.org/markup-compatibility/2006">
              <mc:Choice xmlns:v="urn:schemas-microsoft-com:vml" Requires="v">
                <p:oleObj name="Equation" r:id="rId3" imgW="2120760" imgH="482400" progId="Equation.DSMT4">
                  <p:embed/>
                </p:oleObj>
              </mc:Choice>
              <mc:Fallback>
                <p:oleObj name="Equation" r:id="rId3" imgW="2120760" imgH="482400" progId="Equation.DSMT4">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54250" y="2708275"/>
                        <a:ext cx="4903788"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326" name="Rectangle 6">
            <a:extLst>
              <a:ext uri="{FF2B5EF4-FFF2-40B4-BE49-F238E27FC236}">
                <a16:creationId xmlns:a16="http://schemas.microsoft.com/office/drawing/2014/main" id="{2C601431-D89E-6155-7E4F-278924E28030}"/>
              </a:ext>
            </a:extLst>
          </p:cNvPr>
          <p:cNvSpPr>
            <a:spLocks noChangeArrowheads="1"/>
          </p:cNvSpPr>
          <p:nvPr/>
        </p:nvSpPr>
        <p:spPr bwMode="auto">
          <a:xfrm>
            <a:off x="755650" y="4149725"/>
            <a:ext cx="7561263" cy="9461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Arial" panose="020B0604020202020204" pitchFamily="34" charset="0"/>
              </a:rPr>
              <a:t>这里</a:t>
            </a:r>
            <a:r>
              <a:rPr lang="zh-CN" altLang="en-US" sz="2800" i="1">
                <a:latin typeface="Arial" panose="020B0604020202020204" pitchFamily="34" charset="0"/>
                <a:sym typeface="Symbol" panose="05050102010706020507" pitchFamily="18" charset="2"/>
              </a:rPr>
              <a:t></a:t>
            </a:r>
            <a:r>
              <a:rPr lang="en-US" altLang="zh-CN" sz="2800" baseline="-25000">
                <a:latin typeface="Arial" panose="020B0604020202020204" pitchFamily="34" charset="0"/>
                <a:sym typeface="Symbol" panose="05050102010706020507" pitchFamily="18" charset="2"/>
              </a:rPr>
              <a:t>0</a:t>
            </a:r>
            <a:r>
              <a:rPr lang="zh-CN" altLang="en-US" sz="2800">
                <a:latin typeface="Arial" panose="020B0604020202020204" pitchFamily="34" charset="0"/>
              </a:rPr>
              <a:t>并无限制</a:t>
            </a:r>
            <a:r>
              <a:rPr lang="en-US" altLang="zh-CN" sz="2800">
                <a:latin typeface="Arial" panose="020B0604020202020204" pitchFamily="34" charset="0"/>
              </a:rPr>
              <a:t>.</a:t>
            </a:r>
            <a:r>
              <a:rPr lang="zh-CN" altLang="en-US" sz="2800">
                <a:latin typeface="楷体_GB2312" pitchFamily="49" charset="-122"/>
                <a:ea typeface="楷体_GB2312" pitchFamily="49" charset="-122"/>
              </a:rPr>
              <a:t>若让</a:t>
            </a:r>
            <a:r>
              <a:rPr lang="zh-CN" altLang="en-US" sz="2800" i="1">
                <a:sym typeface="Symbol" panose="05050102010706020507" pitchFamily="18" charset="2"/>
              </a:rPr>
              <a:t></a:t>
            </a:r>
            <a:r>
              <a:rPr lang="en-US" altLang="zh-CN" sz="2800" baseline="-25000">
                <a:sym typeface="Symbol" panose="05050102010706020507" pitchFamily="18" charset="2"/>
              </a:rPr>
              <a:t>0</a:t>
            </a:r>
            <a:r>
              <a:rPr lang="en-US" altLang="zh-CN" sz="2800">
                <a:ea typeface="楷体_GB2312" pitchFamily="49" charset="-122"/>
              </a:rPr>
              <a:t> </a:t>
            </a:r>
            <a:r>
              <a:rPr lang="zh-CN" altLang="en-US" sz="2800">
                <a:latin typeface="楷体_GB2312" pitchFamily="49" charset="-122"/>
                <a:ea typeface="楷体_GB2312" pitchFamily="49" charset="-122"/>
              </a:rPr>
              <a:t>在</a:t>
            </a:r>
            <a:r>
              <a:rPr lang="en-US" altLang="zh-CN" sz="2800">
                <a:ea typeface="楷体_GB2312" pitchFamily="49" charset="-122"/>
              </a:rPr>
              <a:t>(-</a:t>
            </a:r>
            <a:r>
              <a:rPr lang="en-US" altLang="zh-CN" sz="2800">
                <a:ea typeface="楷体_GB2312" pitchFamily="49" charset="-122"/>
                <a:sym typeface="Symbol" panose="05050102010706020507" pitchFamily="18" charset="2"/>
              </a:rPr>
              <a:t> )</a:t>
            </a:r>
            <a:r>
              <a:rPr lang="zh-CN" altLang="en-US" sz="2800">
                <a:latin typeface="楷体_GB2312" pitchFamily="49" charset="-122"/>
                <a:ea typeface="楷体_GB2312" pitchFamily="49" charset="-122"/>
              </a:rPr>
              <a:t>内取值，就可得到</a:t>
            </a:r>
            <a:r>
              <a:rPr lang="zh-CN" altLang="en-US" sz="2800" i="1">
                <a:ea typeface="楷体_GB2312" pitchFamily="49" charset="-122"/>
                <a:sym typeface="Symbol" panose="05050102010706020507" pitchFamily="18" charset="2"/>
              </a:rPr>
              <a:t> </a:t>
            </a:r>
            <a:r>
              <a:rPr lang="zh-CN" altLang="en-US" sz="2800">
                <a:latin typeface="楷体_GB2312" pitchFamily="49" charset="-122"/>
                <a:ea typeface="楷体_GB2312" pitchFamily="49" charset="-122"/>
              </a:rPr>
              <a:t>的置信水平为</a:t>
            </a:r>
            <a:r>
              <a:rPr lang="en-US" altLang="zh-CN" sz="2800">
                <a:ea typeface="楷体_GB2312" pitchFamily="49" charset="-122"/>
              </a:rPr>
              <a:t>1</a:t>
            </a:r>
            <a:r>
              <a:rPr lang="en-US" altLang="zh-CN" sz="2800">
                <a:latin typeface="宋体" panose="02010600030101010101" pitchFamily="2" charset="-122"/>
              </a:rPr>
              <a:t>-</a:t>
            </a:r>
            <a:r>
              <a:rPr kumimoji="0" lang="en-US" altLang="zh-CN" sz="2800" i="1">
                <a:solidFill>
                  <a:schemeClr val="tx2"/>
                </a:solidFill>
                <a:effectLst>
                  <a:outerShdw blurRad="38100" dist="38100" dir="2700000" algn="tl">
                    <a:srgbClr val="C0C0C0"/>
                  </a:outerShdw>
                </a:effectLst>
                <a:sym typeface="Symbol" panose="05050102010706020507" pitchFamily="18" charset="2"/>
              </a:rPr>
              <a:t> </a:t>
            </a:r>
            <a:r>
              <a:rPr kumimoji="0" lang="zh-CN" altLang="en-US" sz="2800">
                <a:solidFill>
                  <a:schemeClr val="tx2"/>
                </a:solidFill>
                <a:effectLst>
                  <a:outerShdw blurRad="38100" dist="38100" dir="2700000" algn="tl">
                    <a:srgbClr val="C0C0C0"/>
                  </a:outerShdw>
                </a:effectLst>
                <a:sym typeface="Symbol" panose="05050102010706020507" pitchFamily="18" charset="2"/>
              </a:rPr>
              <a:t>的</a:t>
            </a:r>
            <a:r>
              <a:rPr kumimoji="0" lang="zh-CN" altLang="en-US" sz="2800">
                <a:solidFill>
                  <a:schemeClr val="tx2"/>
                </a:solidFill>
                <a:effectLst>
                  <a:outerShdw blurRad="38100" dist="38100" dir="2700000" algn="tl">
                    <a:srgbClr val="C0C0C0"/>
                  </a:outerShdw>
                </a:effectLst>
                <a:latin typeface="楷体_GB2312" pitchFamily="49" charset="-122"/>
                <a:ea typeface="楷体_GB2312" pitchFamily="49" charset="-122"/>
                <a:sym typeface="Symbol" panose="05050102010706020507" pitchFamily="18" charset="2"/>
              </a:rPr>
              <a:t>置</a:t>
            </a:r>
            <a:r>
              <a:rPr lang="zh-CN" altLang="en-US" sz="2800">
                <a:latin typeface="楷体_GB2312" pitchFamily="49" charset="-122"/>
                <a:ea typeface="楷体_GB2312" pitchFamily="49" charset="-122"/>
              </a:rPr>
              <a:t>信区间：</a:t>
            </a:r>
            <a:r>
              <a:rPr kumimoji="0" lang="zh-CN" altLang="en-US" sz="2800" i="1">
                <a:solidFill>
                  <a:schemeClr val="tx2"/>
                </a:solidFill>
                <a:effectLst>
                  <a:outerShdw blurRad="38100" dist="38100" dir="2700000" algn="tl">
                    <a:srgbClr val="C0C0C0"/>
                  </a:outerShdw>
                </a:effectLst>
                <a:sym typeface="Symbol" panose="05050102010706020507" pitchFamily="18" charset="2"/>
              </a:rPr>
              <a:t> </a:t>
            </a:r>
          </a:p>
        </p:txBody>
      </p:sp>
      <p:graphicFrame>
        <p:nvGraphicFramePr>
          <p:cNvPr id="312328" name="Object 8">
            <a:extLst>
              <a:ext uri="{FF2B5EF4-FFF2-40B4-BE49-F238E27FC236}">
                <a16:creationId xmlns:a16="http://schemas.microsoft.com/office/drawing/2014/main" id="{9732A823-803C-641A-309F-EDA3CE837EBB}"/>
              </a:ext>
            </a:extLst>
          </p:cNvPr>
          <p:cNvGraphicFramePr>
            <a:graphicFrameLocks noChangeAspect="1"/>
          </p:cNvGraphicFramePr>
          <p:nvPr/>
        </p:nvGraphicFramePr>
        <p:xfrm>
          <a:off x="4572000" y="5157788"/>
          <a:ext cx="2093913" cy="1160462"/>
        </p:xfrm>
        <a:graphic>
          <a:graphicData uri="http://schemas.openxmlformats.org/presentationml/2006/ole">
            <mc:AlternateContent xmlns:mc="http://schemas.openxmlformats.org/markup-compatibility/2006">
              <mc:Choice xmlns:v="urn:schemas-microsoft-com:vml" Requires="v">
                <p:oleObj name="Equation" r:id="rId5" imgW="812520" imgH="482400" progId="Equation.DSMT4">
                  <p:embed/>
                </p:oleObj>
              </mc:Choice>
              <mc:Fallback>
                <p:oleObj name="Equation" r:id="rId5" imgW="812520" imgH="4824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5157788"/>
                        <a:ext cx="2093913" cy="1160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12329" name="Object 9">
            <a:extLst>
              <a:ext uri="{FF2B5EF4-FFF2-40B4-BE49-F238E27FC236}">
                <a16:creationId xmlns:a16="http://schemas.microsoft.com/office/drawing/2014/main" id="{FADC0F76-BD0E-45F5-19FA-4B4E1AC94F41}"/>
              </a:ext>
            </a:extLst>
          </p:cNvPr>
          <p:cNvGraphicFramePr>
            <a:graphicFrameLocks noChangeAspect="1"/>
          </p:cNvGraphicFramePr>
          <p:nvPr/>
        </p:nvGraphicFramePr>
        <p:xfrm>
          <a:off x="3348038" y="1341438"/>
          <a:ext cx="2859087" cy="1033462"/>
        </p:xfrm>
        <a:graphic>
          <a:graphicData uri="http://schemas.openxmlformats.org/presentationml/2006/ole">
            <mc:AlternateContent xmlns:mc="http://schemas.openxmlformats.org/markup-compatibility/2006">
              <mc:Choice xmlns:v="urn:schemas-microsoft-com:vml" Requires="v">
                <p:oleObj name="Equation" r:id="rId7" imgW="1244520" imgH="482400" progId="Equation.DSMT4">
                  <p:embed/>
                </p:oleObj>
              </mc:Choice>
              <mc:Fallback>
                <p:oleObj name="Equation" r:id="rId7" imgW="1244520" imgH="482400" progId="Equation.DSMT4">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348038" y="1341438"/>
                        <a:ext cx="2859087" cy="1033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2330" name="Rectangle 10">
            <a:extLst>
              <a:ext uri="{FF2B5EF4-FFF2-40B4-BE49-F238E27FC236}">
                <a16:creationId xmlns:a16="http://schemas.microsoft.com/office/drawing/2014/main" id="{E83676A0-5ADB-2659-225E-CF8B1B90CFD5}"/>
              </a:ext>
            </a:extLst>
          </p:cNvPr>
          <p:cNvSpPr>
            <a:spLocks noChangeArrowheads="1"/>
          </p:cNvSpPr>
          <p:nvPr/>
        </p:nvSpPr>
        <p:spPr bwMode="auto">
          <a:xfrm>
            <a:off x="827088" y="836613"/>
            <a:ext cx="58324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则显著性水平为</a:t>
            </a:r>
            <a:r>
              <a:rPr lang="zh-CN" altLang="en-US" sz="2800" i="1">
                <a:latin typeface="楷体_GB2312" pitchFamily="49" charset="-122"/>
                <a:ea typeface="楷体_GB2312" pitchFamily="49" charset="-122"/>
                <a:sym typeface="Symbol" panose="05050102010706020507" pitchFamily="18" charset="2"/>
              </a:rPr>
              <a:t></a:t>
            </a:r>
            <a:r>
              <a:rPr lang="zh-CN" altLang="en-US" sz="2800">
                <a:latin typeface="楷体_GB2312" pitchFamily="49" charset="-122"/>
                <a:ea typeface="楷体_GB2312" pitchFamily="49" charset="-122"/>
              </a:rPr>
              <a:t>的检验接受域为</a:t>
            </a:r>
            <a:r>
              <a:rPr lang="zh-CN" altLang="en-US" sz="28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2330"/>
                                        </p:tgtEl>
                                        <p:attrNameLst>
                                          <p:attrName>style.visibility</p:attrName>
                                        </p:attrNameLst>
                                      </p:cBhvr>
                                      <p:to>
                                        <p:strVal val="visible"/>
                                      </p:to>
                                    </p:set>
                                    <p:anim calcmode="lin" valueType="num">
                                      <p:cBhvr additive="base">
                                        <p:cTn id="7" dur="500" fill="hold"/>
                                        <p:tgtEl>
                                          <p:spTgt spid="312330"/>
                                        </p:tgtEl>
                                        <p:attrNameLst>
                                          <p:attrName>ppt_x</p:attrName>
                                        </p:attrNameLst>
                                      </p:cBhvr>
                                      <p:tavLst>
                                        <p:tav tm="0">
                                          <p:val>
                                            <p:strVal val="0-#ppt_w/2"/>
                                          </p:val>
                                        </p:tav>
                                        <p:tav tm="100000">
                                          <p:val>
                                            <p:strVal val="#ppt_x"/>
                                          </p:val>
                                        </p:tav>
                                      </p:tavLst>
                                    </p:anim>
                                    <p:anim calcmode="lin" valueType="num">
                                      <p:cBhvr additive="base">
                                        <p:cTn id="8" dur="500" fill="hold"/>
                                        <p:tgtEl>
                                          <p:spTgt spid="31233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12329"/>
                                        </p:tgtEl>
                                        <p:attrNameLst>
                                          <p:attrName>style.visibility</p:attrName>
                                        </p:attrNameLst>
                                      </p:cBhvr>
                                      <p:to>
                                        <p:strVal val="visible"/>
                                      </p:to>
                                    </p:set>
                                    <p:anim calcmode="lin" valueType="num">
                                      <p:cBhvr additive="base">
                                        <p:cTn id="13" dur="500" fill="hold"/>
                                        <p:tgtEl>
                                          <p:spTgt spid="312329"/>
                                        </p:tgtEl>
                                        <p:attrNameLst>
                                          <p:attrName>ppt_x</p:attrName>
                                        </p:attrNameLst>
                                      </p:cBhvr>
                                      <p:tavLst>
                                        <p:tav tm="0">
                                          <p:val>
                                            <p:strVal val="#ppt_x"/>
                                          </p:val>
                                        </p:tav>
                                        <p:tav tm="100000">
                                          <p:val>
                                            <p:strVal val="#ppt_x"/>
                                          </p:val>
                                        </p:tav>
                                      </p:tavLst>
                                    </p:anim>
                                    <p:anim calcmode="lin" valueType="num">
                                      <p:cBhvr additive="base">
                                        <p:cTn id="14" dur="500" fill="hold"/>
                                        <p:tgtEl>
                                          <p:spTgt spid="312329"/>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312322"/>
                                        </p:tgtEl>
                                        <p:attrNameLst>
                                          <p:attrName>style.visibility</p:attrName>
                                        </p:attrNameLst>
                                      </p:cBhvr>
                                      <p:to>
                                        <p:strVal val="visible"/>
                                      </p:to>
                                    </p:set>
                                    <p:anim calcmode="lin" valueType="num">
                                      <p:cBhvr additive="base">
                                        <p:cTn id="19" dur="500" fill="hold"/>
                                        <p:tgtEl>
                                          <p:spTgt spid="312322"/>
                                        </p:tgtEl>
                                        <p:attrNameLst>
                                          <p:attrName>ppt_x</p:attrName>
                                        </p:attrNameLst>
                                      </p:cBhvr>
                                      <p:tavLst>
                                        <p:tav tm="0">
                                          <p:val>
                                            <p:strVal val="0-#ppt_w/2"/>
                                          </p:val>
                                        </p:tav>
                                        <p:tav tm="100000">
                                          <p:val>
                                            <p:strVal val="#ppt_x"/>
                                          </p:val>
                                        </p:tav>
                                      </p:tavLst>
                                    </p:anim>
                                    <p:anim calcmode="lin" valueType="num">
                                      <p:cBhvr additive="base">
                                        <p:cTn id="20" dur="500" fill="hold"/>
                                        <p:tgtEl>
                                          <p:spTgt spid="312322"/>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12323"/>
                                        </p:tgtEl>
                                        <p:attrNameLst>
                                          <p:attrName>style.visibility</p:attrName>
                                        </p:attrNameLst>
                                      </p:cBhvr>
                                      <p:to>
                                        <p:strVal val="visible"/>
                                      </p:to>
                                    </p:set>
                                    <p:anim calcmode="lin" valueType="num">
                                      <p:cBhvr additive="base">
                                        <p:cTn id="25" dur="500" fill="hold"/>
                                        <p:tgtEl>
                                          <p:spTgt spid="312323"/>
                                        </p:tgtEl>
                                        <p:attrNameLst>
                                          <p:attrName>ppt_x</p:attrName>
                                        </p:attrNameLst>
                                      </p:cBhvr>
                                      <p:tavLst>
                                        <p:tav tm="0">
                                          <p:val>
                                            <p:strVal val="#ppt_x"/>
                                          </p:val>
                                        </p:tav>
                                        <p:tav tm="100000">
                                          <p:val>
                                            <p:strVal val="#ppt_x"/>
                                          </p:val>
                                        </p:tav>
                                      </p:tavLst>
                                    </p:anim>
                                    <p:anim calcmode="lin" valueType="num">
                                      <p:cBhvr additive="base">
                                        <p:cTn id="26" dur="500" fill="hold"/>
                                        <p:tgtEl>
                                          <p:spTgt spid="312323"/>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312326"/>
                                        </p:tgtEl>
                                        <p:attrNameLst>
                                          <p:attrName>style.visibility</p:attrName>
                                        </p:attrNameLst>
                                      </p:cBhvr>
                                      <p:to>
                                        <p:strVal val="visible"/>
                                      </p:to>
                                    </p:set>
                                    <p:anim calcmode="lin" valueType="num">
                                      <p:cBhvr additive="base">
                                        <p:cTn id="31" dur="500" fill="hold"/>
                                        <p:tgtEl>
                                          <p:spTgt spid="312326"/>
                                        </p:tgtEl>
                                        <p:attrNameLst>
                                          <p:attrName>ppt_x</p:attrName>
                                        </p:attrNameLst>
                                      </p:cBhvr>
                                      <p:tavLst>
                                        <p:tav tm="0">
                                          <p:val>
                                            <p:strVal val="0-#ppt_w/2"/>
                                          </p:val>
                                        </p:tav>
                                        <p:tav tm="100000">
                                          <p:val>
                                            <p:strVal val="#ppt_x"/>
                                          </p:val>
                                        </p:tav>
                                      </p:tavLst>
                                    </p:anim>
                                    <p:anim calcmode="lin" valueType="num">
                                      <p:cBhvr additive="base">
                                        <p:cTn id="32" dur="500" fill="hold"/>
                                        <p:tgtEl>
                                          <p:spTgt spid="312326"/>
                                        </p:tgtEl>
                                        <p:attrNameLst>
                                          <p:attrName>ppt_y</p:attrName>
                                        </p:attrNameLst>
                                      </p:cBhvr>
                                      <p:tavLst>
                                        <p:tav tm="0">
                                          <p:val>
                                            <p:strVal val="#ppt_y"/>
                                          </p:val>
                                        </p:tav>
                                        <p:tav tm="100000">
                                          <p:val>
                                            <p:strVal val="#ppt_y"/>
                                          </p:val>
                                        </p:tav>
                                      </p:tavLst>
                                    </p:anim>
                                  </p:childTnLst>
                                </p:cTn>
                              </p:par>
                            </p:childTnLst>
                          </p:cTn>
                        </p:par>
                        <p:par>
                          <p:cTn id="33" fill="hold" nodeType="afterGroup">
                            <p:stCondLst>
                              <p:cond delay="500"/>
                            </p:stCondLst>
                            <p:childTnLst>
                              <p:par>
                                <p:cTn id="34" presetID="2" presetClass="entr" presetSubtype="4" fill="hold" nodeType="afterEffect">
                                  <p:stCondLst>
                                    <p:cond delay="0"/>
                                  </p:stCondLst>
                                  <p:childTnLst>
                                    <p:set>
                                      <p:cBhvr>
                                        <p:cTn id="35" dur="1" fill="hold">
                                          <p:stCondLst>
                                            <p:cond delay="0"/>
                                          </p:stCondLst>
                                        </p:cTn>
                                        <p:tgtEl>
                                          <p:spTgt spid="312328"/>
                                        </p:tgtEl>
                                        <p:attrNameLst>
                                          <p:attrName>style.visibility</p:attrName>
                                        </p:attrNameLst>
                                      </p:cBhvr>
                                      <p:to>
                                        <p:strVal val="visible"/>
                                      </p:to>
                                    </p:set>
                                    <p:anim calcmode="lin" valueType="num">
                                      <p:cBhvr additive="base">
                                        <p:cTn id="36" dur="500" fill="hold"/>
                                        <p:tgtEl>
                                          <p:spTgt spid="312328"/>
                                        </p:tgtEl>
                                        <p:attrNameLst>
                                          <p:attrName>ppt_x</p:attrName>
                                        </p:attrNameLst>
                                      </p:cBhvr>
                                      <p:tavLst>
                                        <p:tav tm="0">
                                          <p:val>
                                            <p:strVal val="#ppt_x"/>
                                          </p:val>
                                        </p:tav>
                                        <p:tav tm="100000">
                                          <p:val>
                                            <p:strVal val="#ppt_x"/>
                                          </p:val>
                                        </p:tav>
                                      </p:tavLst>
                                    </p:anim>
                                    <p:anim calcmode="lin" valueType="num">
                                      <p:cBhvr additive="base">
                                        <p:cTn id="37" dur="500" fill="hold"/>
                                        <p:tgtEl>
                                          <p:spTgt spid="31232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2322" grpId="0"/>
      <p:bldP spid="312326" grpId="0"/>
      <p:bldP spid="31233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14370" name="Object 2">
            <a:extLst>
              <a:ext uri="{FF2B5EF4-FFF2-40B4-BE49-F238E27FC236}">
                <a16:creationId xmlns:a16="http://schemas.microsoft.com/office/drawing/2014/main" id="{E7F909C4-1FD8-6169-A985-D6A8E1D41663}"/>
              </a:ext>
            </a:extLst>
          </p:cNvPr>
          <p:cNvGraphicFramePr>
            <a:graphicFrameLocks noChangeAspect="1"/>
          </p:cNvGraphicFramePr>
          <p:nvPr/>
        </p:nvGraphicFramePr>
        <p:xfrm>
          <a:off x="1517650" y="1341438"/>
          <a:ext cx="1685925" cy="573087"/>
        </p:xfrm>
        <a:graphic>
          <a:graphicData uri="http://schemas.openxmlformats.org/presentationml/2006/ole">
            <mc:AlternateContent xmlns:mc="http://schemas.openxmlformats.org/markup-compatibility/2006">
              <mc:Choice xmlns:v="urn:schemas-microsoft-com:vml" Requires="v">
                <p:oleObj name="Equation" r:id="rId3" imgW="672840" imgH="228600" progId="Equation.DSMT4">
                  <p:embed/>
                </p:oleObj>
              </mc:Choice>
              <mc:Fallback>
                <p:oleObj name="Equation" r:id="rId3" imgW="672840" imgH="2286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17650" y="1341438"/>
                        <a:ext cx="1685925" cy="57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1" name="Rectangle 3">
            <a:extLst>
              <a:ext uri="{FF2B5EF4-FFF2-40B4-BE49-F238E27FC236}">
                <a16:creationId xmlns:a16="http://schemas.microsoft.com/office/drawing/2014/main" id="{4D382556-19C8-3F2F-C99A-A32881341396}"/>
              </a:ext>
            </a:extLst>
          </p:cNvPr>
          <p:cNvSpPr>
            <a:spLocks noChangeArrowheads="1"/>
          </p:cNvSpPr>
          <p:nvPr/>
        </p:nvSpPr>
        <p:spPr bwMode="auto">
          <a:xfrm>
            <a:off x="684213" y="1341438"/>
            <a:ext cx="7696200" cy="519112"/>
          </a:xfrm>
          <a:prstGeom prst="rect">
            <a:avLst/>
          </a:prstGeom>
          <a:noFill/>
          <a:ln w="9525">
            <a:noFill/>
            <a:miter lim="800000"/>
            <a:headEnd/>
            <a:tailEnd/>
          </a:ln>
          <a:effectLst/>
        </p:spPr>
        <p:txBody>
          <a:bodyPr>
            <a:spAutoFit/>
          </a:bodyPr>
          <a:lstStyle/>
          <a:p>
            <a:pPr>
              <a:defRPr/>
            </a:pPr>
            <a:r>
              <a:rPr kumimoji="1" lang="zh-CN" altLang="en-US" sz="2800">
                <a:latin typeface="楷体_GB2312" pitchFamily="49" charset="-122"/>
                <a:ea typeface="楷体_GB2312" pitchFamily="49" charset="-122"/>
              </a:rPr>
              <a:t>关于          的水平为</a:t>
            </a:r>
            <a:r>
              <a:rPr lang="zh-CN" altLang="en-US"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的显著性检验。</a:t>
            </a:r>
          </a:p>
        </p:txBody>
      </p:sp>
      <p:graphicFrame>
        <p:nvGraphicFramePr>
          <p:cNvPr id="314372" name="Object 4">
            <a:extLst>
              <a:ext uri="{FF2B5EF4-FFF2-40B4-BE49-F238E27FC236}">
                <a16:creationId xmlns:a16="http://schemas.microsoft.com/office/drawing/2014/main" id="{B54B759A-31F3-55AB-F697-F5D9CA27D090}"/>
              </a:ext>
            </a:extLst>
          </p:cNvPr>
          <p:cNvGraphicFramePr>
            <a:graphicFrameLocks noChangeAspect="1"/>
          </p:cNvGraphicFramePr>
          <p:nvPr/>
        </p:nvGraphicFramePr>
        <p:xfrm>
          <a:off x="1476375" y="2349500"/>
          <a:ext cx="1685925" cy="573088"/>
        </p:xfrm>
        <a:graphic>
          <a:graphicData uri="http://schemas.openxmlformats.org/presentationml/2006/ole">
            <mc:AlternateContent xmlns:mc="http://schemas.openxmlformats.org/markup-compatibility/2006">
              <mc:Choice xmlns:v="urn:schemas-microsoft-com:vml" Requires="v">
                <p:oleObj name="Equation" r:id="rId5" imgW="672840" imgH="228600" progId="Equation.DSMT4">
                  <p:embed/>
                </p:oleObj>
              </mc:Choice>
              <mc:Fallback>
                <p:oleObj name="Equation" r:id="rId5" imgW="672840" imgH="228600" progId="Equation.DSMT4">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76375" y="2349500"/>
                        <a:ext cx="1685925" cy="573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3" name="Rectangle 5">
            <a:extLst>
              <a:ext uri="{FF2B5EF4-FFF2-40B4-BE49-F238E27FC236}">
                <a16:creationId xmlns:a16="http://schemas.microsoft.com/office/drawing/2014/main" id="{1EC40B71-4A8F-53D8-3611-042206E38745}"/>
              </a:ext>
            </a:extLst>
          </p:cNvPr>
          <p:cNvSpPr>
            <a:spLocks noChangeArrowheads="1"/>
          </p:cNvSpPr>
          <p:nvPr/>
        </p:nvSpPr>
        <p:spPr bwMode="auto">
          <a:xfrm>
            <a:off x="1390650" y="2924175"/>
            <a:ext cx="303688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ea typeface="楷体_GB2312" pitchFamily="49" charset="-122"/>
              </a:rPr>
              <a:t>是一一对应的。</a:t>
            </a:r>
            <a:r>
              <a:rPr lang="zh-CN" altLang="en-US" sz="2800"/>
              <a:t> </a:t>
            </a:r>
          </a:p>
        </p:txBody>
      </p:sp>
      <p:sp>
        <p:nvSpPr>
          <p:cNvPr id="314374" name="Rectangle 6">
            <a:extLst>
              <a:ext uri="{FF2B5EF4-FFF2-40B4-BE49-F238E27FC236}">
                <a16:creationId xmlns:a16="http://schemas.microsoft.com/office/drawing/2014/main" id="{B69AD9A0-A849-13F1-C2CD-A6333CD9FCCA}"/>
              </a:ext>
            </a:extLst>
          </p:cNvPr>
          <p:cNvSpPr>
            <a:spLocks noChangeArrowheads="1"/>
          </p:cNvSpPr>
          <p:nvPr/>
        </p:nvSpPr>
        <p:spPr bwMode="auto">
          <a:xfrm>
            <a:off x="684213" y="3573463"/>
            <a:ext cx="7296150" cy="519112"/>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类似地，</a:t>
            </a:r>
            <a:r>
              <a:rPr lang="zh-CN" altLang="en-US" sz="2800">
                <a:solidFill>
                  <a:schemeClr val="accent2"/>
                </a:solidFill>
                <a:ea typeface="楷体_GB2312" pitchFamily="49" charset="-122"/>
              </a:rPr>
              <a:t>“</a:t>
            </a:r>
            <a:r>
              <a:rPr lang="zh-CN" altLang="en-US" sz="2800" u="sng">
                <a:solidFill>
                  <a:schemeClr val="accent2"/>
                </a:solidFill>
                <a:latin typeface="楷体_GB2312" pitchFamily="49" charset="-122"/>
                <a:ea typeface="楷体_GB2312" pitchFamily="49" charset="-122"/>
              </a:rPr>
              <a:t>参数</a:t>
            </a:r>
            <a:r>
              <a:rPr lang="zh-CN" altLang="en-US" sz="2800" i="1" u="sng">
                <a:solidFill>
                  <a:schemeClr val="accent2"/>
                </a:solidFill>
                <a:ea typeface="楷体_GB2312" pitchFamily="49" charset="-122"/>
                <a:sym typeface="Symbol" panose="05050102010706020507" pitchFamily="18" charset="2"/>
              </a:rPr>
              <a:t> </a:t>
            </a:r>
            <a:r>
              <a:rPr lang="zh-CN" altLang="en-US" sz="2800" u="sng">
                <a:solidFill>
                  <a:schemeClr val="accent2"/>
                </a:solidFill>
                <a:latin typeface="楷体_GB2312" pitchFamily="49" charset="-122"/>
                <a:ea typeface="楷体_GB2312" pitchFamily="49" charset="-122"/>
              </a:rPr>
              <a:t>的</a:t>
            </a:r>
            <a:r>
              <a:rPr lang="en-US" altLang="zh-CN" sz="2800" u="sng">
                <a:solidFill>
                  <a:schemeClr val="accent2"/>
                </a:solidFill>
                <a:ea typeface="楷体_GB2312" pitchFamily="49" charset="-122"/>
              </a:rPr>
              <a:t>1</a:t>
            </a:r>
            <a:r>
              <a:rPr lang="en-US" altLang="zh-CN" sz="2800" u="sng">
                <a:solidFill>
                  <a:schemeClr val="accent2"/>
                </a:solidFill>
                <a:latin typeface="宋体" panose="02010600030101010101" pitchFamily="2" charset="-122"/>
              </a:rPr>
              <a:t>-</a:t>
            </a:r>
            <a:r>
              <a:rPr kumimoji="0" lang="en-US" altLang="zh-CN" sz="2800" i="1" u="sng">
                <a:solidFill>
                  <a:schemeClr val="accent2"/>
                </a:solidFill>
                <a:effectLst>
                  <a:outerShdw blurRad="38100" dist="38100" dir="2700000" algn="tl">
                    <a:srgbClr val="C0C0C0"/>
                  </a:outerShdw>
                </a:effectLst>
                <a:sym typeface="Symbol" panose="05050102010706020507" pitchFamily="18" charset="2"/>
              </a:rPr>
              <a:t> </a:t>
            </a:r>
            <a:r>
              <a:rPr lang="zh-CN" altLang="en-US" sz="2800" u="sng">
                <a:solidFill>
                  <a:schemeClr val="accent2"/>
                </a:solidFill>
                <a:latin typeface="楷体_GB2312" pitchFamily="49" charset="-122"/>
                <a:ea typeface="楷体_GB2312" pitchFamily="49" charset="-122"/>
              </a:rPr>
              <a:t>置信上限</a:t>
            </a:r>
            <a:r>
              <a:rPr lang="zh-CN" altLang="en-US" sz="2800">
                <a:solidFill>
                  <a:schemeClr val="accent2"/>
                </a:solidFill>
                <a:ea typeface="楷体_GB2312" pitchFamily="49" charset="-122"/>
              </a:rPr>
              <a:t>”</a:t>
            </a:r>
            <a:r>
              <a:rPr lang="zh-CN" altLang="en-US" sz="2800">
                <a:latin typeface="楷体_GB2312" pitchFamily="49" charset="-122"/>
                <a:ea typeface="楷体_GB2312" pitchFamily="49" charset="-122"/>
              </a:rPr>
              <a:t>与</a:t>
            </a:r>
            <a:r>
              <a:rPr lang="zh-CN" altLang="en-US" sz="2800">
                <a:solidFill>
                  <a:schemeClr val="accent2"/>
                </a:solidFill>
                <a:ea typeface="楷体_GB2312" pitchFamily="49" charset="-122"/>
              </a:rPr>
              <a:t>“</a:t>
            </a:r>
            <a:r>
              <a:rPr lang="zh-CN" altLang="en-US" sz="2800" u="sng">
                <a:solidFill>
                  <a:schemeClr val="accent2"/>
                </a:solidFill>
                <a:latin typeface="楷体_GB2312" pitchFamily="49" charset="-122"/>
                <a:ea typeface="楷体_GB2312" pitchFamily="49" charset="-122"/>
              </a:rPr>
              <a:t>关于</a:t>
            </a:r>
          </a:p>
        </p:txBody>
      </p:sp>
      <p:graphicFrame>
        <p:nvGraphicFramePr>
          <p:cNvPr id="314375" name="Object 7">
            <a:extLst>
              <a:ext uri="{FF2B5EF4-FFF2-40B4-BE49-F238E27FC236}">
                <a16:creationId xmlns:a16="http://schemas.microsoft.com/office/drawing/2014/main" id="{C1379E98-60A1-61FD-81D8-64B70100137A}"/>
              </a:ext>
            </a:extLst>
          </p:cNvPr>
          <p:cNvGraphicFramePr>
            <a:graphicFrameLocks noChangeAspect="1"/>
          </p:cNvGraphicFramePr>
          <p:nvPr/>
        </p:nvGraphicFramePr>
        <p:xfrm>
          <a:off x="1547813" y="3971925"/>
          <a:ext cx="1581150" cy="536575"/>
        </p:xfrm>
        <a:graphic>
          <a:graphicData uri="http://schemas.openxmlformats.org/presentationml/2006/ole">
            <mc:AlternateContent xmlns:mc="http://schemas.openxmlformats.org/markup-compatibility/2006">
              <mc:Choice xmlns:v="urn:schemas-microsoft-com:vml" Requires="v">
                <p:oleObj name="Equation" r:id="rId7" imgW="672840" imgH="228600" progId="Equation.DSMT4">
                  <p:embed/>
                </p:oleObj>
              </mc:Choice>
              <mc:Fallback>
                <p:oleObj name="Equation" r:id="rId7" imgW="672840" imgH="22860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47813" y="3971925"/>
                        <a:ext cx="1581150"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4376" name="Rectangle 8">
            <a:extLst>
              <a:ext uri="{FF2B5EF4-FFF2-40B4-BE49-F238E27FC236}">
                <a16:creationId xmlns:a16="http://schemas.microsoft.com/office/drawing/2014/main" id="{9C64AC15-2516-C9A6-EBDC-D0471209EF8D}"/>
              </a:ext>
            </a:extLst>
          </p:cNvPr>
          <p:cNvSpPr>
            <a:spLocks noChangeArrowheads="1"/>
          </p:cNvSpPr>
          <p:nvPr/>
        </p:nvSpPr>
        <p:spPr bwMode="auto">
          <a:xfrm>
            <a:off x="755650" y="3944938"/>
            <a:ext cx="7715250" cy="579437"/>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a:ea typeface="Arial Unicode MS" pitchFamily="34" charset="-122"/>
              </a:rPr>
              <a:t>       </a:t>
            </a:r>
            <a:r>
              <a:rPr lang="en-US" altLang="zh-CN" sz="3200" u="sng">
                <a:solidFill>
                  <a:srgbClr val="00FF00"/>
                </a:solidFill>
                <a:ea typeface="Arial Unicode MS" pitchFamily="34" charset="-122"/>
              </a:rPr>
              <a:t>               </a:t>
            </a:r>
            <a:r>
              <a:rPr lang="zh-CN" altLang="en-US" sz="2800" u="sng">
                <a:solidFill>
                  <a:schemeClr val="accent2"/>
                </a:solidFill>
                <a:latin typeface="楷体_GB2312" pitchFamily="49" charset="-122"/>
                <a:ea typeface="楷体_GB2312" pitchFamily="49" charset="-122"/>
              </a:rPr>
              <a:t>的单侧检验问题的水平</a:t>
            </a:r>
            <a:r>
              <a:rPr kumimoji="0" lang="zh-CN" altLang="en-US" sz="2800" i="1" u="sng">
                <a:solidFill>
                  <a:schemeClr val="accent2"/>
                </a:solidFill>
                <a:effectLst>
                  <a:outerShdw blurRad="38100" dist="38100" dir="2700000" algn="tl">
                    <a:srgbClr val="C0C0C0"/>
                  </a:outerShdw>
                </a:effectLst>
                <a:sym typeface="Symbol" panose="05050102010706020507" pitchFamily="18" charset="2"/>
              </a:rPr>
              <a:t> </a:t>
            </a:r>
            <a:r>
              <a:rPr lang="zh-CN" altLang="en-US" sz="2800" u="sng">
                <a:solidFill>
                  <a:schemeClr val="accent2"/>
                </a:solidFill>
                <a:latin typeface="楷体_GB2312" pitchFamily="49" charset="-122"/>
                <a:ea typeface="楷体_GB2312" pitchFamily="49" charset="-122"/>
              </a:rPr>
              <a:t>的检验</a:t>
            </a:r>
            <a:r>
              <a:rPr lang="zh-CN" altLang="en-US" sz="3200">
                <a:solidFill>
                  <a:schemeClr val="accent2"/>
                </a:solidFill>
              </a:rPr>
              <a:t>”</a:t>
            </a:r>
            <a:endParaRPr lang="zh-CN" altLang="en-US" sz="2800">
              <a:solidFill>
                <a:schemeClr val="accent2"/>
              </a:solidFill>
              <a:latin typeface="楷体_GB2312" pitchFamily="49" charset="-122"/>
              <a:ea typeface="楷体_GB2312" pitchFamily="49" charset="-122"/>
            </a:endParaRPr>
          </a:p>
        </p:txBody>
      </p:sp>
      <p:sp>
        <p:nvSpPr>
          <p:cNvPr id="314377" name="Rectangle 9">
            <a:extLst>
              <a:ext uri="{FF2B5EF4-FFF2-40B4-BE49-F238E27FC236}">
                <a16:creationId xmlns:a16="http://schemas.microsoft.com/office/drawing/2014/main" id="{523CA98F-877C-1E5B-123B-98E349537152}"/>
              </a:ext>
            </a:extLst>
          </p:cNvPr>
          <p:cNvSpPr>
            <a:spLocks noChangeArrowheads="1"/>
          </p:cNvSpPr>
          <p:nvPr/>
        </p:nvSpPr>
        <p:spPr bwMode="auto">
          <a:xfrm>
            <a:off x="684213" y="908050"/>
            <a:ext cx="7993062" cy="519113"/>
          </a:xfrm>
          <a:prstGeom prst="rect">
            <a:avLst/>
          </a:prstGeom>
          <a:noFill/>
          <a:ln w="9525">
            <a:noFill/>
            <a:miter lim="800000"/>
            <a:headEnd/>
            <a:tailEnd/>
          </a:ln>
          <a:effectLst/>
        </p:spPr>
        <p:txBody>
          <a:bodyPr>
            <a:spAutoFit/>
          </a:bodyPr>
          <a:lstStyle/>
          <a:p>
            <a:pPr>
              <a:defRPr/>
            </a:pPr>
            <a:r>
              <a:rPr kumimoji="1" lang="zh-CN" altLang="en-US" sz="2800">
                <a:latin typeface="楷体_GB2312" pitchFamily="49" charset="-122"/>
                <a:ea typeface="楷体_GB2312" pitchFamily="49" charset="-122"/>
              </a:rPr>
              <a:t>反之若有一个如上的</a:t>
            </a:r>
            <a:r>
              <a:rPr kumimoji="1" lang="en-US" altLang="zh-CN" sz="2800">
                <a:latin typeface="Times New Roman" pitchFamily="18" charset="0"/>
                <a:ea typeface="楷体_GB2312" pitchFamily="49" charset="-122"/>
              </a:rPr>
              <a:t>1</a:t>
            </a:r>
            <a:r>
              <a:rPr kumimoji="1" lang="en-US" altLang="zh-CN" sz="2800">
                <a:latin typeface="宋体" pitchFamily="2" charset="-122"/>
              </a:rPr>
              <a:t>-</a:t>
            </a: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 </a:t>
            </a:r>
            <a:r>
              <a:rPr kumimoji="1" lang="zh-CN" altLang="en-US" sz="2800">
                <a:latin typeface="楷体_GB2312" pitchFamily="49" charset="-122"/>
                <a:ea typeface="楷体_GB2312" pitchFamily="49" charset="-122"/>
              </a:rPr>
              <a:t>置信区间，也可获得</a:t>
            </a:r>
          </a:p>
        </p:txBody>
      </p:sp>
      <p:sp>
        <p:nvSpPr>
          <p:cNvPr id="314378" name="Rectangle 10">
            <a:extLst>
              <a:ext uri="{FF2B5EF4-FFF2-40B4-BE49-F238E27FC236}">
                <a16:creationId xmlns:a16="http://schemas.microsoft.com/office/drawing/2014/main" id="{9F1CDFD9-0711-7F7E-DBB4-C635419B79B8}"/>
              </a:ext>
            </a:extLst>
          </p:cNvPr>
          <p:cNvSpPr>
            <a:spLocks noChangeArrowheads="1"/>
          </p:cNvSpPr>
          <p:nvPr/>
        </p:nvSpPr>
        <p:spPr bwMode="auto">
          <a:xfrm>
            <a:off x="684213" y="1978025"/>
            <a:ext cx="7696200" cy="946150"/>
          </a:xfrm>
          <a:prstGeom prst="rect">
            <a:avLst/>
          </a:prstGeom>
          <a:noFill/>
          <a:ln w="9525">
            <a:noFill/>
            <a:miter lim="800000"/>
            <a:headEnd/>
            <a:tailEnd/>
          </a:ln>
          <a:effec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latin typeface="楷体_GB2312" pitchFamily="49" charset="-122"/>
                <a:ea typeface="楷体_GB2312" pitchFamily="49" charset="-122"/>
              </a:rPr>
              <a:t>所以</a:t>
            </a:r>
            <a:r>
              <a:rPr lang="en-US" altLang="zh-CN" sz="2800">
                <a:latin typeface="楷体_GB2312" pitchFamily="49" charset="-122"/>
                <a:ea typeface="楷体_GB2312" pitchFamily="49" charset="-122"/>
              </a:rPr>
              <a:t>: </a:t>
            </a:r>
            <a:r>
              <a:rPr lang="en-US" altLang="zh-CN" sz="2800">
                <a:solidFill>
                  <a:schemeClr val="accent2"/>
                </a:solidFill>
                <a:ea typeface="楷体_GB2312" pitchFamily="49" charset="-122"/>
              </a:rPr>
              <a:t>“</a:t>
            </a:r>
            <a:r>
              <a:rPr lang="zh-CN" altLang="en-US" sz="2800" u="sng">
                <a:solidFill>
                  <a:schemeClr val="accent2"/>
                </a:solidFill>
                <a:latin typeface="楷体_GB2312" pitchFamily="49" charset="-122"/>
                <a:ea typeface="楷体_GB2312" pitchFamily="49" charset="-122"/>
              </a:rPr>
              <a:t>正态均值</a:t>
            </a:r>
            <a:r>
              <a:rPr lang="zh-CN" altLang="en-US" sz="2800" i="1" u="sng">
                <a:solidFill>
                  <a:schemeClr val="accent2"/>
                </a:solidFill>
                <a:ea typeface="楷体_GB2312" pitchFamily="49" charset="-122"/>
                <a:sym typeface="Symbol" panose="05050102010706020507" pitchFamily="18" charset="2"/>
              </a:rPr>
              <a:t> </a:t>
            </a:r>
            <a:r>
              <a:rPr lang="zh-CN" altLang="en-US" sz="2800" u="sng">
                <a:solidFill>
                  <a:schemeClr val="accent2"/>
                </a:solidFill>
                <a:latin typeface="楷体_GB2312" pitchFamily="49" charset="-122"/>
                <a:ea typeface="楷体_GB2312" pitchFamily="49" charset="-122"/>
              </a:rPr>
              <a:t>的</a:t>
            </a:r>
            <a:r>
              <a:rPr lang="en-US" altLang="zh-CN" sz="2800" u="sng">
                <a:solidFill>
                  <a:schemeClr val="accent2"/>
                </a:solidFill>
                <a:ea typeface="楷体_GB2312" pitchFamily="49" charset="-122"/>
              </a:rPr>
              <a:t>1</a:t>
            </a:r>
            <a:r>
              <a:rPr lang="en-US" altLang="zh-CN" sz="2800" u="sng">
                <a:solidFill>
                  <a:schemeClr val="accent2"/>
                </a:solidFill>
                <a:latin typeface="宋体" panose="02010600030101010101" pitchFamily="2" charset="-122"/>
              </a:rPr>
              <a:t>-</a:t>
            </a:r>
            <a:r>
              <a:rPr kumimoji="0" lang="en-US" altLang="zh-CN" sz="2800" i="1" u="sng">
                <a:solidFill>
                  <a:schemeClr val="accent2"/>
                </a:solidFill>
                <a:effectLst>
                  <a:outerShdw blurRad="38100" dist="38100" dir="2700000" algn="tl">
                    <a:srgbClr val="C0C0C0"/>
                  </a:outerShdw>
                </a:effectLst>
                <a:sym typeface="Symbol" panose="05050102010706020507" pitchFamily="18" charset="2"/>
              </a:rPr>
              <a:t> </a:t>
            </a:r>
            <a:r>
              <a:rPr lang="zh-CN" altLang="en-US" sz="2800" u="sng">
                <a:solidFill>
                  <a:schemeClr val="accent2"/>
                </a:solidFill>
                <a:latin typeface="楷体_GB2312" pitchFamily="49" charset="-122"/>
                <a:ea typeface="楷体_GB2312" pitchFamily="49" charset="-122"/>
              </a:rPr>
              <a:t>置信区间</a:t>
            </a:r>
            <a:r>
              <a:rPr lang="zh-CN" altLang="en-US" sz="2800">
                <a:solidFill>
                  <a:schemeClr val="accent2"/>
                </a:solidFill>
                <a:ea typeface="楷体_GB2312" pitchFamily="49" charset="-122"/>
              </a:rPr>
              <a:t>”</a:t>
            </a:r>
            <a:r>
              <a:rPr lang="zh-CN" altLang="en-US" sz="2800">
                <a:latin typeface="楷体_GB2312" pitchFamily="49" charset="-122"/>
                <a:ea typeface="楷体_GB2312" pitchFamily="49" charset="-122"/>
              </a:rPr>
              <a:t>与</a:t>
            </a:r>
            <a:r>
              <a:rPr lang="zh-CN" altLang="en-US" sz="2800">
                <a:solidFill>
                  <a:schemeClr val="accent2"/>
                </a:solidFill>
                <a:ea typeface="楷体_GB2312" pitchFamily="49" charset="-122"/>
              </a:rPr>
              <a:t>“</a:t>
            </a:r>
            <a:r>
              <a:rPr lang="zh-CN" altLang="en-US" sz="2800" u="sng">
                <a:solidFill>
                  <a:schemeClr val="accent2"/>
                </a:solidFill>
                <a:latin typeface="楷体_GB2312" pitchFamily="49" charset="-122"/>
                <a:ea typeface="楷体_GB2312" pitchFamily="49" charset="-122"/>
              </a:rPr>
              <a:t>关于</a:t>
            </a:r>
            <a:endParaRPr lang="zh-CN" altLang="en-US" sz="2800">
              <a:solidFill>
                <a:schemeClr val="accent2"/>
              </a:solidFill>
              <a:latin typeface="楷体_GB2312" pitchFamily="49" charset="-122"/>
              <a:ea typeface="楷体_GB2312" pitchFamily="49" charset="-122"/>
            </a:endParaRPr>
          </a:p>
          <a:p>
            <a:pPr eaLnBrk="1" hangingPunct="1"/>
            <a:r>
              <a:rPr lang="zh-CN" altLang="en-US" sz="2800">
                <a:solidFill>
                  <a:schemeClr val="accent2"/>
                </a:solidFill>
                <a:ea typeface="楷体_GB2312" pitchFamily="49" charset="-122"/>
              </a:rPr>
              <a:t>        </a:t>
            </a:r>
            <a:r>
              <a:rPr lang="zh-CN" altLang="en-US" sz="2800" u="sng">
                <a:solidFill>
                  <a:schemeClr val="accent2"/>
                </a:solidFill>
                <a:ea typeface="楷体_GB2312" pitchFamily="49" charset="-122"/>
              </a:rPr>
              <a:t>                  的双侧检验问题的水平</a:t>
            </a:r>
            <a:r>
              <a:rPr kumimoji="0" lang="zh-CN" altLang="en-US" sz="2800" i="1" u="sng">
                <a:solidFill>
                  <a:schemeClr val="accent2"/>
                </a:solidFill>
                <a:effectLst>
                  <a:outerShdw blurRad="38100" dist="38100" dir="2700000" algn="tl">
                    <a:srgbClr val="C0C0C0"/>
                  </a:outerShdw>
                </a:effectLst>
                <a:sym typeface="Symbol" panose="05050102010706020507" pitchFamily="18" charset="2"/>
              </a:rPr>
              <a:t> </a:t>
            </a:r>
            <a:r>
              <a:rPr lang="zh-CN" altLang="en-US" sz="2800" u="sng">
                <a:solidFill>
                  <a:schemeClr val="accent2"/>
                </a:solidFill>
                <a:ea typeface="楷体_GB2312" pitchFamily="49" charset="-122"/>
              </a:rPr>
              <a:t>的检验</a:t>
            </a:r>
            <a:r>
              <a:rPr lang="zh-CN" altLang="en-US" sz="2800">
                <a:solidFill>
                  <a:schemeClr val="accent2"/>
                </a:solidFill>
                <a:ea typeface="楷体_GB2312" pitchFamily="49" charset="-122"/>
              </a:rPr>
              <a:t>”</a:t>
            </a:r>
          </a:p>
        </p:txBody>
      </p:sp>
      <p:sp>
        <p:nvSpPr>
          <p:cNvPr id="314379" name="Rectangle 11">
            <a:extLst>
              <a:ext uri="{FF2B5EF4-FFF2-40B4-BE49-F238E27FC236}">
                <a16:creationId xmlns:a16="http://schemas.microsoft.com/office/drawing/2014/main" id="{6228922B-9DAC-E561-E9FC-F5395FDB1F55}"/>
              </a:ext>
            </a:extLst>
          </p:cNvPr>
          <p:cNvSpPr>
            <a:spLocks noChangeArrowheads="1"/>
          </p:cNvSpPr>
          <p:nvPr/>
        </p:nvSpPr>
        <p:spPr bwMode="auto">
          <a:xfrm>
            <a:off x="684213" y="5084763"/>
            <a:ext cx="7715250" cy="946150"/>
          </a:xfrm>
          <a:prstGeom prst="rect">
            <a:avLst/>
          </a:prstGeom>
          <a:noFill/>
          <a:ln w="9525">
            <a:noFill/>
            <a:miter lim="800000"/>
            <a:headEnd/>
            <a:tailEnd/>
          </a:ln>
          <a:effectLst/>
        </p:spPr>
        <p:txBody>
          <a:bodyPr>
            <a:spAutoFit/>
          </a:bodyPr>
          <a:lstStyle/>
          <a:p>
            <a:pPr>
              <a:defRPr/>
            </a:pPr>
            <a:r>
              <a:rPr kumimoji="1" lang="zh-CN" altLang="en-US" sz="2800">
                <a:latin typeface="楷体_GB2312" pitchFamily="49" charset="-122"/>
                <a:ea typeface="楷体_GB2312" pitchFamily="49" charset="-122"/>
              </a:rPr>
              <a:t>参数</a:t>
            </a:r>
            <a:r>
              <a:rPr kumimoji="1" lang="zh-CN" altLang="en-US" sz="2800" i="1">
                <a:latin typeface="Times New Roman" pitchFamily="18" charset="0"/>
                <a:ea typeface="楷体_GB2312" pitchFamily="49" charset="-122"/>
                <a:sym typeface="Symbol" pitchFamily="18" charset="2"/>
              </a:rPr>
              <a:t> </a:t>
            </a:r>
            <a:r>
              <a:rPr kumimoji="1" lang="zh-CN" altLang="en-US" sz="2800">
                <a:latin typeface="楷体_GB2312" pitchFamily="49" charset="-122"/>
                <a:ea typeface="楷体_GB2312" pitchFamily="49" charset="-122"/>
              </a:rPr>
              <a:t>的</a:t>
            </a:r>
            <a:r>
              <a:rPr kumimoji="1" lang="en-US" altLang="zh-CN" sz="2800">
                <a:latin typeface="Times New Roman" pitchFamily="18" charset="0"/>
                <a:ea typeface="楷体_GB2312" pitchFamily="49" charset="-122"/>
              </a:rPr>
              <a:t>1</a:t>
            </a:r>
            <a:r>
              <a:rPr kumimoji="1" lang="en-US" altLang="zh-CN" sz="2800">
                <a:latin typeface="宋体" pitchFamily="2" charset="-122"/>
              </a:rPr>
              <a:t>-</a:t>
            </a:r>
            <a:r>
              <a:rPr lang="en-US" altLang="zh-CN" sz="2800" i="1">
                <a:solidFill>
                  <a:schemeClr val="tx2"/>
                </a:solidFill>
                <a:effectLst>
                  <a:outerShdw blurRad="38100" dist="38100" dir="2700000" algn="tl">
                    <a:srgbClr val="000000"/>
                  </a:outerShdw>
                </a:effectLst>
                <a:latin typeface="Times New Roman" pitchFamily="18" charset="0"/>
                <a:sym typeface="Symbol" pitchFamily="18" charset="2"/>
              </a:rPr>
              <a:t></a:t>
            </a:r>
            <a:r>
              <a:rPr kumimoji="1" lang="zh-CN" altLang="en-US" sz="2800">
                <a:latin typeface="楷体_GB2312" pitchFamily="49" charset="-122"/>
                <a:ea typeface="楷体_GB2312" pitchFamily="49" charset="-122"/>
              </a:rPr>
              <a:t>置信下限与另一个单侧检验也是一一对应的。</a:t>
            </a:r>
          </a:p>
        </p:txBody>
      </p:sp>
      <p:sp>
        <p:nvSpPr>
          <p:cNvPr id="314380" name="Rectangle 12">
            <a:extLst>
              <a:ext uri="{FF2B5EF4-FFF2-40B4-BE49-F238E27FC236}">
                <a16:creationId xmlns:a16="http://schemas.microsoft.com/office/drawing/2014/main" id="{E2463D63-C70A-3C12-7F6F-A323DB1253CB}"/>
              </a:ext>
            </a:extLst>
          </p:cNvPr>
          <p:cNvSpPr>
            <a:spLocks noChangeArrowheads="1"/>
          </p:cNvSpPr>
          <p:nvPr/>
        </p:nvSpPr>
        <p:spPr bwMode="auto">
          <a:xfrm>
            <a:off x="1403350" y="4494213"/>
            <a:ext cx="30368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a:ea typeface="楷体_GB2312" pitchFamily="49" charset="-122"/>
              </a:rPr>
              <a:t>是一一对应的。</a:t>
            </a:r>
            <a:r>
              <a:rPr lang="zh-CN" altLang="en-US" sz="2800"/>
              <a:t>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14377"/>
                                        </p:tgtEl>
                                        <p:attrNameLst>
                                          <p:attrName>style.visibility</p:attrName>
                                        </p:attrNameLst>
                                      </p:cBhvr>
                                      <p:to>
                                        <p:strVal val="visible"/>
                                      </p:to>
                                    </p:set>
                                    <p:anim calcmode="lin" valueType="num">
                                      <p:cBhvr additive="base">
                                        <p:cTn id="7" dur="500" fill="hold"/>
                                        <p:tgtEl>
                                          <p:spTgt spid="314377"/>
                                        </p:tgtEl>
                                        <p:attrNameLst>
                                          <p:attrName>ppt_x</p:attrName>
                                        </p:attrNameLst>
                                      </p:cBhvr>
                                      <p:tavLst>
                                        <p:tav tm="0">
                                          <p:val>
                                            <p:strVal val="0-#ppt_w/2"/>
                                          </p:val>
                                        </p:tav>
                                        <p:tav tm="100000">
                                          <p:val>
                                            <p:strVal val="#ppt_x"/>
                                          </p:val>
                                        </p:tav>
                                      </p:tavLst>
                                    </p:anim>
                                    <p:anim calcmode="lin" valueType="num">
                                      <p:cBhvr additive="base">
                                        <p:cTn id="8" dur="500" fill="hold"/>
                                        <p:tgtEl>
                                          <p:spTgt spid="314377"/>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 presetClass="entr" presetSubtype="4" fill="hold" grpId="0" nodeType="afterEffect">
                                  <p:stCondLst>
                                    <p:cond delay="0"/>
                                  </p:stCondLst>
                                  <p:childTnLst>
                                    <p:set>
                                      <p:cBhvr>
                                        <p:cTn id="11" dur="1" fill="hold">
                                          <p:stCondLst>
                                            <p:cond delay="0"/>
                                          </p:stCondLst>
                                        </p:cTn>
                                        <p:tgtEl>
                                          <p:spTgt spid="314371"/>
                                        </p:tgtEl>
                                        <p:attrNameLst>
                                          <p:attrName>style.visibility</p:attrName>
                                        </p:attrNameLst>
                                      </p:cBhvr>
                                      <p:to>
                                        <p:strVal val="visible"/>
                                      </p:to>
                                    </p:set>
                                    <p:anim calcmode="lin" valueType="num">
                                      <p:cBhvr additive="base">
                                        <p:cTn id="12" dur="500" fill="hold"/>
                                        <p:tgtEl>
                                          <p:spTgt spid="314371"/>
                                        </p:tgtEl>
                                        <p:attrNameLst>
                                          <p:attrName>ppt_x</p:attrName>
                                        </p:attrNameLst>
                                      </p:cBhvr>
                                      <p:tavLst>
                                        <p:tav tm="0">
                                          <p:val>
                                            <p:strVal val="#ppt_x"/>
                                          </p:val>
                                        </p:tav>
                                        <p:tav tm="100000">
                                          <p:val>
                                            <p:strVal val="#ppt_x"/>
                                          </p:val>
                                        </p:tav>
                                      </p:tavLst>
                                    </p:anim>
                                    <p:anim calcmode="lin" valueType="num">
                                      <p:cBhvr additive="base">
                                        <p:cTn id="13" dur="500" fill="hold"/>
                                        <p:tgtEl>
                                          <p:spTgt spid="314371"/>
                                        </p:tgtEl>
                                        <p:attrNameLst>
                                          <p:attrName>ppt_y</p:attrName>
                                        </p:attrNameLst>
                                      </p:cBhvr>
                                      <p:tavLst>
                                        <p:tav tm="0">
                                          <p:val>
                                            <p:strVal val="1+#ppt_h/2"/>
                                          </p:val>
                                        </p:tav>
                                        <p:tav tm="100000">
                                          <p:val>
                                            <p:strVal val="#ppt_y"/>
                                          </p:val>
                                        </p:tav>
                                      </p:tavLst>
                                    </p:anim>
                                  </p:childTnLst>
                                </p:cTn>
                              </p:par>
                            </p:childTnLst>
                          </p:cTn>
                        </p:par>
                        <p:par>
                          <p:cTn id="14" fill="hold" nodeType="afterGroup">
                            <p:stCondLst>
                              <p:cond delay="1000"/>
                            </p:stCondLst>
                            <p:childTnLst>
                              <p:par>
                                <p:cTn id="15" presetID="2" presetClass="entr" presetSubtype="4" fill="hold" nodeType="afterEffect">
                                  <p:stCondLst>
                                    <p:cond delay="0"/>
                                  </p:stCondLst>
                                  <p:childTnLst>
                                    <p:set>
                                      <p:cBhvr>
                                        <p:cTn id="16" dur="1" fill="hold">
                                          <p:stCondLst>
                                            <p:cond delay="0"/>
                                          </p:stCondLst>
                                        </p:cTn>
                                        <p:tgtEl>
                                          <p:spTgt spid="314370"/>
                                        </p:tgtEl>
                                        <p:attrNameLst>
                                          <p:attrName>style.visibility</p:attrName>
                                        </p:attrNameLst>
                                      </p:cBhvr>
                                      <p:to>
                                        <p:strVal val="visible"/>
                                      </p:to>
                                    </p:set>
                                    <p:anim calcmode="lin" valueType="num">
                                      <p:cBhvr additive="base">
                                        <p:cTn id="17" dur="500" fill="hold"/>
                                        <p:tgtEl>
                                          <p:spTgt spid="314370"/>
                                        </p:tgtEl>
                                        <p:attrNameLst>
                                          <p:attrName>ppt_x</p:attrName>
                                        </p:attrNameLst>
                                      </p:cBhvr>
                                      <p:tavLst>
                                        <p:tav tm="0">
                                          <p:val>
                                            <p:strVal val="#ppt_x"/>
                                          </p:val>
                                        </p:tav>
                                        <p:tav tm="100000">
                                          <p:val>
                                            <p:strVal val="#ppt_x"/>
                                          </p:val>
                                        </p:tav>
                                      </p:tavLst>
                                    </p:anim>
                                    <p:anim calcmode="lin" valueType="num">
                                      <p:cBhvr additive="base">
                                        <p:cTn id="18" dur="500" fill="hold"/>
                                        <p:tgtEl>
                                          <p:spTgt spid="314370"/>
                                        </p:tgtEl>
                                        <p:attrNameLst>
                                          <p:attrName>ppt_y</p:attrName>
                                        </p:attrNameLst>
                                      </p:cBhvr>
                                      <p:tavLst>
                                        <p:tav tm="0">
                                          <p:val>
                                            <p:strVal val="1+#ppt_h/2"/>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314378"/>
                                        </p:tgtEl>
                                        <p:attrNameLst>
                                          <p:attrName>style.visibility</p:attrName>
                                        </p:attrNameLst>
                                      </p:cBhvr>
                                      <p:to>
                                        <p:strVal val="visible"/>
                                      </p:to>
                                    </p:set>
                                    <p:anim calcmode="lin" valueType="num">
                                      <p:cBhvr additive="base">
                                        <p:cTn id="23" dur="500" fill="hold"/>
                                        <p:tgtEl>
                                          <p:spTgt spid="314378"/>
                                        </p:tgtEl>
                                        <p:attrNameLst>
                                          <p:attrName>ppt_x</p:attrName>
                                        </p:attrNameLst>
                                      </p:cBhvr>
                                      <p:tavLst>
                                        <p:tav tm="0">
                                          <p:val>
                                            <p:strVal val="0-#ppt_w/2"/>
                                          </p:val>
                                        </p:tav>
                                        <p:tav tm="100000">
                                          <p:val>
                                            <p:strVal val="#ppt_x"/>
                                          </p:val>
                                        </p:tav>
                                      </p:tavLst>
                                    </p:anim>
                                    <p:anim calcmode="lin" valueType="num">
                                      <p:cBhvr additive="base">
                                        <p:cTn id="24" dur="500" fill="hold"/>
                                        <p:tgtEl>
                                          <p:spTgt spid="314378"/>
                                        </p:tgtEl>
                                        <p:attrNameLst>
                                          <p:attrName>ppt_y</p:attrName>
                                        </p:attrNameLst>
                                      </p:cBhvr>
                                      <p:tavLst>
                                        <p:tav tm="0">
                                          <p:val>
                                            <p:strVal val="#ppt_y"/>
                                          </p:val>
                                        </p:tav>
                                        <p:tav tm="100000">
                                          <p:val>
                                            <p:strVal val="#ppt_y"/>
                                          </p:val>
                                        </p:tav>
                                      </p:tavLst>
                                    </p:anim>
                                  </p:childTnLst>
                                </p:cTn>
                              </p:par>
                            </p:childTnLst>
                          </p:cTn>
                        </p:par>
                        <p:par>
                          <p:cTn id="25" fill="hold" nodeType="afterGroup">
                            <p:stCondLst>
                              <p:cond delay="500"/>
                            </p:stCondLst>
                            <p:childTnLst>
                              <p:par>
                                <p:cTn id="26" presetID="2" presetClass="entr" presetSubtype="4" fill="hold" nodeType="afterEffect">
                                  <p:stCondLst>
                                    <p:cond delay="0"/>
                                  </p:stCondLst>
                                  <p:childTnLst>
                                    <p:set>
                                      <p:cBhvr>
                                        <p:cTn id="27" dur="1" fill="hold">
                                          <p:stCondLst>
                                            <p:cond delay="0"/>
                                          </p:stCondLst>
                                        </p:cTn>
                                        <p:tgtEl>
                                          <p:spTgt spid="314372"/>
                                        </p:tgtEl>
                                        <p:attrNameLst>
                                          <p:attrName>style.visibility</p:attrName>
                                        </p:attrNameLst>
                                      </p:cBhvr>
                                      <p:to>
                                        <p:strVal val="visible"/>
                                      </p:to>
                                    </p:set>
                                    <p:anim calcmode="lin" valueType="num">
                                      <p:cBhvr additive="base">
                                        <p:cTn id="28" dur="500" fill="hold"/>
                                        <p:tgtEl>
                                          <p:spTgt spid="314372"/>
                                        </p:tgtEl>
                                        <p:attrNameLst>
                                          <p:attrName>ppt_x</p:attrName>
                                        </p:attrNameLst>
                                      </p:cBhvr>
                                      <p:tavLst>
                                        <p:tav tm="0">
                                          <p:val>
                                            <p:strVal val="#ppt_x"/>
                                          </p:val>
                                        </p:tav>
                                        <p:tav tm="100000">
                                          <p:val>
                                            <p:strVal val="#ppt_x"/>
                                          </p:val>
                                        </p:tav>
                                      </p:tavLst>
                                    </p:anim>
                                    <p:anim calcmode="lin" valueType="num">
                                      <p:cBhvr additive="base">
                                        <p:cTn id="29" dur="500" fill="hold"/>
                                        <p:tgtEl>
                                          <p:spTgt spid="314372"/>
                                        </p:tgtEl>
                                        <p:attrNameLst>
                                          <p:attrName>ppt_y</p:attrName>
                                        </p:attrNameLst>
                                      </p:cBhvr>
                                      <p:tavLst>
                                        <p:tav tm="0">
                                          <p:val>
                                            <p:strVal val="1+#ppt_h/2"/>
                                          </p:val>
                                        </p:tav>
                                        <p:tav tm="100000">
                                          <p:val>
                                            <p:strVal val="#ppt_y"/>
                                          </p:val>
                                        </p:tav>
                                      </p:tavLst>
                                    </p:anim>
                                  </p:childTnLst>
                                </p:cTn>
                              </p:par>
                            </p:childTnLst>
                          </p:cTn>
                        </p:par>
                        <p:par>
                          <p:cTn id="30" fill="hold" nodeType="afterGroup">
                            <p:stCondLst>
                              <p:cond delay="1000"/>
                            </p:stCondLst>
                            <p:childTnLst>
                              <p:par>
                                <p:cTn id="31" presetID="2" presetClass="entr" presetSubtype="4" fill="hold" grpId="0" nodeType="afterEffect">
                                  <p:stCondLst>
                                    <p:cond delay="0"/>
                                  </p:stCondLst>
                                  <p:childTnLst>
                                    <p:set>
                                      <p:cBhvr>
                                        <p:cTn id="32" dur="1" fill="hold">
                                          <p:stCondLst>
                                            <p:cond delay="0"/>
                                          </p:stCondLst>
                                        </p:cTn>
                                        <p:tgtEl>
                                          <p:spTgt spid="314373"/>
                                        </p:tgtEl>
                                        <p:attrNameLst>
                                          <p:attrName>style.visibility</p:attrName>
                                        </p:attrNameLst>
                                      </p:cBhvr>
                                      <p:to>
                                        <p:strVal val="visible"/>
                                      </p:to>
                                    </p:set>
                                    <p:anim calcmode="lin" valueType="num">
                                      <p:cBhvr additive="base">
                                        <p:cTn id="33" dur="500" fill="hold"/>
                                        <p:tgtEl>
                                          <p:spTgt spid="314373"/>
                                        </p:tgtEl>
                                        <p:attrNameLst>
                                          <p:attrName>ppt_x</p:attrName>
                                        </p:attrNameLst>
                                      </p:cBhvr>
                                      <p:tavLst>
                                        <p:tav tm="0">
                                          <p:val>
                                            <p:strVal val="#ppt_x"/>
                                          </p:val>
                                        </p:tav>
                                        <p:tav tm="100000">
                                          <p:val>
                                            <p:strVal val="#ppt_x"/>
                                          </p:val>
                                        </p:tav>
                                      </p:tavLst>
                                    </p:anim>
                                    <p:anim calcmode="lin" valueType="num">
                                      <p:cBhvr additive="base">
                                        <p:cTn id="34" dur="500" fill="hold"/>
                                        <p:tgtEl>
                                          <p:spTgt spid="314373"/>
                                        </p:tgtEl>
                                        <p:attrNameLst>
                                          <p:attrName>ppt_y</p:attrName>
                                        </p:attrNameLst>
                                      </p:cBhvr>
                                      <p:tavLst>
                                        <p:tav tm="0">
                                          <p:val>
                                            <p:strVal val="1+#ppt_h/2"/>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2" presetClass="entr" presetSubtype="12" fill="hold" grpId="0" nodeType="clickEffect">
                                  <p:stCondLst>
                                    <p:cond delay="0"/>
                                  </p:stCondLst>
                                  <p:childTnLst>
                                    <p:set>
                                      <p:cBhvr>
                                        <p:cTn id="38" dur="1" fill="hold">
                                          <p:stCondLst>
                                            <p:cond delay="0"/>
                                          </p:stCondLst>
                                        </p:cTn>
                                        <p:tgtEl>
                                          <p:spTgt spid="314374"/>
                                        </p:tgtEl>
                                        <p:attrNameLst>
                                          <p:attrName>style.visibility</p:attrName>
                                        </p:attrNameLst>
                                      </p:cBhvr>
                                      <p:to>
                                        <p:strVal val="visible"/>
                                      </p:to>
                                    </p:set>
                                    <p:anim calcmode="lin" valueType="num">
                                      <p:cBhvr additive="base">
                                        <p:cTn id="39" dur="500" fill="hold"/>
                                        <p:tgtEl>
                                          <p:spTgt spid="314374"/>
                                        </p:tgtEl>
                                        <p:attrNameLst>
                                          <p:attrName>ppt_x</p:attrName>
                                        </p:attrNameLst>
                                      </p:cBhvr>
                                      <p:tavLst>
                                        <p:tav tm="0">
                                          <p:val>
                                            <p:strVal val="0-#ppt_w/2"/>
                                          </p:val>
                                        </p:tav>
                                        <p:tav tm="100000">
                                          <p:val>
                                            <p:strVal val="#ppt_x"/>
                                          </p:val>
                                        </p:tav>
                                      </p:tavLst>
                                    </p:anim>
                                    <p:anim calcmode="lin" valueType="num">
                                      <p:cBhvr additive="base">
                                        <p:cTn id="40" dur="500" fill="hold"/>
                                        <p:tgtEl>
                                          <p:spTgt spid="314374"/>
                                        </p:tgtEl>
                                        <p:attrNameLst>
                                          <p:attrName>ppt_y</p:attrName>
                                        </p:attrNameLst>
                                      </p:cBhvr>
                                      <p:tavLst>
                                        <p:tav tm="0">
                                          <p:val>
                                            <p:strVal val="1+#ppt_h/2"/>
                                          </p:val>
                                        </p:tav>
                                        <p:tav tm="100000">
                                          <p:val>
                                            <p:strVal val="#ppt_y"/>
                                          </p:val>
                                        </p:tav>
                                      </p:tavLst>
                                    </p:anim>
                                  </p:childTnLst>
                                </p:cTn>
                              </p:par>
                            </p:childTnLst>
                          </p:cTn>
                        </p:par>
                        <p:par>
                          <p:cTn id="41" fill="hold" nodeType="afterGroup">
                            <p:stCondLst>
                              <p:cond delay="500"/>
                            </p:stCondLst>
                            <p:childTnLst>
                              <p:par>
                                <p:cTn id="42" presetID="2" presetClass="entr" presetSubtype="6" fill="hold" grpId="0" nodeType="afterEffect">
                                  <p:stCondLst>
                                    <p:cond delay="0"/>
                                  </p:stCondLst>
                                  <p:childTnLst>
                                    <p:set>
                                      <p:cBhvr>
                                        <p:cTn id="43" dur="1" fill="hold">
                                          <p:stCondLst>
                                            <p:cond delay="0"/>
                                          </p:stCondLst>
                                        </p:cTn>
                                        <p:tgtEl>
                                          <p:spTgt spid="314376"/>
                                        </p:tgtEl>
                                        <p:attrNameLst>
                                          <p:attrName>style.visibility</p:attrName>
                                        </p:attrNameLst>
                                      </p:cBhvr>
                                      <p:to>
                                        <p:strVal val="visible"/>
                                      </p:to>
                                    </p:set>
                                    <p:anim calcmode="lin" valueType="num">
                                      <p:cBhvr additive="base">
                                        <p:cTn id="44" dur="500" fill="hold"/>
                                        <p:tgtEl>
                                          <p:spTgt spid="314376"/>
                                        </p:tgtEl>
                                        <p:attrNameLst>
                                          <p:attrName>ppt_x</p:attrName>
                                        </p:attrNameLst>
                                      </p:cBhvr>
                                      <p:tavLst>
                                        <p:tav tm="0">
                                          <p:val>
                                            <p:strVal val="1+#ppt_w/2"/>
                                          </p:val>
                                        </p:tav>
                                        <p:tav tm="100000">
                                          <p:val>
                                            <p:strVal val="#ppt_x"/>
                                          </p:val>
                                        </p:tav>
                                      </p:tavLst>
                                    </p:anim>
                                    <p:anim calcmode="lin" valueType="num">
                                      <p:cBhvr additive="base">
                                        <p:cTn id="45" dur="500" fill="hold"/>
                                        <p:tgtEl>
                                          <p:spTgt spid="314376"/>
                                        </p:tgtEl>
                                        <p:attrNameLst>
                                          <p:attrName>ppt_y</p:attrName>
                                        </p:attrNameLst>
                                      </p:cBhvr>
                                      <p:tavLst>
                                        <p:tav tm="0">
                                          <p:val>
                                            <p:strVal val="1+#ppt_h/2"/>
                                          </p:val>
                                        </p:tav>
                                        <p:tav tm="100000">
                                          <p:val>
                                            <p:strVal val="#ppt_y"/>
                                          </p:val>
                                        </p:tav>
                                      </p:tavLst>
                                    </p:anim>
                                  </p:childTnLst>
                                </p:cTn>
                              </p:par>
                            </p:childTnLst>
                          </p:cTn>
                        </p:par>
                        <p:par>
                          <p:cTn id="46" fill="hold" nodeType="afterGroup">
                            <p:stCondLst>
                              <p:cond delay="1000"/>
                            </p:stCondLst>
                            <p:childTnLst>
                              <p:par>
                                <p:cTn id="47" presetID="2" presetClass="entr" presetSubtype="4" fill="hold" grpId="0" nodeType="afterEffect">
                                  <p:stCondLst>
                                    <p:cond delay="0"/>
                                  </p:stCondLst>
                                  <p:childTnLst>
                                    <p:set>
                                      <p:cBhvr>
                                        <p:cTn id="48" dur="1" fill="hold">
                                          <p:stCondLst>
                                            <p:cond delay="0"/>
                                          </p:stCondLst>
                                        </p:cTn>
                                        <p:tgtEl>
                                          <p:spTgt spid="314380"/>
                                        </p:tgtEl>
                                        <p:attrNameLst>
                                          <p:attrName>style.visibility</p:attrName>
                                        </p:attrNameLst>
                                      </p:cBhvr>
                                      <p:to>
                                        <p:strVal val="visible"/>
                                      </p:to>
                                    </p:set>
                                    <p:anim calcmode="lin" valueType="num">
                                      <p:cBhvr additive="base">
                                        <p:cTn id="49" dur="500" fill="hold"/>
                                        <p:tgtEl>
                                          <p:spTgt spid="314380"/>
                                        </p:tgtEl>
                                        <p:attrNameLst>
                                          <p:attrName>ppt_x</p:attrName>
                                        </p:attrNameLst>
                                      </p:cBhvr>
                                      <p:tavLst>
                                        <p:tav tm="0">
                                          <p:val>
                                            <p:strVal val="#ppt_x"/>
                                          </p:val>
                                        </p:tav>
                                        <p:tav tm="100000">
                                          <p:val>
                                            <p:strVal val="#ppt_x"/>
                                          </p:val>
                                        </p:tav>
                                      </p:tavLst>
                                    </p:anim>
                                    <p:anim calcmode="lin" valueType="num">
                                      <p:cBhvr additive="base">
                                        <p:cTn id="50" dur="500" fill="hold"/>
                                        <p:tgtEl>
                                          <p:spTgt spid="314380"/>
                                        </p:tgtEl>
                                        <p:attrNameLst>
                                          <p:attrName>ppt_y</p:attrName>
                                        </p:attrNameLst>
                                      </p:cBhvr>
                                      <p:tavLst>
                                        <p:tav tm="0">
                                          <p:val>
                                            <p:strVal val="1+#ppt_h/2"/>
                                          </p:val>
                                        </p:tav>
                                        <p:tav tm="100000">
                                          <p:val>
                                            <p:strVal val="#ppt_y"/>
                                          </p:val>
                                        </p:tav>
                                      </p:tavLst>
                                    </p:anim>
                                  </p:childTnLst>
                                </p:cTn>
                              </p:par>
                            </p:childTnLst>
                          </p:cTn>
                        </p:par>
                        <p:par>
                          <p:cTn id="51" fill="hold" nodeType="afterGroup">
                            <p:stCondLst>
                              <p:cond delay="1500"/>
                            </p:stCondLst>
                            <p:childTnLst>
                              <p:par>
                                <p:cTn id="52" presetID="2" presetClass="entr" presetSubtype="8" fill="hold" nodeType="afterEffect">
                                  <p:stCondLst>
                                    <p:cond delay="0"/>
                                  </p:stCondLst>
                                  <p:childTnLst>
                                    <p:set>
                                      <p:cBhvr>
                                        <p:cTn id="53" dur="1" fill="hold">
                                          <p:stCondLst>
                                            <p:cond delay="0"/>
                                          </p:stCondLst>
                                        </p:cTn>
                                        <p:tgtEl>
                                          <p:spTgt spid="314375"/>
                                        </p:tgtEl>
                                        <p:attrNameLst>
                                          <p:attrName>style.visibility</p:attrName>
                                        </p:attrNameLst>
                                      </p:cBhvr>
                                      <p:to>
                                        <p:strVal val="visible"/>
                                      </p:to>
                                    </p:set>
                                    <p:anim calcmode="lin" valueType="num">
                                      <p:cBhvr additive="base">
                                        <p:cTn id="54" dur="500" fill="hold"/>
                                        <p:tgtEl>
                                          <p:spTgt spid="314375"/>
                                        </p:tgtEl>
                                        <p:attrNameLst>
                                          <p:attrName>ppt_x</p:attrName>
                                        </p:attrNameLst>
                                      </p:cBhvr>
                                      <p:tavLst>
                                        <p:tav tm="0">
                                          <p:val>
                                            <p:strVal val="0-#ppt_w/2"/>
                                          </p:val>
                                        </p:tav>
                                        <p:tav tm="100000">
                                          <p:val>
                                            <p:strVal val="#ppt_x"/>
                                          </p:val>
                                        </p:tav>
                                      </p:tavLst>
                                    </p:anim>
                                    <p:anim calcmode="lin" valueType="num">
                                      <p:cBhvr additive="base">
                                        <p:cTn id="55" dur="500" fill="hold"/>
                                        <p:tgtEl>
                                          <p:spTgt spid="314375"/>
                                        </p:tgtEl>
                                        <p:attrNameLst>
                                          <p:attrName>ppt_y</p:attrName>
                                        </p:attrNameLst>
                                      </p:cBhvr>
                                      <p:tavLst>
                                        <p:tav tm="0">
                                          <p:val>
                                            <p:strVal val="#ppt_y"/>
                                          </p:val>
                                        </p:tav>
                                        <p:tav tm="100000">
                                          <p:val>
                                            <p:strVal val="#ppt_y"/>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8" fill="hold" grpId="0" nodeType="clickEffect">
                                  <p:stCondLst>
                                    <p:cond delay="0"/>
                                  </p:stCondLst>
                                  <p:childTnLst>
                                    <p:set>
                                      <p:cBhvr>
                                        <p:cTn id="59" dur="1" fill="hold">
                                          <p:stCondLst>
                                            <p:cond delay="0"/>
                                          </p:stCondLst>
                                        </p:cTn>
                                        <p:tgtEl>
                                          <p:spTgt spid="314379"/>
                                        </p:tgtEl>
                                        <p:attrNameLst>
                                          <p:attrName>style.visibility</p:attrName>
                                        </p:attrNameLst>
                                      </p:cBhvr>
                                      <p:to>
                                        <p:strVal val="visible"/>
                                      </p:to>
                                    </p:set>
                                    <p:anim calcmode="lin" valueType="num">
                                      <p:cBhvr additive="base">
                                        <p:cTn id="60" dur="500" fill="hold"/>
                                        <p:tgtEl>
                                          <p:spTgt spid="314379"/>
                                        </p:tgtEl>
                                        <p:attrNameLst>
                                          <p:attrName>ppt_x</p:attrName>
                                        </p:attrNameLst>
                                      </p:cBhvr>
                                      <p:tavLst>
                                        <p:tav tm="0">
                                          <p:val>
                                            <p:strVal val="0-#ppt_w/2"/>
                                          </p:val>
                                        </p:tav>
                                        <p:tav tm="100000">
                                          <p:val>
                                            <p:strVal val="#ppt_x"/>
                                          </p:val>
                                        </p:tav>
                                      </p:tavLst>
                                    </p:anim>
                                    <p:anim calcmode="lin" valueType="num">
                                      <p:cBhvr additive="base">
                                        <p:cTn id="61" dur="500" fill="hold"/>
                                        <p:tgtEl>
                                          <p:spTgt spid="31437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4371" grpId="0"/>
      <p:bldP spid="314373" grpId="0" autoUpdateAnimBg="0"/>
      <p:bldP spid="314374" grpId="0" autoUpdateAnimBg="0"/>
      <p:bldP spid="314376" grpId="0" autoUpdateAnimBg="0"/>
      <p:bldP spid="314377" grpId="0"/>
      <p:bldP spid="314378" grpId="0" autoUpdateAnimBg="0"/>
      <p:bldP spid="314379" grpId="0" autoUpdateAnimBg="0"/>
      <p:bldP spid="314380" grpId="0" autoUpdateAnimBg="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Rectangle 2">
            <a:extLst>
              <a:ext uri="{FF2B5EF4-FFF2-40B4-BE49-F238E27FC236}">
                <a16:creationId xmlns:a16="http://schemas.microsoft.com/office/drawing/2014/main" id="{0202749E-335C-306F-B099-CA138EAB1529}"/>
              </a:ext>
            </a:extLst>
          </p:cNvPr>
          <p:cNvSpPr>
            <a:spLocks noGrp="1" noChangeArrowheads="1"/>
          </p:cNvSpPr>
          <p:nvPr>
            <p:ph type="title"/>
          </p:nvPr>
        </p:nvSpPr>
        <p:spPr>
          <a:xfrm>
            <a:off x="304800" y="898525"/>
            <a:ext cx="8507413" cy="701675"/>
          </a:xfrm>
          <a:noFill/>
          <a:ln/>
        </p:spPr>
        <p:txBody>
          <a:bodyPr>
            <a:spAutoFit/>
          </a:bodyPr>
          <a:lstStyle/>
          <a:p>
            <a:pPr algn="ctr"/>
            <a:r>
              <a:rPr lang="zh-CN" altLang="en-US">
                <a:latin typeface="黑体" panose="02010609060101010101" pitchFamily="49" charset="-122"/>
              </a:rPr>
              <a:t>第三节 正态总体方差的假设检验</a:t>
            </a:r>
          </a:p>
        </p:txBody>
      </p:sp>
      <p:sp>
        <p:nvSpPr>
          <p:cNvPr id="621571" name="Text Box 3">
            <a:extLst>
              <a:ext uri="{FF2B5EF4-FFF2-40B4-BE49-F238E27FC236}">
                <a16:creationId xmlns:a16="http://schemas.microsoft.com/office/drawing/2014/main" id="{454CE9CB-5E4C-83F3-C370-2995A2B6E3F5}"/>
              </a:ext>
            </a:extLst>
          </p:cNvPr>
          <p:cNvSpPr txBox="1">
            <a:spLocks noChangeArrowheads="1"/>
          </p:cNvSpPr>
          <p:nvPr/>
        </p:nvSpPr>
        <p:spPr bwMode="auto">
          <a:xfrm>
            <a:off x="1905000" y="2497138"/>
            <a:ext cx="49895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黑体" panose="02010609060101010101" pitchFamily="49" charset="-122"/>
              </a:rPr>
              <a:t>一、单个总体</a:t>
            </a:r>
            <a:r>
              <a:rPr kumimoji="1" lang="zh-CN" altLang="en-US" sz="3600" b="1">
                <a:latin typeface="Times New Roman" panose="02020603050405020304" pitchFamily="18" charset="0"/>
                <a:ea typeface="黑体" panose="02010609060101010101" pitchFamily="49" charset="-122"/>
                <a:sym typeface="Math1" pitchFamily="2" charset="2"/>
              </a:rPr>
              <a:t>的情况</a:t>
            </a:r>
            <a:endParaRPr kumimoji="1" lang="zh-CN" altLang="en-US" sz="3600" b="1">
              <a:latin typeface="Times New Roman" panose="02020603050405020304" pitchFamily="18" charset="0"/>
              <a:ea typeface="黑体" panose="02010609060101010101" pitchFamily="49" charset="-122"/>
            </a:endParaRPr>
          </a:p>
        </p:txBody>
      </p:sp>
      <p:sp>
        <p:nvSpPr>
          <p:cNvPr id="621572" name="Text Box 4">
            <a:extLst>
              <a:ext uri="{FF2B5EF4-FFF2-40B4-BE49-F238E27FC236}">
                <a16:creationId xmlns:a16="http://schemas.microsoft.com/office/drawing/2014/main" id="{C39F623C-12C8-A62E-7CE2-326540EC9F08}"/>
              </a:ext>
            </a:extLst>
          </p:cNvPr>
          <p:cNvSpPr txBox="1">
            <a:spLocks noChangeArrowheads="1"/>
          </p:cNvSpPr>
          <p:nvPr/>
        </p:nvSpPr>
        <p:spPr bwMode="auto">
          <a:xfrm>
            <a:off x="1925638" y="3321050"/>
            <a:ext cx="5770562"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3600" b="1">
                <a:latin typeface="Times New Roman" panose="02020603050405020304" pitchFamily="18" charset="0"/>
                <a:ea typeface="黑体" panose="02010609060101010101" pitchFamily="49" charset="-122"/>
              </a:rPr>
              <a:t>二、两个总体的情况</a:t>
            </a:r>
          </a:p>
        </p:txBody>
      </p:sp>
      <p:sp>
        <p:nvSpPr>
          <p:cNvPr id="621573" name="AutoShape 5">
            <a:hlinkClick r:id="" action="ppaction://hlinkshowjump?jump=endshow" highlightClick="1"/>
            <a:extLst>
              <a:ext uri="{FF2B5EF4-FFF2-40B4-BE49-F238E27FC236}">
                <a16:creationId xmlns:a16="http://schemas.microsoft.com/office/drawing/2014/main" id="{FFF9C989-BF94-4357-BCE3-086B1E90F33E}"/>
              </a:ext>
            </a:extLst>
          </p:cNvPr>
          <p:cNvSpPr>
            <a:spLocks noChangeArrowheads="1"/>
          </p:cNvSpPr>
          <p:nvPr/>
        </p:nvSpPr>
        <p:spPr bwMode="auto">
          <a:xfrm>
            <a:off x="8305800" y="6172200"/>
            <a:ext cx="381000" cy="3810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74" name="Rectangle 6">
            <a:hlinkClick r:id="rId2" action="ppaction://hlinksldjump"/>
            <a:extLst>
              <a:ext uri="{FF2B5EF4-FFF2-40B4-BE49-F238E27FC236}">
                <a16:creationId xmlns:a16="http://schemas.microsoft.com/office/drawing/2014/main" id="{81D90057-D114-2FC0-9A33-42829C59F48B}"/>
              </a:ext>
            </a:extLst>
          </p:cNvPr>
          <p:cNvSpPr>
            <a:spLocks noChangeArrowheads="1"/>
          </p:cNvSpPr>
          <p:nvPr/>
        </p:nvSpPr>
        <p:spPr bwMode="auto">
          <a:xfrm>
            <a:off x="2057400" y="2649538"/>
            <a:ext cx="403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621575" name="Rectangle 7">
            <a:hlinkClick r:id="rId3" action="ppaction://hlinksldjump"/>
            <a:extLst>
              <a:ext uri="{FF2B5EF4-FFF2-40B4-BE49-F238E27FC236}">
                <a16:creationId xmlns:a16="http://schemas.microsoft.com/office/drawing/2014/main" id="{70D9E714-927C-3975-5A73-092E13B89BC0}"/>
              </a:ext>
            </a:extLst>
          </p:cNvPr>
          <p:cNvSpPr>
            <a:spLocks noChangeArrowheads="1"/>
          </p:cNvSpPr>
          <p:nvPr/>
        </p:nvSpPr>
        <p:spPr bwMode="auto">
          <a:xfrm>
            <a:off x="2057400" y="3519488"/>
            <a:ext cx="4038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p:transition>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0418" name="Rectangle 2">
            <a:extLst>
              <a:ext uri="{FF2B5EF4-FFF2-40B4-BE49-F238E27FC236}">
                <a16:creationId xmlns:a16="http://schemas.microsoft.com/office/drawing/2014/main" id="{26EDE18B-1481-6A31-DDE7-EE08C469A76B}"/>
              </a:ext>
            </a:extLst>
          </p:cNvPr>
          <p:cNvSpPr>
            <a:spLocks noGrp="1" noChangeArrowheads="1"/>
          </p:cNvSpPr>
          <p:nvPr>
            <p:ph type="title"/>
          </p:nvPr>
        </p:nvSpPr>
        <p:spPr>
          <a:xfrm>
            <a:off x="755650" y="239713"/>
            <a:ext cx="7543800" cy="10287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sz="3200">
                <a:ea typeface="楷体_GB2312" pitchFamily="49" charset="-122"/>
              </a:rPr>
              <a:t>女士品茶</a:t>
            </a:r>
          </a:p>
        </p:txBody>
      </p:sp>
      <p:sp>
        <p:nvSpPr>
          <p:cNvPr id="700419" name="Rectangle 3">
            <a:extLst>
              <a:ext uri="{FF2B5EF4-FFF2-40B4-BE49-F238E27FC236}">
                <a16:creationId xmlns:a16="http://schemas.microsoft.com/office/drawing/2014/main" id="{58C26306-9269-7B9C-CF87-59AF20027468}"/>
              </a:ext>
            </a:extLst>
          </p:cNvPr>
          <p:cNvSpPr>
            <a:spLocks noGrp="1" noChangeArrowheads="1"/>
          </p:cNvSpPr>
          <p:nvPr>
            <p:ph type="body" idx="1"/>
          </p:nvPr>
        </p:nvSpPr>
        <p:spPr>
          <a:xfrm>
            <a:off x="684213" y="1196975"/>
            <a:ext cx="8208962" cy="44640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476250" indent="-476250">
              <a:lnSpc>
                <a:spcPct val="110000"/>
              </a:lnSpc>
            </a:pPr>
            <a:r>
              <a:rPr lang="en-US" altLang="zh-CN" sz="2800">
                <a:ea typeface="楷体_GB2312" pitchFamily="49" charset="-122"/>
              </a:rPr>
              <a:t>20</a:t>
            </a:r>
            <a:r>
              <a:rPr lang="zh-CN" altLang="en-US" sz="2800">
                <a:ea typeface="楷体_GB2312" pitchFamily="49" charset="-122"/>
              </a:rPr>
              <a:t>世纪</a:t>
            </a:r>
            <a:r>
              <a:rPr lang="en-US" altLang="zh-CN" sz="2800">
                <a:ea typeface="楷体_GB2312" pitchFamily="49" charset="-122"/>
              </a:rPr>
              <a:t>20</a:t>
            </a:r>
            <a:r>
              <a:rPr lang="zh-CN" altLang="en-US" sz="2800">
                <a:ea typeface="楷体_GB2312" pitchFamily="49" charset="-122"/>
              </a:rPr>
              <a:t>年代后期在英国剑桥一个夏日的下午，一群大学的绅士和他们的夫人以及来访者，正围坐在户外的桌旁享用下午的奶茶。</a:t>
            </a:r>
          </a:p>
          <a:p>
            <a:pPr marL="476250" indent="-476250">
              <a:lnSpc>
                <a:spcPct val="110000"/>
              </a:lnSpc>
            </a:pPr>
            <a:r>
              <a:rPr lang="zh-CN" altLang="en-US" sz="2800">
                <a:ea typeface="楷体_GB2312" pitchFamily="49" charset="-122"/>
              </a:rPr>
              <a:t>奶茶调制时候可以先倒茶后倒牛奶，也可以先倒牛奶后倒茶。这时候，一名女士说她能区分这两种不同做法的调制出来的奶茶。</a:t>
            </a:r>
          </a:p>
          <a:p>
            <a:pPr marL="476250" indent="-476250">
              <a:lnSpc>
                <a:spcPct val="110000"/>
              </a:lnSpc>
            </a:pPr>
            <a:r>
              <a:rPr lang="zh-CN" altLang="en-US" sz="2800">
                <a:ea typeface="楷体_GB2312" pitchFamily="49" charset="-122"/>
              </a:rPr>
              <a:t>“让我们检验这个命题吧。”为此</a:t>
            </a:r>
            <a:r>
              <a:rPr lang="en-US" altLang="zh-CN" sz="2800">
                <a:solidFill>
                  <a:srgbClr val="FF3300"/>
                </a:solidFill>
                <a:ea typeface="楷体_GB2312" pitchFamily="49" charset="-122"/>
              </a:rPr>
              <a:t>Fisher</a:t>
            </a:r>
            <a:r>
              <a:rPr lang="zh-CN" altLang="en-US" sz="2800">
                <a:ea typeface="楷体_GB2312" pitchFamily="49" charset="-122"/>
              </a:rPr>
              <a:t>开始规划实验。 </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0419">
                                            <p:txEl>
                                              <p:pRg st="0" end="0"/>
                                            </p:txEl>
                                          </p:spTgt>
                                        </p:tgtEl>
                                        <p:attrNameLst>
                                          <p:attrName>style.visibility</p:attrName>
                                        </p:attrNameLst>
                                      </p:cBhvr>
                                      <p:to>
                                        <p:strVal val="visible"/>
                                      </p:to>
                                    </p:set>
                                    <p:animEffect transition="in" filter="blinds(horizontal)">
                                      <p:cBhvr>
                                        <p:cTn id="7" dur="500"/>
                                        <p:tgtEl>
                                          <p:spTgt spid="7004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0419">
                                            <p:txEl>
                                              <p:pRg st="1" end="1"/>
                                            </p:txEl>
                                          </p:spTgt>
                                        </p:tgtEl>
                                        <p:attrNameLst>
                                          <p:attrName>style.visibility</p:attrName>
                                        </p:attrNameLst>
                                      </p:cBhvr>
                                      <p:to>
                                        <p:strVal val="visible"/>
                                      </p:to>
                                    </p:set>
                                    <p:animEffect transition="in" filter="blinds(horizontal)">
                                      <p:cBhvr>
                                        <p:cTn id="12" dur="500"/>
                                        <p:tgtEl>
                                          <p:spTgt spid="7004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00419">
                                            <p:txEl>
                                              <p:pRg st="2" end="2"/>
                                            </p:txEl>
                                          </p:spTgt>
                                        </p:tgtEl>
                                        <p:attrNameLst>
                                          <p:attrName>style.visibility</p:attrName>
                                        </p:attrNameLst>
                                      </p:cBhvr>
                                      <p:to>
                                        <p:strVal val="visible"/>
                                      </p:to>
                                    </p:set>
                                    <p:animEffect transition="in" filter="blinds(horizontal)">
                                      <p:cBhvr>
                                        <p:cTn id="17" dur="500"/>
                                        <p:tgtEl>
                                          <p:spTgt spid="70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0419"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Rectangle 2">
            <a:extLst>
              <a:ext uri="{FF2B5EF4-FFF2-40B4-BE49-F238E27FC236}">
                <a16:creationId xmlns:a16="http://schemas.microsoft.com/office/drawing/2014/main" id="{AB3A564B-490D-9EA0-2751-1B8B1F0177B3}"/>
              </a:ext>
            </a:extLst>
          </p:cNvPr>
          <p:cNvSpPr>
            <a:spLocks noGrp="1" noChangeArrowheads="1"/>
          </p:cNvSpPr>
          <p:nvPr>
            <p:ph type="title"/>
          </p:nvPr>
        </p:nvSpPr>
        <p:spPr>
          <a:xfrm>
            <a:off x="838200" y="333375"/>
            <a:ext cx="7273925" cy="701675"/>
          </a:xfrm>
          <a:noFill/>
          <a:ln/>
        </p:spPr>
        <p:txBody>
          <a:bodyPr>
            <a:spAutoFit/>
          </a:bodyPr>
          <a:lstStyle/>
          <a:p>
            <a:r>
              <a:rPr lang="zh-CN" altLang="en-US"/>
              <a:t>一、单个总体              </a:t>
            </a:r>
            <a:r>
              <a:rPr lang="zh-CN" altLang="en-US">
                <a:latin typeface="黑体" panose="02010609060101010101" pitchFamily="49" charset="-122"/>
              </a:rPr>
              <a:t>的情况</a:t>
            </a:r>
            <a:endParaRPr lang="zh-CN" altLang="en-US">
              <a:latin typeface="黑体" panose="02010609060101010101" pitchFamily="49" charset="-122"/>
              <a:sym typeface="Math1" pitchFamily="2" charset="2"/>
            </a:endParaRPr>
          </a:p>
        </p:txBody>
      </p:sp>
      <p:graphicFrame>
        <p:nvGraphicFramePr>
          <p:cNvPr id="622595" name="Object 3">
            <a:extLst>
              <a:ext uri="{FF2B5EF4-FFF2-40B4-BE49-F238E27FC236}">
                <a16:creationId xmlns:a16="http://schemas.microsoft.com/office/drawing/2014/main" id="{3914F312-DFD3-27E2-979D-ADE95268C984}"/>
              </a:ext>
            </a:extLst>
          </p:cNvPr>
          <p:cNvGraphicFramePr>
            <a:graphicFrameLocks noChangeAspect="1"/>
          </p:cNvGraphicFramePr>
          <p:nvPr/>
        </p:nvGraphicFramePr>
        <p:xfrm>
          <a:off x="4038600" y="404813"/>
          <a:ext cx="1708150" cy="574675"/>
        </p:xfrm>
        <a:graphic>
          <a:graphicData uri="http://schemas.openxmlformats.org/presentationml/2006/ole">
            <mc:AlternateContent xmlns:mc="http://schemas.openxmlformats.org/markup-compatibility/2006">
              <mc:Choice xmlns:v="urn:schemas-microsoft-com:vml" Requires="v">
                <p:oleObj name="Equation" r:id="rId2" imgW="1396800" imgH="469800" progId="Equation.3">
                  <p:embed/>
                </p:oleObj>
              </mc:Choice>
              <mc:Fallback>
                <p:oleObj name="Equation" r:id="rId2" imgW="1396800" imgH="469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404813"/>
                        <a:ext cx="1708150"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2596" name="Object 4">
            <a:extLst>
              <a:ext uri="{FF2B5EF4-FFF2-40B4-BE49-F238E27FC236}">
                <a16:creationId xmlns:a16="http://schemas.microsoft.com/office/drawing/2014/main" id="{C4E20B08-B46D-0FE8-8C8B-3B39ECAE76C2}"/>
              </a:ext>
            </a:extLst>
          </p:cNvPr>
          <p:cNvGraphicFramePr>
            <a:graphicFrameLocks noChangeAspect="1"/>
          </p:cNvGraphicFramePr>
          <p:nvPr/>
        </p:nvGraphicFramePr>
        <p:xfrm>
          <a:off x="866775" y="1268413"/>
          <a:ext cx="6584950" cy="508000"/>
        </p:xfrm>
        <a:graphic>
          <a:graphicData uri="http://schemas.openxmlformats.org/presentationml/2006/ole">
            <mc:AlternateContent xmlns:mc="http://schemas.openxmlformats.org/markup-compatibility/2006">
              <mc:Choice xmlns:v="urn:schemas-microsoft-com:vml" Requires="v">
                <p:oleObj name="Equation" r:id="rId4" imgW="6083280" imgH="469800" progId="Equation.3">
                  <p:embed/>
                </p:oleObj>
              </mc:Choice>
              <mc:Fallback>
                <p:oleObj name="Equation" r:id="rId4" imgW="6083280" imgH="469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6775" y="1268413"/>
                        <a:ext cx="658495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2597" name="Object 5">
            <a:extLst>
              <a:ext uri="{FF2B5EF4-FFF2-40B4-BE49-F238E27FC236}">
                <a16:creationId xmlns:a16="http://schemas.microsoft.com/office/drawing/2014/main" id="{21C96379-8F3E-B53F-3AFC-BC938DC7458A}"/>
              </a:ext>
            </a:extLst>
          </p:cNvPr>
          <p:cNvGraphicFramePr>
            <a:graphicFrameLocks noChangeAspect="1"/>
          </p:cNvGraphicFramePr>
          <p:nvPr/>
        </p:nvGraphicFramePr>
        <p:xfrm>
          <a:off x="3746500" y="2635250"/>
          <a:ext cx="5397500" cy="577850"/>
        </p:xfrm>
        <a:graphic>
          <a:graphicData uri="http://schemas.openxmlformats.org/presentationml/2006/ole">
            <mc:AlternateContent xmlns:mc="http://schemas.openxmlformats.org/markup-compatibility/2006">
              <mc:Choice xmlns:v="urn:schemas-microsoft-com:vml" Requires="v">
                <p:oleObj name="Equation" r:id="rId6" imgW="4863960" imgH="520560" progId="Equation.3">
                  <p:embed/>
                </p:oleObj>
              </mc:Choice>
              <mc:Fallback>
                <p:oleObj name="Equation" r:id="rId6" imgW="4863960" imgH="5205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746500" y="2635250"/>
                        <a:ext cx="5397500" cy="577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2598" name="Rectangle 6">
            <a:extLst>
              <a:ext uri="{FF2B5EF4-FFF2-40B4-BE49-F238E27FC236}">
                <a16:creationId xmlns:a16="http://schemas.microsoft.com/office/drawing/2014/main" id="{C80CCD4E-9270-AD83-40B3-F92D4A67435C}"/>
              </a:ext>
            </a:extLst>
          </p:cNvPr>
          <p:cNvSpPr>
            <a:spLocks noChangeArrowheads="1"/>
          </p:cNvSpPr>
          <p:nvPr/>
        </p:nvSpPr>
        <p:spPr bwMode="auto">
          <a:xfrm>
            <a:off x="611188" y="2636838"/>
            <a:ext cx="3276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en-US" altLang="zh-CN" sz="3200" b="1">
                <a:latin typeface="Times New Roman" panose="02020603050405020304" pitchFamily="18" charset="0"/>
                <a:sym typeface="Math1" pitchFamily="2" charset="2"/>
              </a:rPr>
              <a:t>(1) </a:t>
            </a:r>
            <a:r>
              <a:rPr kumimoji="1" lang="zh-CN" altLang="en-US" sz="3200" b="1">
                <a:latin typeface="Times New Roman" panose="02020603050405020304" pitchFamily="18" charset="0"/>
                <a:sym typeface="Math1" pitchFamily="2" charset="2"/>
              </a:rPr>
              <a:t>要求检验假设</a:t>
            </a:r>
            <a:r>
              <a:rPr kumimoji="1" lang="en-US" altLang="zh-CN" sz="3200" b="1">
                <a:latin typeface="Times New Roman" panose="02020603050405020304" pitchFamily="18" charset="0"/>
                <a:sym typeface="Math1" pitchFamily="2" charset="2"/>
              </a:rPr>
              <a:t>:</a:t>
            </a:r>
          </a:p>
        </p:txBody>
      </p:sp>
      <p:graphicFrame>
        <p:nvGraphicFramePr>
          <p:cNvPr id="622599" name="Object 7">
            <a:extLst>
              <a:ext uri="{FF2B5EF4-FFF2-40B4-BE49-F238E27FC236}">
                <a16:creationId xmlns:a16="http://schemas.microsoft.com/office/drawing/2014/main" id="{D6FB87F6-B922-F475-28A8-40B8D2DDB8CD}"/>
              </a:ext>
            </a:extLst>
          </p:cNvPr>
          <p:cNvGraphicFramePr>
            <a:graphicFrameLocks noChangeAspect="1"/>
          </p:cNvGraphicFramePr>
          <p:nvPr/>
        </p:nvGraphicFramePr>
        <p:xfrm>
          <a:off x="827088" y="1936750"/>
          <a:ext cx="7058025" cy="536575"/>
        </p:xfrm>
        <a:graphic>
          <a:graphicData uri="http://schemas.openxmlformats.org/presentationml/2006/ole">
            <mc:AlternateContent xmlns:mc="http://schemas.openxmlformats.org/markup-compatibility/2006">
              <mc:Choice xmlns:v="urn:schemas-microsoft-com:vml" Requires="v">
                <p:oleObj name="Equation" r:id="rId8" imgW="5841720" imgH="444240" progId="Equation.3">
                  <p:embed/>
                </p:oleObj>
              </mc:Choice>
              <mc:Fallback>
                <p:oleObj name="Equation" r:id="rId8" imgW="5841720" imgH="444240" progId="Equation.3">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27088" y="1936750"/>
                        <a:ext cx="7058025" cy="53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2600" name="Object 8">
            <a:extLst>
              <a:ext uri="{FF2B5EF4-FFF2-40B4-BE49-F238E27FC236}">
                <a16:creationId xmlns:a16="http://schemas.microsoft.com/office/drawing/2014/main" id="{E5919557-C274-2E23-1D54-6BBEB5CC8AE5}"/>
              </a:ext>
            </a:extLst>
          </p:cNvPr>
          <p:cNvGraphicFramePr>
            <a:graphicFrameLocks noChangeAspect="1"/>
          </p:cNvGraphicFramePr>
          <p:nvPr/>
        </p:nvGraphicFramePr>
        <p:xfrm>
          <a:off x="908050" y="3500438"/>
          <a:ext cx="3454400" cy="444500"/>
        </p:xfrm>
        <a:graphic>
          <a:graphicData uri="http://schemas.openxmlformats.org/presentationml/2006/ole">
            <mc:AlternateContent xmlns:mc="http://schemas.openxmlformats.org/markup-compatibility/2006">
              <mc:Choice xmlns:v="urn:schemas-microsoft-com:vml" Requires="v">
                <p:oleObj name="Equation" r:id="rId10" imgW="3454200" imgH="444240" progId="Equation.3">
                  <p:embed/>
                </p:oleObj>
              </mc:Choice>
              <mc:Fallback>
                <p:oleObj name="Equation" r:id="rId10" imgW="3454200" imgH="44424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08050" y="3500438"/>
                        <a:ext cx="34544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2601" name="Object 9">
            <a:extLst>
              <a:ext uri="{FF2B5EF4-FFF2-40B4-BE49-F238E27FC236}">
                <a16:creationId xmlns:a16="http://schemas.microsoft.com/office/drawing/2014/main" id="{47CD281B-7C24-A985-80D9-5E4DD7F7F95C}"/>
              </a:ext>
            </a:extLst>
          </p:cNvPr>
          <p:cNvGraphicFramePr>
            <a:graphicFrameLocks noChangeAspect="1"/>
          </p:cNvGraphicFramePr>
          <p:nvPr/>
        </p:nvGraphicFramePr>
        <p:xfrm>
          <a:off x="971550" y="4365625"/>
          <a:ext cx="2349500" cy="444500"/>
        </p:xfrm>
        <a:graphic>
          <a:graphicData uri="http://schemas.openxmlformats.org/presentationml/2006/ole">
            <mc:AlternateContent xmlns:mc="http://schemas.openxmlformats.org/markup-compatibility/2006">
              <mc:Choice xmlns:v="urn:schemas-microsoft-com:vml" Requires="v">
                <p:oleObj name="Equation" r:id="rId12" imgW="2349360" imgH="444240" progId="Equation.3">
                  <p:embed/>
                </p:oleObj>
              </mc:Choice>
              <mc:Fallback>
                <p:oleObj name="Equation" r:id="rId12" imgW="2349360" imgH="44424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1550" y="4365625"/>
                        <a:ext cx="2349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2602" name="Object 10">
            <a:extLst>
              <a:ext uri="{FF2B5EF4-FFF2-40B4-BE49-F238E27FC236}">
                <a16:creationId xmlns:a16="http://schemas.microsoft.com/office/drawing/2014/main" id="{6A4AF708-D3AD-258E-5856-3057769EE9C1}"/>
              </a:ext>
            </a:extLst>
          </p:cNvPr>
          <p:cNvGraphicFramePr>
            <a:graphicFrameLocks noChangeAspect="1"/>
          </p:cNvGraphicFramePr>
          <p:nvPr/>
        </p:nvGraphicFramePr>
        <p:xfrm>
          <a:off x="923925" y="4946650"/>
          <a:ext cx="8115300" cy="1003300"/>
        </p:xfrm>
        <a:graphic>
          <a:graphicData uri="http://schemas.openxmlformats.org/presentationml/2006/ole">
            <mc:AlternateContent xmlns:mc="http://schemas.openxmlformats.org/markup-compatibility/2006">
              <mc:Choice xmlns:v="urn:schemas-microsoft-com:vml" Requires="v">
                <p:oleObj name="Equation" r:id="rId14" imgW="8115120" imgH="1002960" progId="Equation.3">
                  <p:embed/>
                </p:oleObj>
              </mc:Choice>
              <mc:Fallback>
                <p:oleObj name="Equation" r:id="rId14" imgW="8115120" imgH="1002960" progId="Equation.3">
                  <p:embed/>
                  <p:pic>
                    <p:nvPicPr>
                      <p:cNvPr id="0" name="Object 1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23925" y="4946650"/>
                        <a:ext cx="81153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2603" name="Object 11">
            <a:extLst>
              <a:ext uri="{FF2B5EF4-FFF2-40B4-BE49-F238E27FC236}">
                <a16:creationId xmlns:a16="http://schemas.microsoft.com/office/drawing/2014/main" id="{1104C1AB-45CD-1438-FA57-0C47B4675D80}"/>
              </a:ext>
            </a:extLst>
          </p:cNvPr>
          <p:cNvGraphicFramePr>
            <a:graphicFrameLocks noChangeAspect="1"/>
          </p:cNvGraphicFramePr>
          <p:nvPr/>
        </p:nvGraphicFramePr>
        <p:xfrm>
          <a:off x="4229100" y="3436938"/>
          <a:ext cx="3871913" cy="568325"/>
        </p:xfrm>
        <a:graphic>
          <a:graphicData uri="http://schemas.openxmlformats.org/presentationml/2006/ole">
            <mc:AlternateContent xmlns:mc="http://schemas.openxmlformats.org/markup-compatibility/2006">
              <mc:Choice xmlns:v="urn:schemas-microsoft-com:vml" Requires="v">
                <p:oleObj name="公式" r:id="rId16" imgW="1384200" imgH="203040" progId="Equation.3">
                  <p:embed/>
                </p:oleObj>
              </mc:Choice>
              <mc:Fallback>
                <p:oleObj name="公式" r:id="rId16" imgW="1384200" imgH="203040" progId="Equation.3">
                  <p:embed/>
                  <p:pic>
                    <p:nvPicPr>
                      <p:cNvPr id="0" name="Object 1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229100" y="3436938"/>
                        <a:ext cx="3871913" cy="568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2596"/>
                                        </p:tgtEl>
                                        <p:attrNameLst>
                                          <p:attrName>style.visibility</p:attrName>
                                        </p:attrNameLst>
                                      </p:cBhvr>
                                      <p:to>
                                        <p:strVal val="visible"/>
                                      </p:to>
                                    </p:set>
                                    <p:animEffect transition="in" filter="wipe(left)">
                                      <p:cBhvr>
                                        <p:cTn id="7" dur="500"/>
                                        <p:tgtEl>
                                          <p:spTgt spid="622596"/>
                                        </p:tgtEl>
                                      </p:cBhvr>
                                    </p:animEffect>
                                  </p:childTnLst>
                                </p:cTn>
                              </p:par>
                              <p:par>
                                <p:cTn id="8" presetID="22" presetClass="entr" presetSubtype="8" fill="hold" nodeType="withEffect">
                                  <p:stCondLst>
                                    <p:cond delay="0"/>
                                  </p:stCondLst>
                                  <p:childTnLst>
                                    <p:set>
                                      <p:cBhvr>
                                        <p:cTn id="9" dur="1" fill="hold">
                                          <p:stCondLst>
                                            <p:cond delay="0"/>
                                          </p:stCondLst>
                                        </p:cTn>
                                        <p:tgtEl>
                                          <p:spTgt spid="622599"/>
                                        </p:tgtEl>
                                        <p:attrNameLst>
                                          <p:attrName>style.visibility</p:attrName>
                                        </p:attrNameLst>
                                      </p:cBhvr>
                                      <p:to>
                                        <p:strVal val="visible"/>
                                      </p:to>
                                    </p:set>
                                    <p:animEffect transition="in" filter="wipe(left)">
                                      <p:cBhvr>
                                        <p:cTn id="10" dur="500"/>
                                        <p:tgtEl>
                                          <p:spTgt spid="62259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622598"/>
                                        </p:tgtEl>
                                        <p:attrNameLst>
                                          <p:attrName>style.visibility</p:attrName>
                                        </p:attrNameLst>
                                      </p:cBhvr>
                                      <p:to>
                                        <p:strVal val="visible"/>
                                      </p:to>
                                    </p:set>
                                    <p:animEffect transition="in" filter="wipe(left)">
                                      <p:cBhvr>
                                        <p:cTn id="15" dur="500"/>
                                        <p:tgtEl>
                                          <p:spTgt spid="622598"/>
                                        </p:tgtEl>
                                      </p:cBhvr>
                                    </p:animEffect>
                                  </p:childTnLst>
                                </p:cTn>
                              </p:par>
                              <p:par>
                                <p:cTn id="16" presetID="22" presetClass="entr" presetSubtype="8" fill="hold" nodeType="withEffect">
                                  <p:stCondLst>
                                    <p:cond delay="0"/>
                                  </p:stCondLst>
                                  <p:childTnLst>
                                    <p:set>
                                      <p:cBhvr>
                                        <p:cTn id="17" dur="1" fill="hold">
                                          <p:stCondLst>
                                            <p:cond delay="0"/>
                                          </p:stCondLst>
                                        </p:cTn>
                                        <p:tgtEl>
                                          <p:spTgt spid="622597"/>
                                        </p:tgtEl>
                                        <p:attrNameLst>
                                          <p:attrName>style.visibility</p:attrName>
                                        </p:attrNameLst>
                                      </p:cBhvr>
                                      <p:to>
                                        <p:strVal val="visible"/>
                                      </p:to>
                                    </p:set>
                                    <p:animEffect transition="in" filter="wipe(left)">
                                      <p:cBhvr>
                                        <p:cTn id="18" dur="500"/>
                                        <p:tgtEl>
                                          <p:spTgt spid="622597"/>
                                        </p:tgtEl>
                                      </p:cBhvr>
                                    </p:animEffect>
                                  </p:childTnLst>
                                </p:cTn>
                              </p:par>
                              <p:par>
                                <p:cTn id="19" presetID="22" presetClass="entr" presetSubtype="8" fill="hold" nodeType="withEffect">
                                  <p:stCondLst>
                                    <p:cond delay="0"/>
                                  </p:stCondLst>
                                  <p:childTnLst>
                                    <p:set>
                                      <p:cBhvr>
                                        <p:cTn id="20" dur="1" fill="hold">
                                          <p:stCondLst>
                                            <p:cond delay="0"/>
                                          </p:stCondLst>
                                        </p:cTn>
                                        <p:tgtEl>
                                          <p:spTgt spid="622600"/>
                                        </p:tgtEl>
                                        <p:attrNameLst>
                                          <p:attrName>style.visibility</p:attrName>
                                        </p:attrNameLst>
                                      </p:cBhvr>
                                      <p:to>
                                        <p:strVal val="visible"/>
                                      </p:to>
                                    </p:set>
                                    <p:animEffect transition="in" filter="wipe(left)">
                                      <p:cBhvr>
                                        <p:cTn id="21" dur="500"/>
                                        <p:tgtEl>
                                          <p:spTgt spid="622600"/>
                                        </p:tgtEl>
                                      </p:cBhvr>
                                    </p:animEffect>
                                  </p:childTnLst>
                                </p:cTn>
                              </p:par>
                              <p:par>
                                <p:cTn id="22" presetID="22" presetClass="entr" presetSubtype="8" fill="hold" nodeType="withEffect">
                                  <p:stCondLst>
                                    <p:cond delay="0"/>
                                  </p:stCondLst>
                                  <p:childTnLst>
                                    <p:set>
                                      <p:cBhvr>
                                        <p:cTn id="23" dur="1" fill="hold">
                                          <p:stCondLst>
                                            <p:cond delay="0"/>
                                          </p:stCondLst>
                                        </p:cTn>
                                        <p:tgtEl>
                                          <p:spTgt spid="622603"/>
                                        </p:tgtEl>
                                        <p:attrNameLst>
                                          <p:attrName>style.visibility</p:attrName>
                                        </p:attrNameLst>
                                      </p:cBhvr>
                                      <p:to>
                                        <p:strVal val="visible"/>
                                      </p:to>
                                    </p:set>
                                    <p:animEffect transition="in" filter="wipe(left)">
                                      <p:cBhvr>
                                        <p:cTn id="24" dur="500"/>
                                        <p:tgtEl>
                                          <p:spTgt spid="622603"/>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2" presetClass="entr" presetSubtype="8" fill="hold" nodeType="clickEffect">
                                  <p:stCondLst>
                                    <p:cond delay="0"/>
                                  </p:stCondLst>
                                  <p:childTnLst>
                                    <p:set>
                                      <p:cBhvr>
                                        <p:cTn id="28" dur="1" fill="hold">
                                          <p:stCondLst>
                                            <p:cond delay="0"/>
                                          </p:stCondLst>
                                        </p:cTn>
                                        <p:tgtEl>
                                          <p:spTgt spid="622601"/>
                                        </p:tgtEl>
                                        <p:attrNameLst>
                                          <p:attrName>style.visibility</p:attrName>
                                        </p:attrNameLst>
                                      </p:cBhvr>
                                      <p:to>
                                        <p:strVal val="visible"/>
                                      </p:to>
                                    </p:set>
                                    <p:animEffect transition="in" filter="wipe(left)">
                                      <p:cBhvr>
                                        <p:cTn id="29" dur="500"/>
                                        <p:tgtEl>
                                          <p:spTgt spid="622601"/>
                                        </p:tgtEl>
                                      </p:cBhvr>
                                    </p:animEffect>
                                  </p:childTnLst>
                                </p:cTn>
                              </p:par>
                              <p:par>
                                <p:cTn id="30" presetID="22" presetClass="entr" presetSubtype="8" fill="hold" nodeType="withEffect">
                                  <p:stCondLst>
                                    <p:cond delay="0"/>
                                  </p:stCondLst>
                                  <p:childTnLst>
                                    <p:set>
                                      <p:cBhvr>
                                        <p:cTn id="31" dur="1" fill="hold">
                                          <p:stCondLst>
                                            <p:cond delay="0"/>
                                          </p:stCondLst>
                                        </p:cTn>
                                        <p:tgtEl>
                                          <p:spTgt spid="622602"/>
                                        </p:tgtEl>
                                        <p:attrNameLst>
                                          <p:attrName>style.visibility</p:attrName>
                                        </p:attrNameLst>
                                      </p:cBhvr>
                                      <p:to>
                                        <p:strVal val="visible"/>
                                      </p:to>
                                    </p:set>
                                    <p:animEffect transition="in" filter="wipe(left)">
                                      <p:cBhvr>
                                        <p:cTn id="32" dur="500"/>
                                        <p:tgtEl>
                                          <p:spTgt spid="6226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2598" grpId="0"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3626" name="Group 10">
            <a:extLst>
              <a:ext uri="{FF2B5EF4-FFF2-40B4-BE49-F238E27FC236}">
                <a16:creationId xmlns:a16="http://schemas.microsoft.com/office/drawing/2014/main" id="{E11CD65D-A91A-B718-A378-AFA5BB7DD045}"/>
              </a:ext>
            </a:extLst>
          </p:cNvPr>
          <p:cNvGraphicFramePr>
            <a:graphicFrameLocks noGrp="1"/>
          </p:cNvGraphicFramePr>
          <p:nvPr/>
        </p:nvGraphicFramePr>
        <p:xfrm>
          <a:off x="250825" y="765175"/>
          <a:ext cx="8281988" cy="2232025"/>
        </p:xfrm>
        <a:graphic>
          <a:graphicData uri="http://schemas.openxmlformats.org/drawingml/2006/table">
            <a:tbl>
              <a:tblPr/>
              <a:tblGrid>
                <a:gridCol w="4165600">
                  <a:extLst>
                    <a:ext uri="{9D8B030D-6E8A-4147-A177-3AD203B41FA5}">
                      <a16:colId xmlns:a16="http://schemas.microsoft.com/office/drawing/2014/main" val="3348161271"/>
                    </a:ext>
                  </a:extLst>
                </a:gridCol>
                <a:gridCol w="4116388">
                  <a:extLst>
                    <a:ext uri="{9D8B030D-6E8A-4147-A177-3AD203B41FA5}">
                      <a16:colId xmlns:a16="http://schemas.microsoft.com/office/drawing/2014/main" val="52907942"/>
                    </a:ext>
                  </a:extLst>
                </a:gridCol>
              </a:tblGrid>
              <a:tr h="1068388">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937297372"/>
                  </a:ext>
                </a:extLst>
              </a:tr>
              <a:tr h="1163638">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737032410"/>
                  </a:ext>
                </a:extLst>
              </a:tr>
            </a:tbl>
          </a:graphicData>
        </a:graphic>
      </p:graphicFrame>
      <p:graphicFrame>
        <p:nvGraphicFramePr>
          <p:cNvPr id="623635" name="Object 19">
            <a:extLst>
              <a:ext uri="{FF2B5EF4-FFF2-40B4-BE49-F238E27FC236}">
                <a16:creationId xmlns:a16="http://schemas.microsoft.com/office/drawing/2014/main" id="{03895135-5C00-FEE2-71DE-734B85E8C59E}"/>
              </a:ext>
            </a:extLst>
          </p:cNvPr>
          <p:cNvGraphicFramePr>
            <a:graphicFrameLocks noChangeAspect="1"/>
          </p:cNvGraphicFramePr>
          <p:nvPr/>
        </p:nvGraphicFramePr>
        <p:xfrm>
          <a:off x="611188" y="1700213"/>
          <a:ext cx="5575300" cy="1373187"/>
        </p:xfrm>
        <a:graphic>
          <a:graphicData uri="http://schemas.openxmlformats.org/presentationml/2006/ole">
            <mc:AlternateContent xmlns:mc="http://schemas.openxmlformats.org/markup-compatibility/2006">
              <mc:Choice xmlns:v="urn:schemas-microsoft-com:vml" Requires="v">
                <p:oleObj name="公式" r:id="rId2" imgW="1854000" imgH="457200" progId="Equation.3">
                  <p:embed/>
                </p:oleObj>
              </mc:Choice>
              <mc:Fallback>
                <p:oleObj name="公式" r:id="rId2" imgW="1854000" imgH="457200" progId="Equation.3">
                  <p:embed/>
                  <p:pic>
                    <p:nvPicPr>
                      <p:cNvPr id="0" name="Object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1700213"/>
                        <a:ext cx="5575300" cy="1373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3636" name="Object 20">
            <a:extLst>
              <a:ext uri="{FF2B5EF4-FFF2-40B4-BE49-F238E27FC236}">
                <a16:creationId xmlns:a16="http://schemas.microsoft.com/office/drawing/2014/main" id="{0067F83D-F264-9CB8-1C48-D07EB3375E6F}"/>
              </a:ext>
            </a:extLst>
          </p:cNvPr>
          <p:cNvGraphicFramePr>
            <a:graphicFrameLocks noChangeAspect="1"/>
          </p:cNvGraphicFramePr>
          <p:nvPr/>
        </p:nvGraphicFramePr>
        <p:xfrm>
          <a:off x="827088" y="3860800"/>
          <a:ext cx="3581400" cy="444500"/>
        </p:xfrm>
        <a:graphic>
          <a:graphicData uri="http://schemas.openxmlformats.org/presentationml/2006/ole">
            <mc:AlternateContent xmlns:mc="http://schemas.openxmlformats.org/markup-compatibility/2006">
              <mc:Choice xmlns:v="urn:schemas-microsoft-com:vml" Requires="v">
                <p:oleObj name="Equation" r:id="rId4" imgW="3581280" imgH="444240" progId="Equation.3">
                  <p:embed/>
                </p:oleObj>
              </mc:Choice>
              <mc:Fallback>
                <p:oleObj name="Equation" r:id="rId4" imgW="3581280" imgH="444240" progId="Equation.3">
                  <p:embed/>
                  <p:pic>
                    <p:nvPicPr>
                      <p:cNvPr id="0" name="Object 2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3860800"/>
                        <a:ext cx="3581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3637" name="Object 21">
            <a:extLst>
              <a:ext uri="{FF2B5EF4-FFF2-40B4-BE49-F238E27FC236}">
                <a16:creationId xmlns:a16="http://schemas.microsoft.com/office/drawing/2014/main" id="{A52AF2FD-9202-B9C6-C9A4-003029C08E91}"/>
              </a:ext>
            </a:extLst>
          </p:cNvPr>
          <p:cNvGraphicFramePr>
            <a:graphicFrameLocks noChangeAspect="1"/>
          </p:cNvGraphicFramePr>
          <p:nvPr/>
        </p:nvGraphicFramePr>
        <p:xfrm>
          <a:off x="827088" y="4724400"/>
          <a:ext cx="7010400" cy="1066800"/>
        </p:xfrm>
        <a:graphic>
          <a:graphicData uri="http://schemas.openxmlformats.org/presentationml/2006/ole">
            <mc:AlternateContent xmlns:mc="http://schemas.openxmlformats.org/markup-compatibility/2006">
              <mc:Choice xmlns:v="urn:schemas-microsoft-com:vml" Requires="v">
                <p:oleObj name="Equation" r:id="rId6" imgW="7010280" imgH="1066680" progId="Equation.3">
                  <p:embed/>
                </p:oleObj>
              </mc:Choice>
              <mc:Fallback>
                <p:oleObj name="Equation" r:id="rId6" imgW="7010280" imgH="1066680" progId="Equation.3">
                  <p:embed/>
                  <p:pic>
                    <p:nvPicPr>
                      <p:cNvPr id="0" name="Object 2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4724400"/>
                        <a:ext cx="701040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23626"/>
                                        </p:tgtEl>
                                        <p:attrNameLst>
                                          <p:attrName>style.visibility</p:attrName>
                                        </p:attrNameLst>
                                      </p:cBhvr>
                                      <p:to>
                                        <p:strVal val="visible"/>
                                      </p:to>
                                    </p:set>
                                    <p:animEffect transition="in" filter="blinds(horizontal)">
                                      <p:cBhvr>
                                        <p:cTn id="7" dur="500"/>
                                        <p:tgtEl>
                                          <p:spTgt spid="623626"/>
                                        </p:tgtEl>
                                      </p:cBhvr>
                                    </p:animEffect>
                                  </p:childTnLst>
                                </p:cTn>
                              </p:par>
                              <p:par>
                                <p:cTn id="8" presetID="3" presetClass="entr" presetSubtype="10" fill="hold" nodeType="withEffect">
                                  <p:stCondLst>
                                    <p:cond delay="0"/>
                                  </p:stCondLst>
                                  <p:childTnLst>
                                    <p:set>
                                      <p:cBhvr>
                                        <p:cTn id="9" dur="1" fill="hold">
                                          <p:stCondLst>
                                            <p:cond delay="0"/>
                                          </p:stCondLst>
                                        </p:cTn>
                                        <p:tgtEl>
                                          <p:spTgt spid="623635"/>
                                        </p:tgtEl>
                                        <p:attrNameLst>
                                          <p:attrName>style.visibility</p:attrName>
                                        </p:attrNameLst>
                                      </p:cBhvr>
                                      <p:to>
                                        <p:strVal val="visible"/>
                                      </p:to>
                                    </p:set>
                                    <p:animEffect transition="in" filter="blinds(horizontal)">
                                      <p:cBhvr>
                                        <p:cTn id="10" dur="500"/>
                                        <p:tgtEl>
                                          <p:spTgt spid="62363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23636"/>
                                        </p:tgtEl>
                                        <p:attrNameLst>
                                          <p:attrName>style.visibility</p:attrName>
                                        </p:attrNameLst>
                                      </p:cBhvr>
                                      <p:to>
                                        <p:strVal val="visible"/>
                                      </p:to>
                                    </p:set>
                                    <p:animEffect transition="in" filter="wipe(left)">
                                      <p:cBhvr>
                                        <p:cTn id="15" dur="500"/>
                                        <p:tgtEl>
                                          <p:spTgt spid="623636"/>
                                        </p:tgtEl>
                                      </p:cBhvr>
                                    </p:animEffect>
                                  </p:childTnLst>
                                </p:cTn>
                              </p:par>
                              <p:par>
                                <p:cTn id="16" presetID="22" presetClass="entr" presetSubtype="8" fill="hold" nodeType="withEffect">
                                  <p:stCondLst>
                                    <p:cond delay="0"/>
                                  </p:stCondLst>
                                  <p:childTnLst>
                                    <p:set>
                                      <p:cBhvr>
                                        <p:cTn id="17" dur="1" fill="hold">
                                          <p:stCondLst>
                                            <p:cond delay="0"/>
                                          </p:stCondLst>
                                        </p:cTn>
                                        <p:tgtEl>
                                          <p:spTgt spid="623637"/>
                                        </p:tgtEl>
                                        <p:attrNameLst>
                                          <p:attrName>style.visibility</p:attrName>
                                        </p:attrNameLst>
                                      </p:cBhvr>
                                      <p:to>
                                        <p:strVal val="visible"/>
                                      </p:to>
                                    </p:set>
                                    <p:animEffect transition="in" filter="wipe(left)">
                                      <p:cBhvr>
                                        <p:cTn id="18" dur="500"/>
                                        <p:tgtEl>
                                          <p:spTgt spid="6236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a:extLst>
              <a:ext uri="{FF2B5EF4-FFF2-40B4-BE49-F238E27FC236}">
                <a16:creationId xmlns:a16="http://schemas.microsoft.com/office/drawing/2014/main" id="{F1D0E8D0-416D-02D0-1730-0C67B16AA6B4}"/>
              </a:ext>
            </a:extLst>
          </p:cNvPr>
          <p:cNvSpPr txBox="1">
            <a:spLocks noChangeArrowheads="1"/>
          </p:cNvSpPr>
          <p:nvPr/>
        </p:nvSpPr>
        <p:spPr bwMode="auto">
          <a:xfrm>
            <a:off x="852488" y="26035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为了计算方便</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习惯上取</a:t>
            </a:r>
          </a:p>
        </p:txBody>
      </p:sp>
      <p:graphicFrame>
        <p:nvGraphicFramePr>
          <p:cNvPr id="624643" name="Object 3">
            <a:extLst>
              <a:ext uri="{FF2B5EF4-FFF2-40B4-BE49-F238E27FC236}">
                <a16:creationId xmlns:a16="http://schemas.microsoft.com/office/drawing/2014/main" id="{C81016CB-670C-1BE0-1EB9-6C4C08598E50}"/>
              </a:ext>
            </a:extLst>
          </p:cNvPr>
          <p:cNvGraphicFramePr>
            <a:graphicFrameLocks noChangeAspect="1"/>
          </p:cNvGraphicFramePr>
          <p:nvPr/>
        </p:nvGraphicFramePr>
        <p:xfrm>
          <a:off x="882650" y="981075"/>
          <a:ext cx="3810000" cy="1041400"/>
        </p:xfrm>
        <a:graphic>
          <a:graphicData uri="http://schemas.openxmlformats.org/presentationml/2006/ole">
            <mc:AlternateContent xmlns:mc="http://schemas.openxmlformats.org/markup-compatibility/2006">
              <mc:Choice xmlns:v="urn:schemas-microsoft-com:vml" Requires="v">
                <p:oleObj name="Equation" r:id="rId2" imgW="3809880" imgH="1041120" progId="Equation.3">
                  <p:embed/>
                </p:oleObj>
              </mc:Choice>
              <mc:Fallback>
                <p:oleObj name="Equation" r:id="rId2" imgW="3809880" imgH="104112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2650" y="981075"/>
                        <a:ext cx="38100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4" name="Object 4">
            <a:extLst>
              <a:ext uri="{FF2B5EF4-FFF2-40B4-BE49-F238E27FC236}">
                <a16:creationId xmlns:a16="http://schemas.microsoft.com/office/drawing/2014/main" id="{39C084A3-FD7F-BC44-AADB-CF5617A8B3D6}"/>
              </a:ext>
            </a:extLst>
          </p:cNvPr>
          <p:cNvGraphicFramePr>
            <a:graphicFrameLocks noChangeAspect="1"/>
          </p:cNvGraphicFramePr>
          <p:nvPr/>
        </p:nvGraphicFramePr>
        <p:xfrm>
          <a:off x="4926013" y="981075"/>
          <a:ext cx="3822700" cy="1041400"/>
        </p:xfrm>
        <a:graphic>
          <a:graphicData uri="http://schemas.openxmlformats.org/presentationml/2006/ole">
            <mc:AlternateContent xmlns:mc="http://schemas.openxmlformats.org/markup-compatibility/2006">
              <mc:Choice xmlns:v="urn:schemas-microsoft-com:vml" Requires="v">
                <p:oleObj name="Equation" r:id="rId4" imgW="3822480" imgH="1041120" progId="Equation.3">
                  <p:embed/>
                </p:oleObj>
              </mc:Choice>
              <mc:Fallback>
                <p:oleObj name="Equation" r:id="rId4" imgW="3822480" imgH="104112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6013" y="981075"/>
                        <a:ext cx="3822700" cy="104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5" name="Object 5">
            <a:extLst>
              <a:ext uri="{FF2B5EF4-FFF2-40B4-BE49-F238E27FC236}">
                <a16:creationId xmlns:a16="http://schemas.microsoft.com/office/drawing/2014/main" id="{A3D88F9B-7A65-1DDF-C057-68CF1D87DC87}"/>
              </a:ext>
            </a:extLst>
          </p:cNvPr>
          <p:cNvGraphicFramePr>
            <a:graphicFrameLocks noChangeAspect="1"/>
          </p:cNvGraphicFramePr>
          <p:nvPr/>
        </p:nvGraphicFramePr>
        <p:xfrm>
          <a:off x="900113" y="2341563"/>
          <a:ext cx="8162925" cy="727075"/>
        </p:xfrm>
        <a:graphic>
          <a:graphicData uri="http://schemas.openxmlformats.org/presentationml/2006/ole">
            <mc:AlternateContent xmlns:mc="http://schemas.openxmlformats.org/markup-compatibility/2006">
              <mc:Choice xmlns:v="urn:schemas-microsoft-com:vml" Requires="v">
                <p:oleObj name="公式" r:id="rId6" imgW="2717640" imgH="241200" progId="Equation.3">
                  <p:embed/>
                </p:oleObj>
              </mc:Choice>
              <mc:Fallback>
                <p:oleObj name="公式" r:id="rId6" imgW="2717640" imgH="24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2341563"/>
                        <a:ext cx="8162925"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4646" name="Group 6">
            <a:extLst>
              <a:ext uri="{FF2B5EF4-FFF2-40B4-BE49-F238E27FC236}">
                <a16:creationId xmlns:a16="http://schemas.microsoft.com/office/drawing/2014/main" id="{4E729247-51CC-4B4B-19B4-EF024E42FE0E}"/>
              </a:ext>
            </a:extLst>
          </p:cNvPr>
          <p:cNvGraphicFramePr>
            <a:graphicFrameLocks noGrp="1"/>
          </p:cNvGraphicFramePr>
          <p:nvPr/>
        </p:nvGraphicFramePr>
        <p:xfrm>
          <a:off x="250825" y="3284538"/>
          <a:ext cx="8893175" cy="2519362"/>
        </p:xfrm>
        <a:graphic>
          <a:graphicData uri="http://schemas.openxmlformats.org/drawingml/2006/table">
            <a:tbl>
              <a:tblPr/>
              <a:tblGrid>
                <a:gridCol w="4473575">
                  <a:extLst>
                    <a:ext uri="{9D8B030D-6E8A-4147-A177-3AD203B41FA5}">
                      <a16:colId xmlns:a16="http://schemas.microsoft.com/office/drawing/2014/main" val="1549180567"/>
                    </a:ext>
                  </a:extLst>
                </a:gridCol>
                <a:gridCol w="4419600">
                  <a:extLst>
                    <a:ext uri="{9D8B030D-6E8A-4147-A177-3AD203B41FA5}">
                      <a16:colId xmlns:a16="http://schemas.microsoft.com/office/drawing/2014/main" val="708748279"/>
                    </a:ext>
                  </a:extLst>
                </a:gridCol>
              </a:tblGrid>
              <a:tr h="1206500">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2220966471"/>
                  </a:ext>
                </a:extLst>
              </a:tr>
              <a:tr h="13128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639673018"/>
                  </a:ext>
                </a:extLst>
              </a:tr>
            </a:tbl>
          </a:graphicData>
        </a:graphic>
      </p:graphicFrame>
      <p:graphicFrame>
        <p:nvGraphicFramePr>
          <p:cNvPr id="624654" name="Object 14">
            <a:extLst>
              <a:ext uri="{FF2B5EF4-FFF2-40B4-BE49-F238E27FC236}">
                <a16:creationId xmlns:a16="http://schemas.microsoft.com/office/drawing/2014/main" id="{E8DFF925-7578-30E0-54F8-00923FC7B3C4}"/>
              </a:ext>
            </a:extLst>
          </p:cNvPr>
          <p:cNvGraphicFramePr>
            <a:graphicFrameLocks noChangeAspect="1"/>
          </p:cNvGraphicFramePr>
          <p:nvPr/>
        </p:nvGraphicFramePr>
        <p:xfrm>
          <a:off x="222250" y="4292600"/>
          <a:ext cx="7445375" cy="1144588"/>
        </p:xfrm>
        <a:graphic>
          <a:graphicData uri="http://schemas.openxmlformats.org/presentationml/2006/ole">
            <mc:AlternateContent xmlns:mc="http://schemas.openxmlformats.org/markup-compatibility/2006">
              <mc:Choice xmlns:v="urn:schemas-microsoft-com:vml" Requires="v">
                <p:oleObj name="公式" r:id="rId8" imgW="2971800" imgH="457200" progId="Equation.3">
                  <p:embed/>
                </p:oleObj>
              </mc:Choice>
              <mc:Fallback>
                <p:oleObj name="公式" r:id="rId8" imgW="2971800" imgH="457200" progId="Equation.3">
                  <p:embed/>
                  <p:pic>
                    <p:nvPicPr>
                      <p:cNvPr id="0" name="Object 1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2250" y="4292600"/>
                        <a:ext cx="7445375" cy="1144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655" name="Object 15">
            <a:extLst>
              <a:ext uri="{FF2B5EF4-FFF2-40B4-BE49-F238E27FC236}">
                <a16:creationId xmlns:a16="http://schemas.microsoft.com/office/drawing/2014/main" id="{7AED2F48-97ED-0082-2E5F-21153D446D43}"/>
              </a:ext>
            </a:extLst>
          </p:cNvPr>
          <p:cNvGraphicFramePr>
            <a:graphicFrameLocks noChangeAspect="1"/>
          </p:cNvGraphicFramePr>
          <p:nvPr/>
        </p:nvGraphicFramePr>
        <p:xfrm>
          <a:off x="1116013" y="6032500"/>
          <a:ext cx="5286375" cy="565150"/>
        </p:xfrm>
        <a:graphic>
          <a:graphicData uri="http://schemas.openxmlformats.org/presentationml/2006/ole">
            <mc:AlternateContent xmlns:mc="http://schemas.openxmlformats.org/markup-compatibility/2006">
              <mc:Choice xmlns:v="urn:schemas-microsoft-com:vml" Requires="v">
                <p:oleObj name="Equation" r:id="rId10" imgW="4394160" imgH="469800" progId="Equation.3">
                  <p:embed/>
                </p:oleObj>
              </mc:Choice>
              <mc:Fallback>
                <p:oleObj name="Equation" r:id="rId10" imgW="4394160" imgH="469800" progId="Equation.3">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16013" y="6032500"/>
                        <a:ext cx="5286375" cy="565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643"/>
                                        </p:tgtEl>
                                        <p:attrNameLst>
                                          <p:attrName>style.visibility</p:attrName>
                                        </p:attrNameLst>
                                      </p:cBhvr>
                                      <p:to>
                                        <p:strVal val="visible"/>
                                      </p:to>
                                    </p:set>
                                    <p:animEffect transition="in" filter="wipe(left)">
                                      <p:cBhvr>
                                        <p:cTn id="7" dur="500"/>
                                        <p:tgtEl>
                                          <p:spTgt spid="624643"/>
                                        </p:tgtEl>
                                      </p:cBhvr>
                                    </p:animEffect>
                                  </p:childTnLst>
                                </p:cTn>
                              </p:par>
                              <p:par>
                                <p:cTn id="8" presetID="22" presetClass="entr" presetSubtype="8" fill="hold" nodeType="withEffect">
                                  <p:stCondLst>
                                    <p:cond delay="0"/>
                                  </p:stCondLst>
                                  <p:childTnLst>
                                    <p:set>
                                      <p:cBhvr>
                                        <p:cTn id="9" dur="1" fill="hold">
                                          <p:stCondLst>
                                            <p:cond delay="0"/>
                                          </p:stCondLst>
                                        </p:cTn>
                                        <p:tgtEl>
                                          <p:spTgt spid="624644"/>
                                        </p:tgtEl>
                                        <p:attrNameLst>
                                          <p:attrName>style.visibility</p:attrName>
                                        </p:attrNameLst>
                                      </p:cBhvr>
                                      <p:to>
                                        <p:strVal val="visible"/>
                                      </p:to>
                                    </p:set>
                                    <p:animEffect transition="in" filter="wipe(left)">
                                      <p:cBhvr>
                                        <p:cTn id="10" dur="500"/>
                                        <p:tgtEl>
                                          <p:spTgt spid="624644"/>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24645"/>
                                        </p:tgtEl>
                                        <p:attrNameLst>
                                          <p:attrName>style.visibility</p:attrName>
                                        </p:attrNameLst>
                                      </p:cBhvr>
                                      <p:to>
                                        <p:strVal val="visible"/>
                                      </p:to>
                                    </p:set>
                                    <p:animEffect transition="in" filter="wipe(left)">
                                      <p:cBhvr>
                                        <p:cTn id="15" dur="500"/>
                                        <p:tgtEl>
                                          <p:spTgt spid="62464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624646"/>
                                        </p:tgtEl>
                                        <p:attrNameLst>
                                          <p:attrName>style.visibility</p:attrName>
                                        </p:attrNameLst>
                                      </p:cBhvr>
                                      <p:to>
                                        <p:strVal val="visible"/>
                                      </p:to>
                                    </p:set>
                                    <p:animEffect transition="in" filter="blinds(horizontal)">
                                      <p:cBhvr>
                                        <p:cTn id="20" dur="500"/>
                                        <p:tgtEl>
                                          <p:spTgt spid="624646"/>
                                        </p:tgtEl>
                                      </p:cBhvr>
                                    </p:animEffect>
                                  </p:childTnLst>
                                </p:cTn>
                              </p:par>
                              <p:par>
                                <p:cTn id="21" presetID="3" presetClass="entr" presetSubtype="10" fill="hold" nodeType="withEffect">
                                  <p:stCondLst>
                                    <p:cond delay="0"/>
                                  </p:stCondLst>
                                  <p:childTnLst>
                                    <p:set>
                                      <p:cBhvr>
                                        <p:cTn id="22" dur="1" fill="hold">
                                          <p:stCondLst>
                                            <p:cond delay="0"/>
                                          </p:stCondLst>
                                        </p:cTn>
                                        <p:tgtEl>
                                          <p:spTgt spid="624654"/>
                                        </p:tgtEl>
                                        <p:attrNameLst>
                                          <p:attrName>style.visibility</p:attrName>
                                        </p:attrNameLst>
                                      </p:cBhvr>
                                      <p:to>
                                        <p:strVal val="visible"/>
                                      </p:to>
                                    </p:set>
                                    <p:animEffect transition="in" filter="blinds(horizontal)">
                                      <p:cBhvr>
                                        <p:cTn id="23" dur="500"/>
                                        <p:tgtEl>
                                          <p:spTgt spid="624654"/>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624655"/>
                                        </p:tgtEl>
                                        <p:attrNameLst>
                                          <p:attrName>style.visibility</p:attrName>
                                        </p:attrNameLst>
                                      </p:cBhvr>
                                      <p:to>
                                        <p:strVal val="visible"/>
                                      </p:to>
                                    </p:set>
                                    <p:animEffect transition="in" filter="wipe(left)">
                                      <p:cBhvr>
                                        <p:cTn id="28" dur="500"/>
                                        <p:tgtEl>
                                          <p:spTgt spid="6246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a:extLst>
              <a:ext uri="{FF2B5EF4-FFF2-40B4-BE49-F238E27FC236}">
                <a16:creationId xmlns:a16="http://schemas.microsoft.com/office/drawing/2014/main" id="{4EC029C8-05D6-3FFA-7D4C-896F63A15C01}"/>
              </a:ext>
            </a:extLst>
          </p:cNvPr>
          <p:cNvSpPr txBox="1">
            <a:spLocks noChangeArrowheads="1"/>
          </p:cNvSpPr>
          <p:nvPr/>
        </p:nvSpPr>
        <p:spPr bwMode="auto">
          <a:xfrm>
            <a:off x="828675" y="4005263"/>
            <a:ext cx="1295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ea typeface="黑体" panose="02010609060101010101" pitchFamily="49" charset="-122"/>
              </a:rPr>
              <a:t>解</a:t>
            </a:r>
          </a:p>
        </p:txBody>
      </p:sp>
      <p:graphicFrame>
        <p:nvGraphicFramePr>
          <p:cNvPr id="625667" name="Object 3">
            <a:extLst>
              <a:ext uri="{FF2B5EF4-FFF2-40B4-BE49-F238E27FC236}">
                <a16:creationId xmlns:a16="http://schemas.microsoft.com/office/drawing/2014/main" id="{D91A1C15-D614-53E3-8626-12424C87E4BC}"/>
              </a:ext>
            </a:extLst>
          </p:cNvPr>
          <p:cNvGraphicFramePr>
            <a:graphicFrameLocks noChangeAspect="1"/>
          </p:cNvGraphicFramePr>
          <p:nvPr/>
        </p:nvGraphicFramePr>
        <p:xfrm>
          <a:off x="1441450" y="4076700"/>
          <a:ext cx="7264400" cy="482600"/>
        </p:xfrm>
        <a:graphic>
          <a:graphicData uri="http://schemas.openxmlformats.org/presentationml/2006/ole">
            <mc:AlternateContent xmlns:mc="http://schemas.openxmlformats.org/markup-compatibility/2006">
              <mc:Choice xmlns:v="urn:schemas-microsoft-com:vml" Requires="v">
                <p:oleObj name="Equation" r:id="rId2" imgW="7264080" imgH="482400" progId="Equation.3">
                  <p:embed/>
                </p:oleObj>
              </mc:Choice>
              <mc:Fallback>
                <p:oleObj name="Equation" r:id="rId2" imgW="7264080" imgH="4824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1450" y="4076700"/>
                        <a:ext cx="72644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668" name="Object 4">
            <a:extLst>
              <a:ext uri="{FF2B5EF4-FFF2-40B4-BE49-F238E27FC236}">
                <a16:creationId xmlns:a16="http://schemas.microsoft.com/office/drawing/2014/main" id="{9069C203-3859-CFEB-0623-929CD37DF958}"/>
              </a:ext>
            </a:extLst>
          </p:cNvPr>
          <p:cNvGraphicFramePr>
            <a:graphicFrameLocks noChangeAspect="1"/>
          </p:cNvGraphicFramePr>
          <p:nvPr/>
        </p:nvGraphicFramePr>
        <p:xfrm>
          <a:off x="1130300" y="4797425"/>
          <a:ext cx="1041400" cy="368300"/>
        </p:xfrm>
        <a:graphic>
          <a:graphicData uri="http://schemas.openxmlformats.org/presentationml/2006/ole">
            <mc:AlternateContent xmlns:mc="http://schemas.openxmlformats.org/markup-compatibility/2006">
              <mc:Choice xmlns:v="urn:schemas-microsoft-com:vml" Requires="v">
                <p:oleObj name="Equation" r:id="rId4" imgW="1041120" imgH="368280" progId="Equation.3">
                  <p:embed/>
                </p:oleObj>
              </mc:Choice>
              <mc:Fallback>
                <p:oleObj name="Equation" r:id="rId4" imgW="1041120" imgH="36828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300" y="4797425"/>
                        <a:ext cx="10414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669" name="Object 5">
            <a:extLst>
              <a:ext uri="{FF2B5EF4-FFF2-40B4-BE49-F238E27FC236}">
                <a16:creationId xmlns:a16="http://schemas.microsoft.com/office/drawing/2014/main" id="{1F930C45-6994-39C4-2EEB-C8C9DB7E1F9B}"/>
              </a:ext>
            </a:extLst>
          </p:cNvPr>
          <p:cNvGraphicFramePr>
            <a:graphicFrameLocks noChangeAspect="1"/>
          </p:cNvGraphicFramePr>
          <p:nvPr/>
        </p:nvGraphicFramePr>
        <p:xfrm>
          <a:off x="2508250" y="4797425"/>
          <a:ext cx="1346200" cy="368300"/>
        </p:xfrm>
        <a:graphic>
          <a:graphicData uri="http://schemas.openxmlformats.org/presentationml/2006/ole">
            <mc:AlternateContent xmlns:mc="http://schemas.openxmlformats.org/markup-compatibility/2006">
              <mc:Choice xmlns:v="urn:schemas-microsoft-com:vml" Requires="v">
                <p:oleObj name="Equation" r:id="rId6" imgW="1346040" imgH="368280" progId="Equation.3">
                  <p:embed/>
                </p:oleObj>
              </mc:Choice>
              <mc:Fallback>
                <p:oleObj name="Equation" r:id="rId6" imgW="1346040" imgH="3682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0" y="4797425"/>
                        <a:ext cx="1346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670" name="Object 6">
            <a:extLst>
              <a:ext uri="{FF2B5EF4-FFF2-40B4-BE49-F238E27FC236}">
                <a16:creationId xmlns:a16="http://schemas.microsoft.com/office/drawing/2014/main" id="{D8186F7E-717A-DD31-3BF4-9B0E490018F9}"/>
              </a:ext>
            </a:extLst>
          </p:cNvPr>
          <p:cNvGraphicFramePr>
            <a:graphicFrameLocks noChangeAspect="1"/>
          </p:cNvGraphicFramePr>
          <p:nvPr/>
        </p:nvGraphicFramePr>
        <p:xfrm>
          <a:off x="4184650" y="4708525"/>
          <a:ext cx="1689100" cy="520700"/>
        </p:xfrm>
        <a:graphic>
          <a:graphicData uri="http://schemas.openxmlformats.org/presentationml/2006/ole">
            <mc:AlternateContent xmlns:mc="http://schemas.openxmlformats.org/markup-compatibility/2006">
              <mc:Choice xmlns:v="urn:schemas-microsoft-com:vml" Requires="v">
                <p:oleObj name="Equation" r:id="rId8" imgW="1688760" imgH="520560" progId="Equation.3">
                  <p:embed/>
                </p:oleObj>
              </mc:Choice>
              <mc:Fallback>
                <p:oleObj name="Equation" r:id="rId8" imgW="1688760" imgH="52056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184650" y="4708525"/>
                        <a:ext cx="16891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671" name="Object 7">
            <a:extLst>
              <a:ext uri="{FF2B5EF4-FFF2-40B4-BE49-F238E27FC236}">
                <a16:creationId xmlns:a16="http://schemas.microsoft.com/office/drawing/2014/main" id="{128BEFC3-2592-B5D6-6920-89FA1076721E}"/>
              </a:ext>
            </a:extLst>
          </p:cNvPr>
          <p:cNvGraphicFramePr>
            <a:graphicFrameLocks noChangeAspect="1"/>
          </p:cNvGraphicFramePr>
          <p:nvPr/>
        </p:nvGraphicFramePr>
        <p:xfrm>
          <a:off x="1069975" y="5373688"/>
          <a:ext cx="4635500" cy="482600"/>
        </p:xfrm>
        <a:graphic>
          <a:graphicData uri="http://schemas.openxmlformats.org/presentationml/2006/ole">
            <mc:AlternateContent xmlns:mc="http://schemas.openxmlformats.org/markup-compatibility/2006">
              <mc:Choice xmlns:v="urn:schemas-microsoft-com:vml" Requires="v">
                <p:oleObj name="Equation" r:id="rId10" imgW="4635360" imgH="482400" progId="Equation.3">
                  <p:embed/>
                </p:oleObj>
              </mc:Choice>
              <mc:Fallback>
                <p:oleObj name="Equation" r:id="rId10" imgW="4635360" imgH="48240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9975" y="5373688"/>
                        <a:ext cx="46355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625672" name="Group 8">
            <a:extLst>
              <a:ext uri="{FF2B5EF4-FFF2-40B4-BE49-F238E27FC236}">
                <a16:creationId xmlns:a16="http://schemas.microsoft.com/office/drawing/2014/main" id="{A3D8981F-4805-30CB-256C-464511BD9B6A}"/>
              </a:ext>
            </a:extLst>
          </p:cNvPr>
          <p:cNvGrpSpPr>
            <a:grpSpLocks/>
          </p:cNvGrpSpPr>
          <p:nvPr/>
        </p:nvGrpSpPr>
        <p:grpSpPr bwMode="auto">
          <a:xfrm>
            <a:off x="914400" y="260350"/>
            <a:ext cx="7696200" cy="3638550"/>
            <a:chOff x="576" y="384"/>
            <a:chExt cx="4848" cy="2292"/>
          </a:xfrm>
        </p:grpSpPr>
        <p:graphicFrame>
          <p:nvGraphicFramePr>
            <p:cNvPr id="625673" name="Object 9">
              <a:extLst>
                <a:ext uri="{FF2B5EF4-FFF2-40B4-BE49-F238E27FC236}">
                  <a16:creationId xmlns:a16="http://schemas.microsoft.com/office/drawing/2014/main" id="{7D8AA1C9-A80A-2273-47C6-462ED2BA8787}"/>
                </a:ext>
              </a:extLst>
            </p:cNvPr>
            <p:cNvGraphicFramePr>
              <a:graphicFrameLocks noChangeAspect="1"/>
            </p:cNvGraphicFramePr>
            <p:nvPr/>
          </p:nvGraphicFramePr>
          <p:xfrm>
            <a:off x="620" y="2428"/>
            <a:ext cx="944" cy="248"/>
          </p:xfrm>
          <a:graphic>
            <a:graphicData uri="http://schemas.openxmlformats.org/presentationml/2006/ole">
              <mc:AlternateContent xmlns:mc="http://schemas.openxmlformats.org/markup-compatibility/2006">
                <mc:Choice xmlns:v="urn:schemas-microsoft-com:vml" Requires="v">
                  <p:oleObj name="Equation" r:id="rId12" imgW="1498320" imgH="393480" progId="Equation.3">
                    <p:embed/>
                  </p:oleObj>
                </mc:Choice>
                <mc:Fallback>
                  <p:oleObj name="Equation" r:id="rId12" imgW="1498320" imgH="39348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20" y="2428"/>
                          <a:ext cx="94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5674" name="Text Box 10">
              <a:extLst>
                <a:ext uri="{FF2B5EF4-FFF2-40B4-BE49-F238E27FC236}">
                  <a16:creationId xmlns:a16="http://schemas.microsoft.com/office/drawing/2014/main" id="{035F2A8C-7A64-0732-7B6A-F1A57F84BC01}"/>
                </a:ext>
              </a:extLst>
            </p:cNvPr>
            <p:cNvSpPr txBox="1">
              <a:spLocks noChangeArrowheads="1"/>
            </p:cNvSpPr>
            <p:nvPr/>
          </p:nvSpPr>
          <p:spPr bwMode="auto">
            <a:xfrm>
              <a:off x="576" y="384"/>
              <a:ext cx="4848" cy="1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zh-CN" altLang="en-US" sz="2800" b="1">
                  <a:latin typeface="黑体" panose="02010609060101010101" pitchFamily="49" charset="-122"/>
                  <a:ea typeface="黑体" panose="02010609060101010101" pitchFamily="49" charset="-122"/>
                </a:rPr>
                <a:t>例</a:t>
              </a:r>
              <a:r>
                <a:rPr kumimoji="1" lang="en-US" altLang="zh-CN" sz="2800" b="1">
                  <a:latin typeface="Times New Roman" panose="02020603050405020304" pitchFamily="18" charset="0"/>
                  <a:ea typeface="黑体" panose="02010609060101010101" pitchFamily="49" charset="-122"/>
                </a:rPr>
                <a:t>1</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某厂生产的某种型号的电池</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其寿命长期以来服从方差</a:t>
              </a:r>
              <a:r>
                <a:rPr kumimoji="1" lang="zh-CN" altLang="en-US" sz="2800" b="1">
                  <a:latin typeface="Times New Roman" panose="02020603050405020304" pitchFamily="18" charset="0"/>
                  <a:sym typeface="Math1" pitchFamily="2" charset="2"/>
                </a:rPr>
                <a:t>     </a:t>
              </a:r>
              <a:r>
                <a:rPr kumimoji="1" lang="en-US" altLang="zh-CN" sz="2800" b="1">
                  <a:latin typeface="Times New Roman" panose="02020603050405020304" pitchFamily="18" charset="0"/>
                  <a:sym typeface="Math1" pitchFamily="2" charset="2"/>
                </a:rPr>
                <a:t>=5000 (</a:t>
              </a:r>
              <a:r>
                <a:rPr kumimoji="1" lang="zh-CN" altLang="en-US" sz="2800" b="1">
                  <a:latin typeface="Times New Roman" panose="02020603050405020304" pitchFamily="18" charset="0"/>
                  <a:sym typeface="Math1" pitchFamily="2" charset="2"/>
                </a:rPr>
                <a:t>小时</a:t>
              </a:r>
              <a:r>
                <a:rPr kumimoji="1" lang="en-US" altLang="zh-CN" sz="2800" b="1" baseline="30000">
                  <a:latin typeface="Times New Roman" panose="02020603050405020304" pitchFamily="18" charset="0"/>
                  <a:sym typeface="Math1" pitchFamily="2" charset="2"/>
                </a:rPr>
                <a:t>2</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的正态分布</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现有一批这种电池</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从它生产情况来看</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寿命的波动性有所变化</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现随机的取</a:t>
              </a:r>
              <a:r>
                <a:rPr kumimoji="1" lang="en-US" altLang="zh-CN" sz="2800" b="1">
                  <a:latin typeface="Times New Roman" panose="02020603050405020304" pitchFamily="18" charset="0"/>
                  <a:sym typeface="Math1" pitchFamily="2" charset="2"/>
                </a:rPr>
                <a:t>26</a:t>
              </a:r>
              <a:r>
                <a:rPr kumimoji="1" lang="zh-CN" altLang="en-US" sz="2800" b="1">
                  <a:latin typeface="Times New Roman" panose="02020603050405020304" pitchFamily="18" charset="0"/>
                  <a:sym typeface="Math1" pitchFamily="2" charset="2"/>
                </a:rPr>
                <a:t>只电池</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测出其寿命的样本方差      </a:t>
              </a:r>
              <a:r>
                <a:rPr kumimoji="1" lang="en-US" altLang="zh-CN" sz="2800" b="1">
                  <a:latin typeface="Times New Roman" panose="02020603050405020304" pitchFamily="18" charset="0"/>
                  <a:sym typeface="Math1" pitchFamily="2" charset="2"/>
                </a:rPr>
                <a:t>=9200(</a:t>
              </a:r>
              <a:r>
                <a:rPr kumimoji="1" lang="zh-CN" altLang="en-US" sz="2800" b="1">
                  <a:latin typeface="Times New Roman" panose="02020603050405020304" pitchFamily="18" charset="0"/>
                  <a:sym typeface="Math1" pitchFamily="2" charset="2"/>
                </a:rPr>
                <a:t>小时</a:t>
              </a:r>
              <a:r>
                <a:rPr kumimoji="1" lang="en-US" altLang="zh-CN" sz="2800" b="1" baseline="30000">
                  <a:latin typeface="Times New Roman" panose="02020603050405020304" pitchFamily="18" charset="0"/>
                  <a:sym typeface="Math1" pitchFamily="2" charset="2"/>
                </a:rPr>
                <a:t>2</a:t>
              </a: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问根据这一数据能否推断这批电池的寿命的波动性较以往的有显著的变化</a:t>
              </a:r>
              <a:r>
                <a:rPr kumimoji="1" lang="en-US" altLang="zh-CN" sz="2800" b="1">
                  <a:latin typeface="Times New Roman" panose="02020603050405020304" pitchFamily="18" charset="0"/>
                  <a:sym typeface="Math1" pitchFamily="2" charset="2"/>
                </a:rPr>
                <a:t>?</a:t>
              </a:r>
            </a:p>
          </p:txBody>
        </p:sp>
        <p:graphicFrame>
          <p:nvGraphicFramePr>
            <p:cNvPr id="625675" name="Object 11">
              <a:extLst>
                <a:ext uri="{FF2B5EF4-FFF2-40B4-BE49-F238E27FC236}">
                  <a16:creationId xmlns:a16="http://schemas.microsoft.com/office/drawing/2014/main" id="{0E02EAF3-8524-43D8-F8A2-1EC063B21035}"/>
                </a:ext>
              </a:extLst>
            </p:cNvPr>
            <p:cNvGraphicFramePr>
              <a:graphicFrameLocks noChangeAspect="1"/>
            </p:cNvGraphicFramePr>
            <p:nvPr/>
          </p:nvGraphicFramePr>
          <p:xfrm>
            <a:off x="1763" y="768"/>
            <a:ext cx="264" cy="248"/>
          </p:xfrm>
          <a:graphic>
            <a:graphicData uri="http://schemas.openxmlformats.org/presentationml/2006/ole">
              <mc:AlternateContent xmlns:mc="http://schemas.openxmlformats.org/markup-compatibility/2006">
                <mc:Choice xmlns:v="urn:schemas-microsoft-com:vml" Requires="v">
                  <p:oleObj name="Equation" r:id="rId14" imgW="419040" imgH="393480" progId="Equation.3">
                    <p:embed/>
                  </p:oleObj>
                </mc:Choice>
                <mc:Fallback>
                  <p:oleObj name="Equation" r:id="rId14" imgW="419040" imgH="393480" progId="Equation.3">
                    <p:embed/>
                    <p:pic>
                      <p:nvPicPr>
                        <p:cNvPr id="0" name="Object 1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63" y="768"/>
                          <a:ext cx="264"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5676" name="Object 12">
              <a:extLst>
                <a:ext uri="{FF2B5EF4-FFF2-40B4-BE49-F238E27FC236}">
                  <a16:creationId xmlns:a16="http://schemas.microsoft.com/office/drawing/2014/main" id="{9DDE2B4F-CB4B-101A-D6B8-6F6B9FDBDE55}"/>
                </a:ext>
              </a:extLst>
            </p:cNvPr>
            <p:cNvGraphicFramePr>
              <a:graphicFrameLocks noChangeAspect="1"/>
            </p:cNvGraphicFramePr>
            <p:nvPr/>
          </p:nvGraphicFramePr>
          <p:xfrm>
            <a:off x="1192" y="1731"/>
            <a:ext cx="200" cy="248"/>
          </p:xfrm>
          <a:graphic>
            <a:graphicData uri="http://schemas.openxmlformats.org/presentationml/2006/ole">
              <mc:AlternateContent xmlns:mc="http://schemas.openxmlformats.org/markup-compatibility/2006">
                <mc:Choice xmlns:v="urn:schemas-microsoft-com:vml" Requires="v">
                  <p:oleObj name="Equation" r:id="rId16" imgW="317160" imgH="393480" progId="Equation.3">
                    <p:embed/>
                  </p:oleObj>
                </mc:Choice>
                <mc:Fallback>
                  <p:oleObj name="Equation" r:id="rId16" imgW="317160" imgH="393480" progId="Equation.3">
                    <p:embed/>
                    <p:pic>
                      <p:nvPicPr>
                        <p:cNvPr id="0" name="Object 1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92" y="1731"/>
                          <a:ext cx="200"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25677" name="Object 13">
            <a:extLst>
              <a:ext uri="{FF2B5EF4-FFF2-40B4-BE49-F238E27FC236}">
                <a16:creationId xmlns:a16="http://schemas.microsoft.com/office/drawing/2014/main" id="{51F52B6B-D973-9269-7631-D26294FAC763}"/>
              </a:ext>
            </a:extLst>
          </p:cNvPr>
          <p:cNvGraphicFramePr>
            <a:graphicFrameLocks noChangeAspect="1"/>
          </p:cNvGraphicFramePr>
          <p:nvPr/>
        </p:nvGraphicFramePr>
        <p:xfrm>
          <a:off x="1016000" y="6042025"/>
          <a:ext cx="4851400" cy="482600"/>
        </p:xfrm>
        <a:graphic>
          <a:graphicData uri="http://schemas.openxmlformats.org/presentationml/2006/ole">
            <mc:AlternateContent xmlns:mc="http://schemas.openxmlformats.org/markup-compatibility/2006">
              <mc:Choice xmlns:v="urn:schemas-microsoft-com:vml" Requires="v">
                <p:oleObj name="Equation" r:id="rId18" imgW="4851360" imgH="482400" progId="Equation.3">
                  <p:embed/>
                </p:oleObj>
              </mc:Choice>
              <mc:Fallback>
                <p:oleObj name="Equation" r:id="rId18" imgW="4851360" imgH="482400" progId="Equation.3">
                  <p:embed/>
                  <p:pic>
                    <p:nvPicPr>
                      <p:cNvPr id="0" name="Object 1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16000" y="6042025"/>
                        <a:ext cx="4851400"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5666"/>
                                        </p:tgtEl>
                                        <p:attrNameLst>
                                          <p:attrName>style.visibility</p:attrName>
                                        </p:attrNameLst>
                                      </p:cBhvr>
                                      <p:to>
                                        <p:strVal val="visible"/>
                                      </p:to>
                                    </p:set>
                                    <p:animEffect transition="in" filter="wipe(left)">
                                      <p:cBhvr>
                                        <p:cTn id="7" dur="500"/>
                                        <p:tgtEl>
                                          <p:spTgt spid="625666"/>
                                        </p:tgtEl>
                                      </p:cBhvr>
                                    </p:animEffect>
                                  </p:childTnLst>
                                </p:cTn>
                              </p:par>
                              <p:par>
                                <p:cTn id="8" presetID="22" presetClass="entr" presetSubtype="8" fill="hold" nodeType="withEffect">
                                  <p:stCondLst>
                                    <p:cond delay="0"/>
                                  </p:stCondLst>
                                  <p:childTnLst>
                                    <p:set>
                                      <p:cBhvr>
                                        <p:cTn id="9" dur="1" fill="hold">
                                          <p:stCondLst>
                                            <p:cond delay="0"/>
                                          </p:stCondLst>
                                        </p:cTn>
                                        <p:tgtEl>
                                          <p:spTgt spid="625667"/>
                                        </p:tgtEl>
                                        <p:attrNameLst>
                                          <p:attrName>style.visibility</p:attrName>
                                        </p:attrNameLst>
                                      </p:cBhvr>
                                      <p:to>
                                        <p:strVal val="visible"/>
                                      </p:to>
                                    </p:set>
                                    <p:animEffect transition="in" filter="wipe(left)">
                                      <p:cBhvr>
                                        <p:cTn id="10" dur="500"/>
                                        <p:tgtEl>
                                          <p:spTgt spid="62566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25668"/>
                                        </p:tgtEl>
                                        <p:attrNameLst>
                                          <p:attrName>style.visibility</p:attrName>
                                        </p:attrNameLst>
                                      </p:cBhvr>
                                      <p:to>
                                        <p:strVal val="visible"/>
                                      </p:to>
                                    </p:set>
                                    <p:animEffect transition="in" filter="wipe(left)">
                                      <p:cBhvr>
                                        <p:cTn id="15" dur="500"/>
                                        <p:tgtEl>
                                          <p:spTgt spid="625668"/>
                                        </p:tgtEl>
                                      </p:cBhvr>
                                    </p:animEffect>
                                  </p:childTnLst>
                                </p:cTn>
                              </p:par>
                              <p:par>
                                <p:cTn id="16" presetID="22" presetClass="entr" presetSubtype="8" fill="hold" nodeType="withEffect">
                                  <p:stCondLst>
                                    <p:cond delay="0"/>
                                  </p:stCondLst>
                                  <p:childTnLst>
                                    <p:set>
                                      <p:cBhvr>
                                        <p:cTn id="17" dur="1" fill="hold">
                                          <p:stCondLst>
                                            <p:cond delay="0"/>
                                          </p:stCondLst>
                                        </p:cTn>
                                        <p:tgtEl>
                                          <p:spTgt spid="625669"/>
                                        </p:tgtEl>
                                        <p:attrNameLst>
                                          <p:attrName>style.visibility</p:attrName>
                                        </p:attrNameLst>
                                      </p:cBhvr>
                                      <p:to>
                                        <p:strVal val="visible"/>
                                      </p:to>
                                    </p:set>
                                    <p:animEffect transition="in" filter="wipe(left)">
                                      <p:cBhvr>
                                        <p:cTn id="18" dur="500"/>
                                        <p:tgtEl>
                                          <p:spTgt spid="625669"/>
                                        </p:tgtEl>
                                      </p:cBhvr>
                                    </p:animEffect>
                                  </p:childTnLst>
                                </p:cTn>
                              </p:par>
                              <p:par>
                                <p:cTn id="19" presetID="22" presetClass="entr" presetSubtype="8" fill="hold" nodeType="withEffect">
                                  <p:stCondLst>
                                    <p:cond delay="0"/>
                                  </p:stCondLst>
                                  <p:childTnLst>
                                    <p:set>
                                      <p:cBhvr>
                                        <p:cTn id="20" dur="1" fill="hold">
                                          <p:stCondLst>
                                            <p:cond delay="0"/>
                                          </p:stCondLst>
                                        </p:cTn>
                                        <p:tgtEl>
                                          <p:spTgt spid="625670"/>
                                        </p:tgtEl>
                                        <p:attrNameLst>
                                          <p:attrName>style.visibility</p:attrName>
                                        </p:attrNameLst>
                                      </p:cBhvr>
                                      <p:to>
                                        <p:strVal val="visible"/>
                                      </p:to>
                                    </p:set>
                                    <p:animEffect transition="in" filter="wipe(left)">
                                      <p:cBhvr>
                                        <p:cTn id="21" dur="500"/>
                                        <p:tgtEl>
                                          <p:spTgt spid="625670"/>
                                        </p:tgtEl>
                                      </p:cBhvr>
                                    </p:animEffect>
                                  </p:childTnLst>
                                </p:cTn>
                              </p:par>
                              <p:par>
                                <p:cTn id="22" presetID="22" presetClass="entr" presetSubtype="8" fill="hold" nodeType="withEffect">
                                  <p:stCondLst>
                                    <p:cond delay="0"/>
                                  </p:stCondLst>
                                  <p:childTnLst>
                                    <p:set>
                                      <p:cBhvr>
                                        <p:cTn id="23" dur="1" fill="hold">
                                          <p:stCondLst>
                                            <p:cond delay="0"/>
                                          </p:stCondLst>
                                        </p:cTn>
                                        <p:tgtEl>
                                          <p:spTgt spid="625671"/>
                                        </p:tgtEl>
                                        <p:attrNameLst>
                                          <p:attrName>style.visibility</p:attrName>
                                        </p:attrNameLst>
                                      </p:cBhvr>
                                      <p:to>
                                        <p:strVal val="visible"/>
                                      </p:to>
                                    </p:set>
                                    <p:animEffect transition="in" filter="wipe(left)">
                                      <p:cBhvr>
                                        <p:cTn id="24" dur="500"/>
                                        <p:tgtEl>
                                          <p:spTgt spid="625671"/>
                                        </p:tgtEl>
                                      </p:cBhvr>
                                    </p:animEffect>
                                  </p:childTnLst>
                                </p:cTn>
                              </p:par>
                              <p:par>
                                <p:cTn id="25" presetID="3" presetClass="entr" presetSubtype="10" fill="hold" nodeType="withEffect">
                                  <p:stCondLst>
                                    <p:cond delay="0"/>
                                  </p:stCondLst>
                                  <p:childTnLst>
                                    <p:set>
                                      <p:cBhvr>
                                        <p:cTn id="26" dur="1" fill="hold">
                                          <p:stCondLst>
                                            <p:cond delay="0"/>
                                          </p:stCondLst>
                                        </p:cTn>
                                        <p:tgtEl>
                                          <p:spTgt spid="625677"/>
                                        </p:tgtEl>
                                        <p:attrNameLst>
                                          <p:attrName>style.visibility</p:attrName>
                                        </p:attrNameLst>
                                      </p:cBhvr>
                                      <p:to>
                                        <p:strVal val="visible"/>
                                      </p:to>
                                    </p:set>
                                    <p:animEffect transition="in" filter="blinds(horizontal)">
                                      <p:cBhvr>
                                        <p:cTn id="27" dur="500"/>
                                        <p:tgtEl>
                                          <p:spTgt spid="625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5666"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6690" name="Object 2">
            <a:extLst>
              <a:ext uri="{FF2B5EF4-FFF2-40B4-BE49-F238E27FC236}">
                <a16:creationId xmlns:a16="http://schemas.microsoft.com/office/drawing/2014/main" id="{43AEDF3D-000C-C599-974C-0FCB58F1D925}"/>
              </a:ext>
            </a:extLst>
          </p:cNvPr>
          <p:cNvGraphicFramePr>
            <a:graphicFrameLocks noChangeAspect="1"/>
          </p:cNvGraphicFramePr>
          <p:nvPr/>
        </p:nvGraphicFramePr>
        <p:xfrm>
          <a:off x="2436813" y="1538288"/>
          <a:ext cx="1841500" cy="1003300"/>
        </p:xfrm>
        <a:graphic>
          <a:graphicData uri="http://schemas.openxmlformats.org/presentationml/2006/ole">
            <mc:AlternateContent xmlns:mc="http://schemas.openxmlformats.org/markup-compatibility/2006">
              <mc:Choice xmlns:v="urn:schemas-microsoft-com:vml" Requires="v">
                <p:oleObj name="Equation" r:id="rId2" imgW="1841400" imgH="1002960" progId="Equation.3">
                  <p:embed/>
                </p:oleObj>
              </mc:Choice>
              <mc:Fallback>
                <p:oleObj name="Equation" r:id="rId2" imgW="1841400" imgH="100296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6813" y="1538288"/>
                        <a:ext cx="18415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691" name="Object 3">
            <a:extLst>
              <a:ext uri="{FF2B5EF4-FFF2-40B4-BE49-F238E27FC236}">
                <a16:creationId xmlns:a16="http://schemas.microsoft.com/office/drawing/2014/main" id="{B2233562-BAF3-5F6C-0655-5EFF1422CB9E}"/>
              </a:ext>
            </a:extLst>
          </p:cNvPr>
          <p:cNvGraphicFramePr>
            <a:graphicFrameLocks noChangeAspect="1"/>
          </p:cNvGraphicFramePr>
          <p:nvPr/>
        </p:nvGraphicFramePr>
        <p:xfrm>
          <a:off x="4159250" y="1817688"/>
          <a:ext cx="1079500" cy="368300"/>
        </p:xfrm>
        <a:graphic>
          <a:graphicData uri="http://schemas.openxmlformats.org/presentationml/2006/ole">
            <mc:AlternateContent xmlns:mc="http://schemas.openxmlformats.org/markup-compatibility/2006">
              <mc:Choice xmlns:v="urn:schemas-microsoft-com:vml" Requires="v">
                <p:oleObj name="Equation" r:id="rId4" imgW="1079280" imgH="368280" progId="Equation.3">
                  <p:embed/>
                </p:oleObj>
              </mc:Choice>
              <mc:Fallback>
                <p:oleObj name="Equation" r:id="rId4" imgW="1079280" imgH="3682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59250" y="1817688"/>
                        <a:ext cx="10795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6692" name="Text Box 4">
            <a:extLst>
              <a:ext uri="{FF2B5EF4-FFF2-40B4-BE49-F238E27FC236}">
                <a16:creationId xmlns:a16="http://schemas.microsoft.com/office/drawing/2014/main" id="{57BDE820-EC93-88BB-CD63-06EB5512E3ED}"/>
              </a:ext>
            </a:extLst>
          </p:cNvPr>
          <p:cNvSpPr txBox="1">
            <a:spLocks noChangeArrowheads="1"/>
          </p:cNvSpPr>
          <p:nvPr/>
        </p:nvSpPr>
        <p:spPr bwMode="auto">
          <a:xfrm>
            <a:off x="831850" y="1752600"/>
            <a:ext cx="3429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拒绝域为</a:t>
            </a:r>
            <a:r>
              <a:rPr kumimoji="1" lang="en-US" altLang="zh-CN" sz="2800" b="1">
                <a:latin typeface="Times New Roman" panose="02020603050405020304" pitchFamily="18" charset="0"/>
              </a:rPr>
              <a:t>:</a:t>
            </a:r>
          </a:p>
        </p:txBody>
      </p:sp>
      <p:graphicFrame>
        <p:nvGraphicFramePr>
          <p:cNvPr id="626693" name="Object 5">
            <a:extLst>
              <a:ext uri="{FF2B5EF4-FFF2-40B4-BE49-F238E27FC236}">
                <a16:creationId xmlns:a16="http://schemas.microsoft.com/office/drawing/2014/main" id="{78827DA6-DC83-9857-1481-432A69F2241C}"/>
              </a:ext>
            </a:extLst>
          </p:cNvPr>
          <p:cNvGraphicFramePr>
            <a:graphicFrameLocks noChangeAspect="1"/>
          </p:cNvGraphicFramePr>
          <p:nvPr/>
        </p:nvGraphicFramePr>
        <p:xfrm>
          <a:off x="5180013" y="1524000"/>
          <a:ext cx="2209800" cy="1003300"/>
        </p:xfrm>
        <a:graphic>
          <a:graphicData uri="http://schemas.openxmlformats.org/presentationml/2006/ole">
            <mc:AlternateContent xmlns:mc="http://schemas.openxmlformats.org/markup-compatibility/2006">
              <mc:Choice xmlns:v="urn:schemas-microsoft-com:vml" Requires="v">
                <p:oleObj name="Equation" r:id="rId6" imgW="2209680" imgH="1002960" progId="Equation.3">
                  <p:embed/>
                </p:oleObj>
              </mc:Choice>
              <mc:Fallback>
                <p:oleObj name="Equation" r:id="rId6" imgW="2209680" imgH="1002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80013" y="1524000"/>
                        <a:ext cx="22098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694" name="Object 6">
            <a:extLst>
              <a:ext uri="{FF2B5EF4-FFF2-40B4-BE49-F238E27FC236}">
                <a16:creationId xmlns:a16="http://schemas.microsoft.com/office/drawing/2014/main" id="{3164543D-C54C-D94F-D467-F66C56CAA2FF}"/>
              </a:ext>
            </a:extLst>
          </p:cNvPr>
          <p:cNvGraphicFramePr>
            <a:graphicFrameLocks noChangeAspect="1"/>
          </p:cNvGraphicFramePr>
          <p:nvPr/>
        </p:nvGraphicFramePr>
        <p:xfrm>
          <a:off x="7258050" y="1828800"/>
          <a:ext cx="1155700" cy="317500"/>
        </p:xfrm>
        <a:graphic>
          <a:graphicData uri="http://schemas.openxmlformats.org/presentationml/2006/ole">
            <mc:AlternateContent xmlns:mc="http://schemas.openxmlformats.org/markup-compatibility/2006">
              <mc:Choice xmlns:v="urn:schemas-microsoft-com:vml" Requires="v">
                <p:oleObj name="Equation" r:id="rId8" imgW="1155600" imgH="317160" progId="Equation.3">
                  <p:embed/>
                </p:oleObj>
              </mc:Choice>
              <mc:Fallback>
                <p:oleObj name="Equation" r:id="rId8" imgW="1155600" imgH="31716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258050" y="1828800"/>
                        <a:ext cx="11557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695" name="Object 7">
            <a:extLst>
              <a:ext uri="{FF2B5EF4-FFF2-40B4-BE49-F238E27FC236}">
                <a16:creationId xmlns:a16="http://schemas.microsoft.com/office/drawing/2014/main" id="{6802E27E-542D-6F52-DCEB-37706A3C62F7}"/>
              </a:ext>
            </a:extLst>
          </p:cNvPr>
          <p:cNvGraphicFramePr>
            <a:graphicFrameLocks noChangeAspect="1"/>
          </p:cNvGraphicFramePr>
          <p:nvPr/>
        </p:nvGraphicFramePr>
        <p:xfrm>
          <a:off x="842963" y="2763838"/>
          <a:ext cx="4737100" cy="1003300"/>
        </p:xfrm>
        <a:graphic>
          <a:graphicData uri="http://schemas.openxmlformats.org/presentationml/2006/ole">
            <mc:AlternateContent xmlns:mc="http://schemas.openxmlformats.org/markup-compatibility/2006">
              <mc:Choice xmlns:v="urn:schemas-microsoft-com:vml" Requires="v">
                <p:oleObj name="Equation" r:id="rId10" imgW="4736880" imgH="1002960" progId="Equation.3">
                  <p:embed/>
                </p:oleObj>
              </mc:Choice>
              <mc:Fallback>
                <p:oleObj name="Equation" r:id="rId10" imgW="4736880" imgH="100296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42963" y="2763838"/>
                        <a:ext cx="4737100" cy="100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696" name="Object 8">
            <a:extLst>
              <a:ext uri="{FF2B5EF4-FFF2-40B4-BE49-F238E27FC236}">
                <a16:creationId xmlns:a16="http://schemas.microsoft.com/office/drawing/2014/main" id="{A08DBFDF-99A2-995C-D7C6-77BE0246353F}"/>
              </a:ext>
            </a:extLst>
          </p:cNvPr>
          <p:cNvGraphicFramePr>
            <a:graphicFrameLocks noChangeAspect="1"/>
          </p:cNvGraphicFramePr>
          <p:nvPr/>
        </p:nvGraphicFramePr>
        <p:xfrm>
          <a:off x="5432425" y="3063875"/>
          <a:ext cx="1524000" cy="368300"/>
        </p:xfrm>
        <a:graphic>
          <a:graphicData uri="http://schemas.openxmlformats.org/presentationml/2006/ole">
            <mc:AlternateContent xmlns:mc="http://schemas.openxmlformats.org/markup-compatibility/2006">
              <mc:Choice xmlns:v="urn:schemas-microsoft-com:vml" Requires="v">
                <p:oleObj name="Equation" r:id="rId12" imgW="1523880" imgH="368280" progId="Equation.3">
                  <p:embed/>
                </p:oleObj>
              </mc:Choice>
              <mc:Fallback>
                <p:oleObj name="Equation" r:id="rId12" imgW="1523880" imgH="36828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432425" y="3063875"/>
                        <a:ext cx="1524000"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6697" name="Object 9">
            <a:extLst>
              <a:ext uri="{FF2B5EF4-FFF2-40B4-BE49-F238E27FC236}">
                <a16:creationId xmlns:a16="http://schemas.microsoft.com/office/drawing/2014/main" id="{8EE845EB-C482-526A-5F44-27F746A34D55}"/>
              </a:ext>
            </a:extLst>
          </p:cNvPr>
          <p:cNvGraphicFramePr>
            <a:graphicFrameLocks noChangeAspect="1"/>
          </p:cNvGraphicFramePr>
          <p:nvPr/>
        </p:nvGraphicFramePr>
        <p:xfrm>
          <a:off x="914400" y="3975100"/>
          <a:ext cx="2260600" cy="444500"/>
        </p:xfrm>
        <a:graphic>
          <a:graphicData uri="http://schemas.openxmlformats.org/presentationml/2006/ole">
            <mc:AlternateContent xmlns:mc="http://schemas.openxmlformats.org/markup-compatibility/2006">
              <mc:Choice xmlns:v="urn:schemas-microsoft-com:vml" Requires="v">
                <p:oleObj name="Equation" r:id="rId14" imgW="2260440" imgH="444240" progId="Equation.3">
                  <p:embed/>
                </p:oleObj>
              </mc:Choice>
              <mc:Fallback>
                <p:oleObj name="Equation" r:id="rId14" imgW="2260440" imgH="444240" progId="Equation.3">
                  <p:embed/>
                  <p:pic>
                    <p:nvPicPr>
                      <p:cNvPr id="0" name="Object 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14400" y="3975100"/>
                        <a:ext cx="2260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6698" name="Rectangle 10">
            <a:extLst>
              <a:ext uri="{FF2B5EF4-FFF2-40B4-BE49-F238E27FC236}">
                <a16:creationId xmlns:a16="http://schemas.microsoft.com/office/drawing/2014/main" id="{3D90276F-2D7B-248B-7A39-51D740FC63C9}"/>
              </a:ext>
            </a:extLst>
          </p:cNvPr>
          <p:cNvSpPr>
            <a:spLocks noChangeArrowheads="1"/>
          </p:cNvSpPr>
          <p:nvPr/>
        </p:nvSpPr>
        <p:spPr bwMode="auto">
          <a:xfrm>
            <a:off x="849313" y="3860800"/>
            <a:ext cx="782637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kumimoji="1" lang="en-US" altLang="zh-CN" sz="2800" b="1">
                <a:latin typeface="Times New Roman" panose="02020603050405020304" pitchFamily="18" charset="0"/>
                <a:sym typeface="Math1" pitchFamily="2" charset="2"/>
              </a:rPr>
              <a:t>                         </a:t>
            </a:r>
            <a:r>
              <a:rPr kumimoji="1" lang="zh-CN" altLang="en-US" sz="2800" b="1">
                <a:latin typeface="Times New Roman" panose="02020603050405020304" pitchFamily="18" charset="0"/>
                <a:sym typeface="Math1" pitchFamily="2" charset="2"/>
              </a:rPr>
              <a:t>认为这批电池的寿命波动性较以往有显著的变化</a:t>
            </a:r>
            <a:r>
              <a:rPr kumimoji="1" lang="en-US" altLang="zh-CN" sz="2800" b="1">
                <a:latin typeface="Times New Roman" panose="02020603050405020304" pitchFamily="18" charset="0"/>
                <a:sym typeface="Math1" pitchFamily="2" charset="2"/>
              </a:rPr>
              <a:t>.</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6692"/>
                                        </p:tgtEl>
                                        <p:attrNameLst>
                                          <p:attrName>style.visibility</p:attrName>
                                        </p:attrNameLst>
                                      </p:cBhvr>
                                      <p:to>
                                        <p:strVal val="visible"/>
                                      </p:to>
                                    </p:set>
                                    <p:animEffect transition="in" filter="wipe(left)">
                                      <p:cBhvr>
                                        <p:cTn id="7" dur="500"/>
                                        <p:tgtEl>
                                          <p:spTgt spid="626692"/>
                                        </p:tgtEl>
                                      </p:cBhvr>
                                    </p:animEffect>
                                  </p:childTnLst>
                                </p:cTn>
                              </p:par>
                              <p:par>
                                <p:cTn id="8" presetID="22" presetClass="entr" presetSubtype="8" fill="hold" nodeType="withEffect">
                                  <p:stCondLst>
                                    <p:cond delay="0"/>
                                  </p:stCondLst>
                                  <p:childTnLst>
                                    <p:set>
                                      <p:cBhvr>
                                        <p:cTn id="9" dur="1" fill="hold">
                                          <p:stCondLst>
                                            <p:cond delay="0"/>
                                          </p:stCondLst>
                                        </p:cTn>
                                        <p:tgtEl>
                                          <p:spTgt spid="626690"/>
                                        </p:tgtEl>
                                        <p:attrNameLst>
                                          <p:attrName>style.visibility</p:attrName>
                                        </p:attrNameLst>
                                      </p:cBhvr>
                                      <p:to>
                                        <p:strVal val="visible"/>
                                      </p:to>
                                    </p:set>
                                    <p:animEffect transition="in" filter="wipe(left)">
                                      <p:cBhvr>
                                        <p:cTn id="10" dur="500"/>
                                        <p:tgtEl>
                                          <p:spTgt spid="626690"/>
                                        </p:tgtEl>
                                      </p:cBhvr>
                                    </p:animEffect>
                                  </p:childTnLst>
                                </p:cTn>
                              </p:par>
                              <p:par>
                                <p:cTn id="11" presetID="22" presetClass="entr" presetSubtype="8" fill="hold" nodeType="withEffect">
                                  <p:stCondLst>
                                    <p:cond delay="0"/>
                                  </p:stCondLst>
                                  <p:childTnLst>
                                    <p:set>
                                      <p:cBhvr>
                                        <p:cTn id="12" dur="1" fill="hold">
                                          <p:stCondLst>
                                            <p:cond delay="0"/>
                                          </p:stCondLst>
                                        </p:cTn>
                                        <p:tgtEl>
                                          <p:spTgt spid="626691"/>
                                        </p:tgtEl>
                                        <p:attrNameLst>
                                          <p:attrName>style.visibility</p:attrName>
                                        </p:attrNameLst>
                                      </p:cBhvr>
                                      <p:to>
                                        <p:strVal val="visible"/>
                                      </p:to>
                                    </p:set>
                                    <p:animEffect transition="in" filter="wipe(left)">
                                      <p:cBhvr>
                                        <p:cTn id="13" dur="500"/>
                                        <p:tgtEl>
                                          <p:spTgt spid="626691"/>
                                        </p:tgtEl>
                                      </p:cBhvr>
                                    </p:animEffect>
                                  </p:childTnLst>
                                </p:cTn>
                              </p:par>
                              <p:par>
                                <p:cTn id="14" presetID="22" presetClass="entr" presetSubtype="8" fill="hold" nodeType="withEffect">
                                  <p:stCondLst>
                                    <p:cond delay="0"/>
                                  </p:stCondLst>
                                  <p:childTnLst>
                                    <p:set>
                                      <p:cBhvr>
                                        <p:cTn id="15" dur="1" fill="hold">
                                          <p:stCondLst>
                                            <p:cond delay="0"/>
                                          </p:stCondLst>
                                        </p:cTn>
                                        <p:tgtEl>
                                          <p:spTgt spid="626693"/>
                                        </p:tgtEl>
                                        <p:attrNameLst>
                                          <p:attrName>style.visibility</p:attrName>
                                        </p:attrNameLst>
                                      </p:cBhvr>
                                      <p:to>
                                        <p:strVal val="visible"/>
                                      </p:to>
                                    </p:set>
                                    <p:animEffect transition="in" filter="wipe(left)">
                                      <p:cBhvr>
                                        <p:cTn id="16" dur="500"/>
                                        <p:tgtEl>
                                          <p:spTgt spid="626693"/>
                                        </p:tgtEl>
                                      </p:cBhvr>
                                    </p:animEffect>
                                  </p:childTnLst>
                                </p:cTn>
                              </p:par>
                              <p:par>
                                <p:cTn id="17" presetID="22" presetClass="entr" presetSubtype="8" fill="hold" nodeType="withEffect">
                                  <p:stCondLst>
                                    <p:cond delay="0"/>
                                  </p:stCondLst>
                                  <p:childTnLst>
                                    <p:set>
                                      <p:cBhvr>
                                        <p:cTn id="18" dur="1" fill="hold">
                                          <p:stCondLst>
                                            <p:cond delay="0"/>
                                          </p:stCondLst>
                                        </p:cTn>
                                        <p:tgtEl>
                                          <p:spTgt spid="626694"/>
                                        </p:tgtEl>
                                        <p:attrNameLst>
                                          <p:attrName>style.visibility</p:attrName>
                                        </p:attrNameLst>
                                      </p:cBhvr>
                                      <p:to>
                                        <p:strVal val="visible"/>
                                      </p:to>
                                    </p:set>
                                    <p:animEffect transition="in" filter="wipe(left)">
                                      <p:cBhvr>
                                        <p:cTn id="19" dur="500"/>
                                        <p:tgtEl>
                                          <p:spTgt spid="62669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8" fill="hold" nodeType="clickEffect">
                                  <p:stCondLst>
                                    <p:cond delay="0"/>
                                  </p:stCondLst>
                                  <p:childTnLst>
                                    <p:set>
                                      <p:cBhvr>
                                        <p:cTn id="23" dur="1" fill="hold">
                                          <p:stCondLst>
                                            <p:cond delay="0"/>
                                          </p:stCondLst>
                                        </p:cTn>
                                        <p:tgtEl>
                                          <p:spTgt spid="626695"/>
                                        </p:tgtEl>
                                        <p:attrNameLst>
                                          <p:attrName>style.visibility</p:attrName>
                                        </p:attrNameLst>
                                      </p:cBhvr>
                                      <p:to>
                                        <p:strVal val="visible"/>
                                      </p:to>
                                    </p:set>
                                    <p:animEffect transition="in" filter="wipe(left)">
                                      <p:cBhvr>
                                        <p:cTn id="24" dur="500"/>
                                        <p:tgtEl>
                                          <p:spTgt spid="626695"/>
                                        </p:tgtEl>
                                      </p:cBhvr>
                                    </p:animEffect>
                                  </p:childTnLst>
                                </p:cTn>
                              </p:par>
                              <p:par>
                                <p:cTn id="25" presetID="22" presetClass="entr" presetSubtype="8" fill="hold" nodeType="withEffect">
                                  <p:stCondLst>
                                    <p:cond delay="0"/>
                                  </p:stCondLst>
                                  <p:childTnLst>
                                    <p:set>
                                      <p:cBhvr>
                                        <p:cTn id="26" dur="1" fill="hold">
                                          <p:stCondLst>
                                            <p:cond delay="0"/>
                                          </p:stCondLst>
                                        </p:cTn>
                                        <p:tgtEl>
                                          <p:spTgt spid="626696"/>
                                        </p:tgtEl>
                                        <p:attrNameLst>
                                          <p:attrName>style.visibility</p:attrName>
                                        </p:attrNameLst>
                                      </p:cBhvr>
                                      <p:to>
                                        <p:strVal val="visible"/>
                                      </p:to>
                                    </p:set>
                                    <p:animEffect transition="in" filter="wipe(left)">
                                      <p:cBhvr>
                                        <p:cTn id="27" dur="500"/>
                                        <p:tgtEl>
                                          <p:spTgt spid="626696"/>
                                        </p:tgtEl>
                                      </p:cBhvr>
                                    </p:animEffect>
                                  </p:childTnLst>
                                </p:cTn>
                              </p:par>
                              <p:par>
                                <p:cTn id="28" presetID="22" presetClass="entr" presetSubtype="8" fill="hold" nodeType="withEffect">
                                  <p:stCondLst>
                                    <p:cond delay="0"/>
                                  </p:stCondLst>
                                  <p:childTnLst>
                                    <p:set>
                                      <p:cBhvr>
                                        <p:cTn id="29" dur="1" fill="hold">
                                          <p:stCondLst>
                                            <p:cond delay="0"/>
                                          </p:stCondLst>
                                        </p:cTn>
                                        <p:tgtEl>
                                          <p:spTgt spid="626697"/>
                                        </p:tgtEl>
                                        <p:attrNameLst>
                                          <p:attrName>style.visibility</p:attrName>
                                        </p:attrNameLst>
                                      </p:cBhvr>
                                      <p:to>
                                        <p:strVal val="visible"/>
                                      </p:to>
                                    </p:set>
                                    <p:animEffect transition="in" filter="wipe(left)">
                                      <p:cBhvr>
                                        <p:cTn id="30" dur="500"/>
                                        <p:tgtEl>
                                          <p:spTgt spid="626697"/>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626698"/>
                                        </p:tgtEl>
                                        <p:attrNameLst>
                                          <p:attrName>style.visibility</p:attrName>
                                        </p:attrNameLst>
                                      </p:cBhvr>
                                      <p:to>
                                        <p:strVal val="visible"/>
                                      </p:to>
                                    </p:set>
                                    <p:animEffect transition="in" filter="wipe(left)">
                                      <p:cBhvr>
                                        <p:cTn id="33" dur="500"/>
                                        <p:tgtEl>
                                          <p:spTgt spid="6266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2" grpId="0" autoUpdateAnimBg="0"/>
      <p:bldP spid="626698"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898" name="Rectangle 2">
            <a:extLst>
              <a:ext uri="{FF2B5EF4-FFF2-40B4-BE49-F238E27FC236}">
                <a16:creationId xmlns:a16="http://schemas.microsoft.com/office/drawing/2014/main" id="{EF665894-AADA-7EC9-F5E7-E53E088467DD}"/>
              </a:ext>
            </a:extLst>
          </p:cNvPr>
          <p:cNvSpPr>
            <a:spLocks noGrp="1" noChangeArrowheads="1"/>
          </p:cNvSpPr>
          <p:nvPr>
            <p:ph type="title"/>
          </p:nvPr>
        </p:nvSpPr>
        <p:spPr>
          <a:xfrm>
            <a:off x="611188" y="333375"/>
            <a:ext cx="7772400" cy="641350"/>
          </a:xfrm>
          <a:noFill/>
          <a:ln/>
        </p:spPr>
        <p:txBody>
          <a:bodyPr>
            <a:spAutoFit/>
          </a:bodyPr>
          <a:lstStyle/>
          <a:p>
            <a:r>
              <a:rPr lang="zh-CN" altLang="en-US" sz="3600"/>
              <a:t>二、两个总体                              的情况</a:t>
            </a:r>
          </a:p>
        </p:txBody>
      </p:sp>
      <p:graphicFrame>
        <p:nvGraphicFramePr>
          <p:cNvPr id="720899" name="Object 3">
            <a:extLst>
              <a:ext uri="{FF2B5EF4-FFF2-40B4-BE49-F238E27FC236}">
                <a16:creationId xmlns:a16="http://schemas.microsoft.com/office/drawing/2014/main" id="{377BCC3C-2F5D-B054-8BBC-5AA9583D73A3}"/>
              </a:ext>
            </a:extLst>
          </p:cNvPr>
          <p:cNvGraphicFramePr>
            <a:graphicFrameLocks noChangeAspect="1"/>
          </p:cNvGraphicFramePr>
          <p:nvPr/>
        </p:nvGraphicFramePr>
        <p:xfrm>
          <a:off x="3492500" y="404813"/>
          <a:ext cx="3324225" cy="520700"/>
        </p:xfrm>
        <a:graphic>
          <a:graphicData uri="http://schemas.openxmlformats.org/presentationml/2006/ole">
            <mc:AlternateContent xmlns:mc="http://schemas.openxmlformats.org/markup-compatibility/2006">
              <mc:Choice xmlns:v="urn:schemas-microsoft-com:vml" Requires="v">
                <p:oleObj name="Equation" r:id="rId2" imgW="3149280" imgH="469800" progId="Equation.3">
                  <p:embed/>
                </p:oleObj>
              </mc:Choice>
              <mc:Fallback>
                <p:oleObj name="Equation" r:id="rId2" imgW="3149280" imgH="469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92500" y="404813"/>
                        <a:ext cx="3324225"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900" name="Object 4">
            <a:extLst>
              <a:ext uri="{FF2B5EF4-FFF2-40B4-BE49-F238E27FC236}">
                <a16:creationId xmlns:a16="http://schemas.microsoft.com/office/drawing/2014/main" id="{8881F66B-CEB7-5149-95D4-3227F2FEB635}"/>
              </a:ext>
            </a:extLst>
          </p:cNvPr>
          <p:cNvGraphicFramePr>
            <a:graphicFrameLocks noChangeAspect="1"/>
          </p:cNvGraphicFramePr>
          <p:nvPr/>
        </p:nvGraphicFramePr>
        <p:xfrm>
          <a:off x="611188" y="1168400"/>
          <a:ext cx="7607300" cy="1612900"/>
        </p:xfrm>
        <a:graphic>
          <a:graphicData uri="http://schemas.openxmlformats.org/presentationml/2006/ole">
            <mc:AlternateContent xmlns:mc="http://schemas.openxmlformats.org/markup-compatibility/2006">
              <mc:Choice xmlns:v="urn:schemas-microsoft-com:vml" Requires="v">
                <p:oleObj name="Equation" r:id="rId4" imgW="7607160" imgH="1612800" progId="Equation.3">
                  <p:embed/>
                </p:oleObj>
              </mc:Choice>
              <mc:Fallback>
                <p:oleObj name="Equation" r:id="rId4" imgW="7607160" imgH="16128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168400"/>
                        <a:ext cx="7607300" cy="1612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20901" name="Object 5">
            <a:extLst>
              <a:ext uri="{FF2B5EF4-FFF2-40B4-BE49-F238E27FC236}">
                <a16:creationId xmlns:a16="http://schemas.microsoft.com/office/drawing/2014/main" id="{4128B17A-00F9-C883-929C-32A74FD6F6DE}"/>
              </a:ext>
            </a:extLst>
          </p:cNvPr>
          <p:cNvGraphicFramePr>
            <a:graphicFrameLocks noChangeAspect="1"/>
          </p:cNvGraphicFramePr>
          <p:nvPr/>
        </p:nvGraphicFramePr>
        <p:xfrm>
          <a:off x="684213" y="3141663"/>
          <a:ext cx="7886700" cy="1092200"/>
        </p:xfrm>
        <a:graphic>
          <a:graphicData uri="http://schemas.openxmlformats.org/presentationml/2006/ole">
            <mc:AlternateContent xmlns:mc="http://schemas.openxmlformats.org/markup-compatibility/2006">
              <mc:Choice xmlns:v="urn:schemas-microsoft-com:vml" Requires="v">
                <p:oleObj name="Equation" r:id="rId6" imgW="7886520" imgH="1091880" progId="Equation.3">
                  <p:embed/>
                </p:oleObj>
              </mc:Choice>
              <mc:Fallback>
                <p:oleObj name="Equation" r:id="rId6" imgW="7886520" imgH="109188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3141663"/>
                        <a:ext cx="7886700" cy="109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0902" name="Object 6">
            <a:extLst>
              <a:ext uri="{FF2B5EF4-FFF2-40B4-BE49-F238E27FC236}">
                <a16:creationId xmlns:a16="http://schemas.microsoft.com/office/drawing/2014/main" id="{99DBF5E2-18AD-C50C-843E-30000466DFFD}"/>
              </a:ext>
            </a:extLst>
          </p:cNvPr>
          <p:cNvGraphicFramePr>
            <a:graphicFrameLocks noGrp="1" noChangeAspect="1"/>
          </p:cNvGraphicFramePr>
          <p:nvPr>
            <p:ph idx="1"/>
          </p:nvPr>
        </p:nvGraphicFramePr>
        <p:xfrm>
          <a:off x="395288" y="4652963"/>
          <a:ext cx="8331200" cy="687387"/>
        </p:xfrm>
        <a:graphic>
          <a:graphicData uri="http://schemas.openxmlformats.org/presentationml/2006/ole">
            <mc:AlternateContent xmlns:mc="http://schemas.openxmlformats.org/markup-compatibility/2006">
              <mc:Choice xmlns:v="urn:schemas-microsoft-com:vml" Requires="v">
                <p:oleObj name="公式" r:id="rId8" imgW="2768400" imgH="228600" progId="Equation.3">
                  <p:embed/>
                </p:oleObj>
              </mc:Choice>
              <mc:Fallback>
                <p:oleObj name="公式" r:id="rId8" imgW="2768400" imgH="228600" progId="Equation.3">
                  <p:embed/>
                  <p:pic>
                    <p:nvPicPr>
                      <p:cNvPr id="0" name="Object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5288" y="4652963"/>
                        <a:ext cx="8331200"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0903" name="AutoShape 7">
            <a:extLst>
              <a:ext uri="{FF2B5EF4-FFF2-40B4-BE49-F238E27FC236}">
                <a16:creationId xmlns:a16="http://schemas.microsoft.com/office/drawing/2014/main" id="{3E31C11E-F3B4-5C6E-43EB-ECCF7298762C}"/>
              </a:ext>
            </a:extLst>
          </p:cNvPr>
          <p:cNvSpPr>
            <a:spLocks noChangeArrowheads="1"/>
          </p:cNvSpPr>
          <p:nvPr/>
        </p:nvSpPr>
        <p:spPr bwMode="auto">
          <a:xfrm>
            <a:off x="5508625" y="5589588"/>
            <a:ext cx="2735263" cy="1152525"/>
          </a:xfrm>
          <a:prstGeom prst="wedgeRoundRectCallout">
            <a:avLst>
              <a:gd name="adj1" fmla="val -51509"/>
              <a:gd name="adj2" fmla="val -94213"/>
              <a:gd name="adj3" fmla="val 16667"/>
            </a:avLst>
          </a:prstGeom>
          <a:solidFill>
            <a:srgbClr val="0000FF"/>
          </a:solidFill>
          <a:ln>
            <a:noFill/>
          </a:ln>
          <a:effectLst/>
          <a:extLs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000" tIns="46800" rIns="90000" bIns="46800" anchor="ctr"/>
          <a:lstStyle/>
          <a:p>
            <a:pPr algn="ctr"/>
            <a:r>
              <a:rPr lang="zh-CN" altLang="en-US" sz="3600" b="1">
                <a:solidFill>
                  <a:schemeClr val="bg1"/>
                </a:solidFill>
                <a:ea typeface="黑体" panose="02010609060101010101" pitchFamily="49" charset="-122"/>
              </a:rPr>
              <a:t>确定拒绝域</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720902"/>
                                        </p:tgtEl>
                                        <p:attrNameLst>
                                          <p:attrName>style.visibility</p:attrName>
                                        </p:attrNameLst>
                                      </p:cBhvr>
                                      <p:to>
                                        <p:strVal val="visible"/>
                                      </p:to>
                                    </p:set>
                                    <p:animEffect transition="in" filter="wipe(left)">
                                      <p:cBhvr>
                                        <p:cTn id="7" dur="500"/>
                                        <p:tgtEl>
                                          <p:spTgt spid="7209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20903"/>
                                        </p:tgtEl>
                                        <p:attrNameLst>
                                          <p:attrName>style.visibility</p:attrName>
                                        </p:attrNameLst>
                                      </p:cBhvr>
                                      <p:to>
                                        <p:strVal val="visible"/>
                                      </p:to>
                                    </p:set>
                                    <p:animEffect transition="in" filter="blinds(horizontal)">
                                      <p:cBhvr>
                                        <p:cTn id="12" dur="500"/>
                                        <p:tgtEl>
                                          <p:spTgt spid="7209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3"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1922" name="Group 2">
            <a:extLst>
              <a:ext uri="{FF2B5EF4-FFF2-40B4-BE49-F238E27FC236}">
                <a16:creationId xmlns:a16="http://schemas.microsoft.com/office/drawing/2014/main" id="{9506F961-5947-A12D-326D-967C6A22FAAF}"/>
              </a:ext>
            </a:extLst>
          </p:cNvPr>
          <p:cNvGraphicFramePr>
            <a:graphicFrameLocks noGrp="1"/>
          </p:cNvGraphicFramePr>
          <p:nvPr/>
        </p:nvGraphicFramePr>
        <p:xfrm>
          <a:off x="250825" y="1700213"/>
          <a:ext cx="8208963" cy="2736850"/>
        </p:xfrm>
        <a:graphic>
          <a:graphicData uri="http://schemas.openxmlformats.org/drawingml/2006/table">
            <a:tbl>
              <a:tblPr/>
              <a:tblGrid>
                <a:gridCol w="4129088">
                  <a:extLst>
                    <a:ext uri="{9D8B030D-6E8A-4147-A177-3AD203B41FA5}">
                      <a16:colId xmlns:a16="http://schemas.microsoft.com/office/drawing/2014/main" val="1919152371"/>
                    </a:ext>
                  </a:extLst>
                </a:gridCol>
                <a:gridCol w="4079875">
                  <a:extLst>
                    <a:ext uri="{9D8B030D-6E8A-4147-A177-3AD203B41FA5}">
                      <a16:colId xmlns:a16="http://schemas.microsoft.com/office/drawing/2014/main" val="1006859309"/>
                    </a:ext>
                  </a:extLst>
                </a:gridCol>
              </a:tblGrid>
              <a:tr h="1347788">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4179377552"/>
                  </a:ext>
                </a:extLst>
              </a:tr>
              <a:tr h="13890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2862297760"/>
                  </a:ext>
                </a:extLst>
              </a:tr>
            </a:tbl>
          </a:graphicData>
        </a:graphic>
      </p:graphicFrame>
      <p:graphicFrame>
        <p:nvGraphicFramePr>
          <p:cNvPr id="721930" name="Object 10">
            <a:extLst>
              <a:ext uri="{FF2B5EF4-FFF2-40B4-BE49-F238E27FC236}">
                <a16:creationId xmlns:a16="http://schemas.microsoft.com/office/drawing/2014/main" id="{04E3CC2D-5423-86BE-031F-C8DAD5DF62E0}"/>
              </a:ext>
            </a:extLst>
          </p:cNvPr>
          <p:cNvGraphicFramePr>
            <a:graphicFrameLocks noChangeAspect="1"/>
          </p:cNvGraphicFramePr>
          <p:nvPr/>
        </p:nvGraphicFramePr>
        <p:xfrm>
          <a:off x="974725" y="1844675"/>
          <a:ext cx="3094038" cy="2668588"/>
        </p:xfrm>
        <a:graphic>
          <a:graphicData uri="http://schemas.openxmlformats.org/presentationml/2006/ole">
            <mc:AlternateContent xmlns:mc="http://schemas.openxmlformats.org/markup-compatibility/2006">
              <mc:Choice xmlns:v="urn:schemas-microsoft-com:vml" Requires="v">
                <p:oleObj name="公式" r:id="rId2" imgW="1104840" imgH="952200" progId="Equation.3">
                  <p:embed/>
                </p:oleObj>
              </mc:Choice>
              <mc:Fallback>
                <p:oleObj name="公式" r:id="rId2" imgW="1104840" imgH="9522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5" y="1844675"/>
                        <a:ext cx="3094038" cy="266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931" name="Object 11">
            <a:extLst>
              <a:ext uri="{FF2B5EF4-FFF2-40B4-BE49-F238E27FC236}">
                <a16:creationId xmlns:a16="http://schemas.microsoft.com/office/drawing/2014/main" id="{9A11845F-38E1-2566-B205-000DEB509F55}"/>
              </a:ext>
            </a:extLst>
          </p:cNvPr>
          <p:cNvGraphicFramePr>
            <a:graphicFrameLocks noChangeAspect="1"/>
          </p:cNvGraphicFramePr>
          <p:nvPr/>
        </p:nvGraphicFramePr>
        <p:xfrm>
          <a:off x="2339975" y="3952875"/>
          <a:ext cx="6473825" cy="2932113"/>
        </p:xfrm>
        <a:graphic>
          <a:graphicData uri="http://schemas.openxmlformats.org/presentationml/2006/ole">
            <mc:AlternateContent xmlns:mc="http://schemas.openxmlformats.org/markup-compatibility/2006">
              <mc:Choice xmlns:v="urn:schemas-microsoft-com:vml" Requires="v">
                <p:oleObj name="公式" r:id="rId4" imgW="2158920" imgH="977760" progId="Equation.3">
                  <p:embed/>
                </p:oleObj>
              </mc:Choice>
              <mc:Fallback>
                <p:oleObj name="公式" r:id="rId4" imgW="2158920" imgH="977760" progId="Equation.3">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3952875"/>
                        <a:ext cx="6473825" cy="293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1932" name="Object 12">
            <a:extLst>
              <a:ext uri="{FF2B5EF4-FFF2-40B4-BE49-F238E27FC236}">
                <a16:creationId xmlns:a16="http://schemas.microsoft.com/office/drawing/2014/main" id="{E9D58109-024B-F632-CC5E-EDD22F546873}"/>
              </a:ext>
            </a:extLst>
          </p:cNvPr>
          <p:cNvGraphicFramePr>
            <a:graphicFrameLocks noChangeAspect="1"/>
          </p:cNvGraphicFramePr>
          <p:nvPr/>
        </p:nvGraphicFramePr>
        <p:xfrm>
          <a:off x="323850" y="4652963"/>
          <a:ext cx="3670300" cy="444500"/>
        </p:xfrm>
        <a:graphic>
          <a:graphicData uri="http://schemas.openxmlformats.org/presentationml/2006/ole">
            <mc:AlternateContent xmlns:mc="http://schemas.openxmlformats.org/markup-compatibility/2006">
              <mc:Choice xmlns:v="urn:schemas-microsoft-com:vml" Requires="v">
                <p:oleObj name="Equation" r:id="rId6" imgW="3670200" imgH="444240" progId="Equation.3">
                  <p:embed/>
                </p:oleObj>
              </mc:Choice>
              <mc:Fallback>
                <p:oleObj name="Equation" r:id="rId6" imgW="3670200" imgH="44424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4652963"/>
                        <a:ext cx="3670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21922"/>
                                        </p:tgtEl>
                                        <p:attrNameLst>
                                          <p:attrName>style.visibility</p:attrName>
                                        </p:attrNameLst>
                                      </p:cBhvr>
                                      <p:to>
                                        <p:strVal val="visible"/>
                                      </p:to>
                                    </p:set>
                                    <p:animEffect transition="in" filter="blinds(horizontal)">
                                      <p:cBhvr>
                                        <p:cTn id="7" dur="500"/>
                                        <p:tgtEl>
                                          <p:spTgt spid="721922"/>
                                        </p:tgtEl>
                                      </p:cBhvr>
                                    </p:animEffect>
                                  </p:childTnLst>
                                </p:cTn>
                              </p:par>
                              <p:par>
                                <p:cTn id="8" presetID="22" presetClass="entr" presetSubtype="8" fill="hold" nodeType="withEffect">
                                  <p:stCondLst>
                                    <p:cond delay="0"/>
                                  </p:stCondLst>
                                  <p:childTnLst>
                                    <p:set>
                                      <p:cBhvr>
                                        <p:cTn id="9" dur="1" fill="hold">
                                          <p:stCondLst>
                                            <p:cond delay="0"/>
                                          </p:stCondLst>
                                        </p:cTn>
                                        <p:tgtEl>
                                          <p:spTgt spid="721930"/>
                                        </p:tgtEl>
                                        <p:attrNameLst>
                                          <p:attrName>style.visibility</p:attrName>
                                        </p:attrNameLst>
                                      </p:cBhvr>
                                      <p:to>
                                        <p:strVal val="visible"/>
                                      </p:to>
                                    </p:set>
                                    <p:animEffect transition="in" filter="wipe(left)">
                                      <p:cBhvr>
                                        <p:cTn id="10" dur="500"/>
                                        <p:tgtEl>
                                          <p:spTgt spid="72193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721932"/>
                                        </p:tgtEl>
                                        <p:attrNameLst>
                                          <p:attrName>style.visibility</p:attrName>
                                        </p:attrNameLst>
                                      </p:cBhvr>
                                      <p:to>
                                        <p:strVal val="visible"/>
                                      </p:to>
                                    </p:set>
                                    <p:animEffect transition="in" filter="wipe(left)">
                                      <p:cBhvr>
                                        <p:cTn id="15" dur="500"/>
                                        <p:tgtEl>
                                          <p:spTgt spid="721932"/>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721931"/>
                                        </p:tgtEl>
                                        <p:attrNameLst>
                                          <p:attrName>style.visibility</p:attrName>
                                        </p:attrNameLst>
                                      </p:cBhvr>
                                      <p:to>
                                        <p:strVal val="visible"/>
                                      </p:to>
                                    </p:set>
                                    <p:animEffect transition="in" filter="wipe(left)">
                                      <p:cBhvr>
                                        <p:cTn id="20" dur="500"/>
                                        <p:tgtEl>
                                          <p:spTgt spid="7219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2946" name="Group 2">
            <a:extLst>
              <a:ext uri="{FF2B5EF4-FFF2-40B4-BE49-F238E27FC236}">
                <a16:creationId xmlns:a16="http://schemas.microsoft.com/office/drawing/2014/main" id="{D37D0613-8931-F8C6-7DDD-E450D53441A7}"/>
              </a:ext>
            </a:extLst>
          </p:cNvPr>
          <p:cNvGraphicFramePr>
            <a:graphicFrameLocks noGrp="1"/>
          </p:cNvGraphicFramePr>
          <p:nvPr/>
        </p:nvGraphicFramePr>
        <p:xfrm>
          <a:off x="395288" y="620713"/>
          <a:ext cx="8424862" cy="2736850"/>
        </p:xfrm>
        <a:graphic>
          <a:graphicData uri="http://schemas.openxmlformats.org/drawingml/2006/table">
            <a:tbl>
              <a:tblPr/>
              <a:tblGrid>
                <a:gridCol w="4237037">
                  <a:extLst>
                    <a:ext uri="{9D8B030D-6E8A-4147-A177-3AD203B41FA5}">
                      <a16:colId xmlns:a16="http://schemas.microsoft.com/office/drawing/2014/main" val="3299340256"/>
                    </a:ext>
                  </a:extLst>
                </a:gridCol>
                <a:gridCol w="4187825">
                  <a:extLst>
                    <a:ext uri="{9D8B030D-6E8A-4147-A177-3AD203B41FA5}">
                      <a16:colId xmlns:a16="http://schemas.microsoft.com/office/drawing/2014/main" val="1829551988"/>
                    </a:ext>
                  </a:extLst>
                </a:gridCol>
              </a:tblGrid>
              <a:tr h="1347788">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anchorCtr="1"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998763911"/>
                  </a:ext>
                </a:extLst>
              </a:tr>
              <a:tr h="1389063">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            </a:t>
                      </a: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anchorCtr="1"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3752276520"/>
                  </a:ext>
                </a:extLst>
              </a:tr>
            </a:tbl>
          </a:graphicData>
        </a:graphic>
      </p:graphicFrame>
      <p:graphicFrame>
        <p:nvGraphicFramePr>
          <p:cNvPr id="722954" name="Object 10">
            <a:extLst>
              <a:ext uri="{FF2B5EF4-FFF2-40B4-BE49-F238E27FC236}">
                <a16:creationId xmlns:a16="http://schemas.microsoft.com/office/drawing/2014/main" id="{11CF52C5-3BF6-E0C8-D54E-C8EDF733D396}"/>
              </a:ext>
            </a:extLst>
          </p:cNvPr>
          <p:cNvGraphicFramePr>
            <a:graphicFrameLocks noChangeAspect="1"/>
          </p:cNvGraphicFramePr>
          <p:nvPr/>
        </p:nvGraphicFramePr>
        <p:xfrm>
          <a:off x="533400" y="765175"/>
          <a:ext cx="5478463" cy="2668588"/>
        </p:xfrm>
        <a:graphic>
          <a:graphicData uri="http://schemas.openxmlformats.org/presentationml/2006/ole">
            <mc:AlternateContent xmlns:mc="http://schemas.openxmlformats.org/markup-compatibility/2006">
              <mc:Choice xmlns:v="urn:schemas-microsoft-com:vml" Requires="v">
                <p:oleObj name="公式" r:id="rId2" imgW="1955520" imgH="952200" progId="Equation.3">
                  <p:embed/>
                </p:oleObj>
              </mc:Choice>
              <mc:Fallback>
                <p:oleObj name="公式" r:id="rId2" imgW="1955520" imgH="952200" progId="Equation.3">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765175"/>
                        <a:ext cx="5478463" cy="2668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22955" name="Text Box 11">
            <a:extLst>
              <a:ext uri="{FF2B5EF4-FFF2-40B4-BE49-F238E27FC236}">
                <a16:creationId xmlns:a16="http://schemas.microsoft.com/office/drawing/2014/main" id="{DF235792-A280-B10D-1CCD-0605390597DC}"/>
              </a:ext>
            </a:extLst>
          </p:cNvPr>
          <p:cNvSpPr txBox="1">
            <a:spLocks noChangeArrowheads="1"/>
          </p:cNvSpPr>
          <p:nvPr/>
        </p:nvSpPr>
        <p:spPr bwMode="auto">
          <a:xfrm>
            <a:off x="468313" y="3868738"/>
            <a:ext cx="8675687" cy="150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latin typeface="Times New Roman" panose="02020603050405020304" pitchFamily="18" charset="0"/>
              </a:rPr>
              <a:t> </a:t>
            </a:r>
            <a:r>
              <a:rPr kumimoji="1" lang="zh-CN" altLang="en-US" sz="3200" b="1">
                <a:latin typeface="Times New Roman" panose="02020603050405020304" pitchFamily="18" charset="0"/>
              </a:rPr>
              <a:t>关于均值差的其它两个检验问题的拒绝域见</a:t>
            </a:r>
          </a:p>
          <a:p>
            <a:pPr>
              <a:lnSpc>
                <a:spcPct val="120000"/>
              </a:lnSpc>
              <a:spcBef>
                <a:spcPct val="50000"/>
              </a:spcBef>
            </a:pPr>
            <a:r>
              <a:rPr kumimoji="1" lang="zh-CN" altLang="en-US" sz="3200" b="1">
                <a:latin typeface="Times New Roman" panose="02020603050405020304" pitchFamily="18" charset="0"/>
              </a:rPr>
              <a:t>表</a:t>
            </a:r>
            <a:r>
              <a:rPr kumimoji="1" lang="en-US" altLang="zh-CN" sz="3200" b="1">
                <a:latin typeface="Times New Roman" panose="02020603050405020304" pitchFamily="18" charset="0"/>
              </a:rPr>
              <a:t>8.1,</a:t>
            </a:r>
          </a:p>
        </p:txBody>
      </p:sp>
      <p:graphicFrame>
        <p:nvGraphicFramePr>
          <p:cNvPr id="722956" name="Object 12">
            <a:extLst>
              <a:ext uri="{FF2B5EF4-FFF2-40B4-BE49-F238E27FC236}">
                <a16:creationId xmlns:a16="http://schemas.microsoft.com/office/drawing/2014/main" id="{B1B96664-BAF1-9488-4DA5-E542437C0E71}"/>
              </a:ext>
            </a:extLst>
          </p:cNvPr>
          <p:cNvGraphicFramePr>
            <a:graphicFrameLocks noChangeAspect="1"/>
          </p:cNvGraphicFramePr>
          <p:nvPr/>
        </p:nvGraphicFramePr>
        <p:xfrm>
          <a:off x="1773238" y="4868863"/>
          <a:ext cx="3086100" cy="431800"/>
        </p:xfrm>
        <a:graphic>
          <a:graphicData uri="http://schemas.openxmlformats.org/presentationml/2006/ole">
            <mc:AlternateContent xmlns:mc="http://schemas.openxmlformats.org/markup-compatibility/2006">
              <mc:Choice xmlns:v="urn:schemas-microsoft-com:vml" Requires="v">
                <p:oleObj name="Equation" r:id="rId4" imgW="3085920" imgH="431640" progId="Equation.3">
                  <p:embed/>
                </p:oleObj>
              </mc:Choice>
              <mc:Fallback>
                <p:oleObj name="Equation" r:id="rId4" imgW="3085920" imgH="43164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73238" y="4868863"/>
                        <a:ext cx="30861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22957" name="Text Box 13">
            <a:extLst>
              <a:ext uri="{FF2B5EF4-FFF2-40B4-BE49-F238E27FC236}">
                <a16:creationId xmlns:a16="http://schemas.microsoft.com/office/drawing/2014/main" id="{F2609CF5-3867-6307-E23B-5F8F85B89B50}"/>
              </a:ext>
            </a:extLst>
          </p:cNvPr>
          <p:cNvSpPr txBox="1">
            <a:spLocks noChangeArrowheads="1"/>
          </p:cNvSpPr>
          <p:nvPr/>
        </p:nvSpPr>
        <p:spPr bwMode="auto">
          <a:xfrm>
            <a:off x="360363" y="5489575"/>
            <a:ext cx="86756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50000"/>
              </a:spcBef>
            </a:pPr>
            <a:r>
              <a:rPr kumimoji="1" lang="en-US" altLang="zh-CN" sz="2800" b="1">
                <a:latin typeface="Times New Roman" panose="02020603050405020304" pitchFamily="18" charset="0"/>
              </a:rPr>
              <a:t> </a:t>
            </a:r>
            <a:r>
              <a:rPr kumimoji="1" lang="zh-CN" altLang="en-US" sz="3200" b="1">
                <a:latin typeface="黑体" panose="02010609060101010101" pitchFamily="49" charset="-122"/>
                <a:ea typeface="黑体" panose="02010609060101010101" pitchFamily="49" charset="-122"/>
              </a:rPr>
              <a:t>例</a:t>
            </a:r>
            <a:r>
              <a:rPr kumimoji="1" lang="en-US" altLang="zh-CN" sz="3200" b="1">
                <a:latin typeface="黑体" panose="02010609060101010101" pitchFamily="49" charset="-122"/>
                <a:ea typeface="黑体" panose="02010609060101010101" pitchFamily="49" charset="-122"/>
              </a:rPr>
              <a:t>2  P185</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22955"/>
                                        </p:tgtEl>
                                        <p:attrNameLst>
                                          <p:attrName>style.visibility</p:attrName>
                                        </p:attrNameLst>
                                      </p:cBhvr>
                                      <p:to>
                                        <p:strVal val="visible"/>
                                      </p:to>
                                    </p:set>
                                    <p:animEffect transition="in" filter="wipe(left)">
                                      <p:cBhvr>
                                        <p:cTn id="7" dur="500"/>
                                        <p:tgtEl>
                                          <p:spTgt spid="722955"/>
                                        </p:tgtEl>
                                      </p:cBhvr>
                                    </p:animEffect>
                                  </p:childTnLst>
                                </p:cTn>
                              </p:par>
                              <p:par>
                                <p:cTn id="8" presetID="22" presetClass="entr" presetSubtype="8" fill="hold" nodeType="withEffect">
                                  <p:stCondLst>
                                    <p:cond delay="0"/>
                                  </p:stCondLst>
                                  <p:childTnLst>
                                    <p:set>
                                      <p:cBhvr>
                                        <p:cTn id="9" dur="1" fill="hold">
                                          <p:stCondLst>
                                            <p:cond delay="0"/>
                                          </p:stCondLst>
                                        </p:cTn>
                                        <p:tgtEl>
                                          <p:spTgt spid="722956"/>
                                        </p:tgtEl>
                                        <p:attrNameLst>
                                          <p:attrName>style.visibility</p:attrName>
                                        </p:attrNameLst>
                                      </p:cBhvr>
                                      <p:to>
                                        <p:strVal val="visible"/>
                                      </p:to>
                                    </p:set>
                                    <p:animEffect transition="in" filter="wipe(left)">
                                      <p:cBhvr>
                                        <p:cTn id="10" dur="500"/>
                                        <p:tgtEl>
                                          <p:spTgt spid="72295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22957"/>
                                        </p:tgtEl>
                                        <p:attrNameLst>
                                          <p:attrName>style.visibility</p:attrName>
                                        </p:attrNameLst>
                                      </p:cBhvr>
                                      <p:to>
                                        <p:strVal val="visible"/>
                                      </p:to>
                                    </p:set>
                                    <p:animEffect transition="in" filter="wipe(left)">
                                      <p:cBhvr>
                                        <p:cTn id="15" dur="500"/>
                                        <p:tgtEl>
                                          <p:spTgt spid="7229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2955" grpId="0" autoUpdateAnimBg="0"/>
      <p:bldP spid="722957"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Rectangle 2">
            <a:extLst>
              <a:ext uri="{FF2B5EF4-FFF2-40B4-BE49-F238E27FC236}">
                <a16:creationId xmlns:a16="http://schemas.microsoft.com/office/drawing/2014/main" id="{61A3EF62-6D69-4162-8768-63FD4009AC4C}"/>
              </a:ext>
            </a:extLst>
          </p:cNvPr>
          <p:cNvSpPr>
            <a:spLocks noGrp="1" noChangeArrowheads="1"/>
          </p:cNvSpPr>
          <p:nvPr>
            <p:ph type="title"/>
          </p:nvPr>
        </p:nvSpPr>
        <p:spPr>
          <a:xfrm>
            <a:off x="827088" y="730250"/>
            <a:ext cx="7993062" cy="641350"/>
          </a:xfrm>
          <a:noFill/>
          <a:ln/>
        </p:spPr>
        <p:txBody>
          <a:bodyPr>
            <a:spAutoFit/>
          </a:bodyPr>
          <a:lstStyle/>
          <a:p>
            <a:r>
              <a:rPr lang="zh-CN" altLang="en-US" sz="3600"/>
              <a:t>二、两个总体                               的情况</a:t>
            </a:r>
          </a:p>
        </p:txBody>
      </p:sp>
      <p:graphicFrame>
        <p:nvGraphicFramePr>
          <p:cNvPr id="627715" name="Object 3">
            <a:extLst>
              <a:ext uri="{FF2B5EF4-FFF2-40B4-BE49-F238E27FC236}">
                <a16:creationId xmlns:a16="http://schemas.microsoft.com/office/drawing/2014/main" id="{4FACC069-AD6E-D836-A619-7FDF24598917}"/>
              </a:ext>
            </a:extLst>
          </p:cNvPr>
          <p:cNvGraphicFramePr>
            <a:graphicFrameLocks noChangeAspect="1"/>
          </p:cNvGraphicFramePr>
          <p:nvPr/>
        </p:nvGraphicFramePr>
        <p:xfrm>
          <a:off x="3690938" y="788988"/>
          <a:ext cx="3486150" cy="520700"/>
        </p:xfrm>
        <a:graphic>
          <a:graphicData uri="http://schemas.openxmlformats.org/presentationml/2006/ole">
            <mc:AlternateContent xmlns:mc="http://schemas.openxmlformats.org/markup-compatibility/2006">
              <mc:Choice xmlns:v="urn:schemas-microsoft-com:vml" Requires="v">
                <p:oleObj name="Equation" r:id="rId2" imgW="3149280" imgH="469800" progId="Equation.3">
                  <p:embed/>
                </p:oleObj>
              </mc:Choice>
              <mc:Fallback>
                <p:oleObj name="Equation" r:id="rId2" imgW="3149280" imgH="4698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90938" y="788988"/>
                        <a:ext cx="348615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7716" name="Object 4">
            <a:extLst>
              <a:ext uri="{FF2B5EF4-FFF2-40B4-BE49-F238E27FC236}">
                <a16:creationId xmlns:a16="http://schemas.microsoft.com/office/drawing/2014/main" id="{A7EAD292-0B2A-B520-734E-780AF75BCB39}"/>
              </a:ext>
            </a:extLst>
          </p:cNvPr>
          <p:cNvGraphicFramePr>
            <a:graphicFrameLocks noChangeAspect="1"/>
          </p:cNvGraphicFramePr>
          <p:nvPr/>
        </p:nvGraphicFramePr>
        <p:xfrm>
          <a:off x="911225" y="1773238"/>
          <a:ext cx="7975600" cy="520700"/>
        </p:xfrm>
        <a:graphic>
          <a:graphicData uri="http://schemas.openxmlformats.org/presentationml/2006/ole">
            <mc:AlternateContent xmlns:mc="http://schemas.openxmlformats.org/markup-compatibility/2006">
              <mc:Choice xmlns:v="urn:schemas-microsoft-com:vml" Requires="v">
                <p:oleObj name="Equation" r:id="rId4" imgW="7975440" imgH="520560" progId="Equation.3">
                  <p:embed/>
                </p:oleObj>
              </mc:Choice>
              <mc:Fallback>
                <p:oleObj name="Equation" r:id="rId4" imgW="7975440" imgH="52056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225" y="1773238"/>
                        <a:ext cx="7975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7717" name="Object 5">
            <a:extLst>
              <a:ext uri="{FF2B5EF4-FFF2-40B4-BE49-F238E27FC236}">
                <a16:creationId xmlns:a16="http://schemas.microsoft.com/office/drawing/2014/main" id="{90718A88-86C9-7154-8936-0D67B3D2D065}"/>
              </a:ext>
            </a:extLst>
          </p:cNvPr>
          <p:cNvGraphicFramePr>
            <a:graphicFrameLocks noChangeAspect="1"/>
          </p:cNvGraphicFramePr>
          <p:nvPr/>
        </p:nvGraphicFramePr>
        <p:xfrm>
          <a:off x="923925" y="4029075"/>
          <a:ext cx="4864100" cy="508000"/>
        </p:xfrm>
        <a:graphic>
          <a:graphicData uri="http://schemas.openxmlformats.org/presentationml/2006/ole">
            <mc:AlternateContent xmlns:mc="http://schemas.openxmlformats.org/markup-compatibility/2006">
              <mc:Choice xmlns:v="urn:schemas-microsoft-com:vml" Requires="v">
                <p:oleObj name="Equation" r:id="rId6" imgW="4863960" imgH="507960" progId="Equation.3">
                  <p:embed/>
                </p:oleObj>
              </mc:Choice>
              <mc:Fallback>
                <p:oleObj name="Equation" r:id="rId6" imgW="4863960" imgH="50796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23925" y="4029075"/>
                        <a:ext cx="4864100" cy="50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7718" name="Object 6">
            <a:extLst>
              <a:ext uri="{FF2B5EF4-FFF2-40B4-BE49-F238E27FC236}">
                <a16:creationId xmlns:a16="http://schemas.microsoft.com/office/drawing/2014/main" id="{4BAA3C0F-AEC3-6627-3B86-3B5C96C4D711}"/>
              </a:ext>
            </a:extLst>
          </p:cNvPr>
          <p:cNvGraphicFramePr>
            <a:graphicFrameLocks noChangeAspect="1"/>
          </p:cNvGraphicFramePr>
          <p:nvPr/>
        </p:nvGraphicFramePr>
        <p:xfrm>
          <a:off x="3055938" y="4811713"/>
          <a:ext cx="5476875" cy="633412"/>
        </p:xfrm>
        <a:graphic>
          <a:graphicData uri="http://schemas.openxmlformats.org/presentationml/2006/ole">
            <mc:AlternateContent xmlns:mc="http://schemas.openxmlformats.org/markup-compatibility/2006">
              <mc:Choice xmlns:v="urn:schemas-microsoft-com:vml" Requires="v">
                <p:oleObj name="公式" r:id="rId8" imgW="2197080" imgH="253800" progId="Equation.3">
                  <p:embed/>
                </p:oleObj>
              </mc:Choice>
              <mc:Fallback>
                <p:oleObj name="公式" r:id="rId8" imgW="2197080" imgH="253800" progId="Equation.3">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055938" y="4811713"/>
                        <a:ext cx="5476875" cy="633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7719" name="Rectangle 7">
            <a:extLst>
              <a:ext uri="{FF2B5EF4-FFF2-40B4-BE49-F238E27FC236}">
                <a16:creationId xmlns:a16="http://schemas.microsoft.com/office/drawing/2014/main" id="{69CB7C5C-67F9-5683-3786-95424F08F9C2}"/>
              </a:ext>
            </a:extLst>
          </p:cNvPr>
          <p:cNvSpPr>
            <a:spLocks noChangeArrowheads="1"/>
          </p:cNvSpPr>
          <p:nvPr/>
        </p:nvSpPr>
        <p:spPr bwMode="auto">
          <a:xfrm>
            <a:off x="838200" y="4821238"/>
            <a:ext cx="2446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latin typeface="Times New Roman" panose="02020603050405020304" pitchFamily="18" charset="0"/>
                <a:sym typeface="Math1" pitchFamily="2" charset="2"/>
              </a:rPr>
              <a:t>需要检验假设</a:t>
            </a:r>
            <a:r>
              <a:rPr kumimoji="1" lang="en-US" altLang="zh-CN" sz="2800" b="1">
                <a:latin typeface="Times New Roman" panose="02020603050405020304" pitchFamily="18" charset="0"/>
                <a:sym typeface="Math1" pitchFamily="2" charset="2"/>
              </a:rPr>
              <a:t>:</a:t>
            </a:r>
          </a:p>
        </p:txBody>
      </p:sp>
      <p:graphicFrame>
        <p:nvGraphicFramePr>
          <p:cNvPr id="627720" name="Object 8">
            <a:extLst>
              <a:ext uri="{FF2B5EF4-FFF2-40B4-BE49-F238E27FC236}">
                <a16:creationId xmlns:a16="http://schemas.microsoft.com/office/drawing/2014/main" id="{7658C5EC-DF8F-B83F-56E8-366D0D08E124}"/>
              </a:ext>
            </a:extLst>
          </p:cNvPr>
          <p:cNvGraphicFramePr>
            <a:graphicFrameLocks noChangeAspect="1"/>
          </p:cNvGraphicFramePr>
          <p:nvPr/>
        </p:nvGraphicFramePr>
        <p:xfrm>
          <a:off x="923925" y="2514600"/>
          <a:ext cx="7340600" cy="520700"/>
        </p:xfrm>
        <a:graphic>
          <a:graphicData uri="http://schemas.openxmlformats.org/presentationml/2006/ole">
            <mc:AlternateContent xmlns:mc="http://schemas.openxmlformats.org/markup-compatibility/2006">
              <mc:Choice xmlns:v="urn:schemas-microsoft-com:vml" Requires="v">
                <p:oleObj name="Equation" r:id="rId10" imgW="7340400" imgH="520560" progId="Equation.3">
                  <p:embed/>
                </p:oleObj>
              </mc:Choice>
              <mc:Fallback>
                <p:oleObj name="Equation" r:id="rId10" imgW="7340400" imgH="520560" progId="Equation.3">
                  <p:embed/>
                  <p:pic>
                    <p:nvPicPr>
                      <p:cNvPr id="0" name="Object 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23925" y="2514600"/>
                        <a:ext cx="73406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7721" name="Object 9">
            <a:extLst>
              <a:ext uri="{FF2B5EF4-FFF2-40B4-BE49-F238E27FC236}">
                <a16:creationId xmlns:a16="http://schemas.microsoft.com/office/drawing/2014/main" id="{DA35C189-750F-4E66-C0C9-B2A229E57300}"/>
              </a:ext>
            </a:extLst>
          </p:cNvPr>
          <p:cNvGraphicFramePr>
            <a:graphicFrameLocks noChangeAspect="1"/>
          </p:cNvGraphicFramePr>
          <p:nvPr/>
        </p:nvGraphicFramePr>
        <p:xfrm>
          <a:off x="933450" y="3302000"/>
          <a:ext cx="6540500" cy="508000"/>
        </p:xfrm>
        <a:graphic>
          <a:graphicData uri="http://schemas.openxmlformats.org/presentationml/2006/ole">
            <mc:AlternateContent xmlns:mc="http://schemas.openxmlformats.org/markup-compatibility/2006">
              <mc:Choice xmlns:v="urn:schemas-microsoft-com:vml" Requires="v">
                <p:oleObj name="Equation" r:id="rId12" imgW="6540480" imgH="507960" progId="Equation.3">
                  <p:embed/>
                </p:oleObj>
              </mc:Choice>
              <mc:Fallback>
                <p:oleObj name="Equation" r:id="rId12" imgW="6540480" imgH="507960" progId="Equation.3">
                  <p:embed/>
                  <p:pic>
                    <p:nvPicPr>
                      <p:cNvPr id="0" name="Object 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3450" y="3302000"/>
                        <a:ext cx="6540500" cy="508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7716"/>
                                        </p:tgtEl>
                                        <p:attrNameLst>
                                          <p:attrName>style.visibility</p:attrName>
                                        </p:attrNameLst>
                                      </p:cBhvr>
                                      <p:to>
                                        <p:strVal val="visible"/>
                                      </p:to>
                                    </p:set>
                                    <p:animEffect transition="in" filter="wipe(left)">
                                      <p:cBhvr>
                                        <p:cTn id="7" dur="500"/>
                                        <p:tgtEl>
                                          <p:spTgt spid="627716"/>
                                        </p:tgtEl>
                                      </p:cBhvr>
                                    </p:animEffect>
                                  </p:childTnLst>
                                </p:cTn>
                              </p:par>
                              <p:par>
                                <p:cTn id="8" presetID="22" presetClass="entr" presetSubtype="8" fill="hold" nodeType="withEffect">
                                  <p:stCondLst>
                                    <p:cond delay="0"/>
                                  </p:stCondLst>
                                  <p:childTnLst>
                                    <p:set>
                                      <p:cBhvr>
                                        <p:cTn id="9" dur="1" fill="hold">
                                          <p:stCondLst>
                                            <p:cond delay="0"/>
                                          </p:stCondLst>
                                        </p:cTn>
                                        <p:tgtEl>
                                          <p:spTgt spid="627720"/>
                                        </p:tgtEl>
                                        <p:attrNameLst>
                                          <p:attrName>style.visibility</p:attrName>
                                        </p:attrNameLst>
                                      </p:cBhvr>
                                      <p:to>
                                        <p:strVal val="visible"/>
                                      </p:to>
                                    </p:set>
                                    <p:animEffect transition="in" filter="wipe(left)">
                                      <p:cBhvr>
                                        <p:cTn id="10" dur="500"/>
                                        <p:tgtEl>
                                          <p:spTgt spid="627720"/>
                                        </p:tgtEl>
                                      </p:cBhvr>
                                    </p:animEffect>
                                  </p:childTnLst>
                                </p:cTn>
                              </p:par>
                              <p:par>
                                <p:cTn id="11" presetID="22" presetClass="entr" presetSubtype="8" fill="hold" nodeType="withEffect">
                                  <p:stCondLst>
                                    <p:cond delay="0"/>
                                  </p:stCondLst>
                                  <p:childTnLst>
                                    <p:set>
                                      <p:cBhvr>
                                        <p:cTn id="12" dur="1" fill="hold">
                                          <p:stCondLst>
                                            <p:cond delay="0"/>
                                          </p:stCondLst>
                                        </p:cTn>
                                        <p:tgtEl>
                                          <p:spTgt spid="627721"/>
                                        </p:tgtEl>
                                        <p:attrNameLst>
                                          <p:attrName>style.visibility</p:attrName>
                                        </p:attrNameLst>
                                      </p:cBhvr>
                                      <p:to>
                                        <p:strVal val="visible"/>
                                      </p:to>
                                    </p:set>
                                    <p:animEffect transition="in" filter="wipe(left)">
                                      <p:cBhvr>
                                        <p:cTn id="13" dur="500"/>
                                        <p:tgtEl>
                                          <p:spTgt spid="627721"/>
                                        </p:tgtEl>
                                      </p:cBhvr>
                                    </p:animEffect>
                                  </p:childTnLst>
                                </p:cTn>
                              </p:par>
                              <p:par>
                                <p:cTn id="14" presetID="22" presetClass="entr" presetSubtype="8" fill="hold" nodeType="withEffect">
                                  <p:stCondLst>
                                    <p:cond delay="0"/>
                                  </p:stCondLst>
                                  <p:childTnLst>
                                    <p:set>
                                      <p:cBhvr>
                                        <p:cTn id="15" dur="1" fill="hold">
                                          <p:stCondLst>
                                            <p:cond delay="0"/>
                                          </p:stCondLst>
                                        </p:cTn>
                                        <p:tgtEl>
                                          <p:spTgt spid="627717"/>
                                        </p:tgtEl>
                                        <p:attrNameLst>
                                          <p:attrName>style.visibility</p:attrName>
                                        </p:attrNameLst>
                                      </p:cBhvr>
                                      <p:to>
                                        <p:strVal val="visible"/>
                                      </p:to>
                                    </p:set>
                                    <p:animEffect transition="in" filter="wipe(left)">
                                      <p:cBhvr>
                                        <p:cTn id="16" dur="500"/>
                                        <p:tgtEl>
                                          <p:spTgt spid="627717"/>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627719"/>
                                        </p:tgtEl>
                                        <p:attrNameLst>
                                          <p:attrName>style.visibility</p:attrName>
                                        </p:attrNameLst>
                                      </p:cBhvr>
                                      <p:to>
                                        <p:strVal val="visible"/>
                                      </p:to>
                                    </p:set>
                                    <p:animEffect transition="in" filter="wipe(left)">
                                      <p:cBhvr>
                                        <p:cTn id="21" dur="500"/>
                                        <p:tgtEl>
                                          <p:spTgt spid="627719"/>
                                        </p:tgtEl>
                                      </p:cBhvr>
                                    </p:animEffect>
                                  </p:childTnLst>
                                </p:cTn>
                              </p:par>
                              <p:par>
                                <p:cTn id="22" presetID="22" presetClass="entr" presetSubtype="8" fill="hold" nodeType="withEffect">
                                  <p:stCondLst>
                                    <p:cond delay="0"/>
                                  </p:stCondLst>
                                  <p:childTnLst>
                                    <p:set>
                                      <p:cBhvr>
                                        <p:cTn id="23" dur="1" fill="hold">
                                          <p:stCondLst>
                                            <p:cond delay="0"/>
                                          </p:stCondLst>
                                        </p:cTn>
                                        <p:tgtEl>
                                          <p:spTgt spid="627718"/>
                                        </p:tgtEl>
                                        <p:attrNameLst>
                                          <p:attrName>style.visibility</p:attrName>
                                        </p:attrNameLst>
                                      </p:cBhvr>
                                      <p:to>
                                        <p:strVal val="visible"/>
                                      </p:to>
                                    </p:set>
                                    <p:animEffect transition="in" filter="wipe(left)">
                                      <p:cBhvr>
                                        <p:cTn id="24" dur="500"/>
                                        <p:tgtEl>
                                          <p:spTgt spid="6277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9"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8738" name="Object 2">
            <a:extLst>
              <a:ext uri="{FF2B5EF4-FFF2-40B4-BE49-F238E27FC236}">
                <a16:creationId xmlns:a16="http://schemas.microsoft.com/office/drawing/2014/main" id="{369A13C2-7393-FD9E-C983-74101A619F57}"/>
              </a:ext>
            </a:extLst>
          </p:cNvPr>
          <p:cNvGraphicFramePr>
            <a:graphicFrameLocks noChangeAspect="1"/>
          </p:cNvGraphicFramePr>
          <p:nvPr/>
        </p:nvGraphicFramePr>
        <p:xfrm>
          <a:off x="914400" y="620713"/>
          <a:ext cx="2349500" cy="444500"/>
        </p:xfrm>
        <a:graphic>
          <a:graphicData uri="http://schemas.openxmlformats.org/presentationml/2006/ole">
            <mc:AlternateContent xmlns:mc="http://schemas.openxmlformats.org/markup-compatibility/2006">
              <mc:Choice xmlns:v="urn:schemas-microsoft-com:vml" Requires="v">
                <p:oleObj name="Equation" r:id="rId2" imgW="2349360" imgH="444240" progId="Equation.3">
                  <p:embed/>
                </p:oleObj>
              </mc:Choice>
              <mc:Fallback>
                <p:oleObj name="Equation" r:id="rId2" imgW="2349360" imgH="4442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620713"/>
                        <a:ext cx="2349500" cy="444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8739" name="Object 3">
            <a:extLst>
              <a:ext uri="{FF2B5EF4-FFF2-40B4-BE49-F238E27FC236}">
                <a16:creationId xmlns:a16="http://schemas.microsoft.com/office/drawing/2014/main" id="{EF930875-2AC7-DE9A-6E93-0771ED74B01A}"/>
              </a:ext>
            </a:extLst>
          </p:cNvPr>
          <p:cNvGraphicFramePr>
            <a:graphicFrameLocks noChangeAspect="1"/>
          </p:cNvGraphicFramePr>
          <p:nvPr/>
        </p:nvGraphicFramePr>
        <p:xfrm>
          <a:off x="3563938" y="520700"/>
          <a:ext cx="4675187" cy="604838"/>
        </p:xfrm>
        <a:graphic>
          <a:graphicData uri="http://schemas.openxmlformats.org/presentationml/2006/ole">
            <mc:AlternateContent xmlns:mc="http://schemas.openxmlformats.org/markup-compatibility/2006">
              <mc:Choice xmlns:v="urn:schemas-microsoft-com:vml" Requires="v">
                <p:oleObj name="公式" r:id="rId4" imgW="1866600" imgH="241200" progId="Equation.3">
                  <p:embed/>
                </p:oleObj>
              </mc:Choice>
              <mc:Fallback>
                <p:oleObj name="公式" r:id="rId4" imgW="186660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63938" y="520700"/>
                        <a:ext cx="4675187"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8740" name="Object 4">
            <a:extLst>
              <a:ext uri="{FF2B5EF4-FFF2-40B4-BE49-F238E27FC236}">
                <a16:creationId xmlns:a16="http://schemas.microsoft.com/office/drawing/2014/main" id="{7B34A5D8-8B19-CCF2-E8E3-4D7982A1C9EB}"/>
              </a:ext>
            </a:extLst>
          </p:cNvPr>
          <p:cNvGraphicFramePr>
            <a:graphicFrameLocks noChangeAspect="1"/>
          </p:cNvGraphicFramePr>
          <p:nvPr/>
        </p:nvGraphicFramePr>
        <p:xfrm>
          <a:off x="827088" y="1125538"/>
          <a:ext cx="7546975" cy="1354137"/>
        </p:xfrm>
        <a:graphic>
          <a:graphicData uri="http://schemas.openxmlformats.org/presentationml/2006/ole">
            <mc:AlternateContent xmlns:mc="http://schemas.openxmlformats.org/markup-compatibility/2006">
              <mc:Choice xmlns:v="urn:schemas-microsoft-com:vml" Requires="v">
                <p:oleObj name="公式" r:id="rId6" imgW="2692080" imgH="482400" progId="Equation.3">
                  <p:embed/>
                </p:oleObj>
              </mc:Choice>
              <mc:Fallback>
                <p:oleObj name="公式" r:id="rId6" imgW="2692080" imgH="48240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27088" y="1125538"/>
                        <a:ext cx="7546975" cy="13541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8750" name="Group 14">
            <a:extLst>
              <a:ext uri="{FF2B5EF4-FFF2-40B4-BE49-F238E27FC236}">
                <a16:creationId xmlns:a16="http://schemas.microsoft.com/office/drawing/2014/main" id="{590D7361-59DA-2DE5-1009-CA26C9AB0CE1}"/>
              </a:ext>
            </a:extLst>
          </p:cNvPr>
          <p:cNvGraphicFramePr>
            <a:graphicFrameLocks noGrp="1"/>
          </p:cNvGraphicFramePr>
          <p:nvPr/>
        </p:nvGraphicFramePr>
        <p:xfrm>
          <a:off x="179388" y="3068638"/>
          <a:ext cx="8281987" cy="1943100"/>
        </p:xfrm>
        <a:graphic>
          <a:graphicData uri="http://schemas.openxmlformats.org/drawingml/2006/table">
            <a:tbl>
              <a:tblPr/>
              <a:tblGrid>
                <a:gridCol w="4167187">
                  <a:extLst>
                    <a:ext uri="{9D8B030D-6E8A-4147-A177-3AD203B41FA5}">
                      <a16:colId xmlns:a16="http://schemas.microsoft.com/office/drawing/2014/main" val="1721804252"/>
                    </a:ext>
                  </a:extLst>
                </a:gridCol>
                <a:gridCol w="4114800">
                  <a:extLst>
                    <a:ext uri="{9D8B030D-6E8A-4147-A177-3AD203B41FA5}">
                      <a16:colId xmlns:a16="http://schemas.microsoft.com/office/drawing/2014/main" val="3727837548"/>
                    </a:ext>
                  </a:extLst>
                </a:gridCol>
              </a:tblGrid>
              <a:tr h="969963">
                <a:tc gridSpan="2">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检验法则：</a:t>
                      </a:r>
                    </a:p>
                  </a:txBody>
                  <a:tcPr marL="90000" marR="90000" marT="46800" marB="46800" horzOverflow="overflow">
                    <a:lnL w="28575" cap="flat" cmpd="sng" algn="ctr">
                      <a:solidFill>
                        <a:srgbClr val="0000FF"/>
                      </a:solidFill>
                      <a:prstDash val="solid"/>
                      <a:miter lim="800000"/>
                      <a:headEnd type="none" w="med" len="med"/>
                      <a:tailEnd type="none" w="med" len="med"/>
                    </a:lnL>
                    <a:lnR w="28575" cap="flat" cmpd="sng" algn="ctr">
                      <a:solidFill>
                        <a:srgbClr val="0000FF"/>
                      </a:solidFill>
                      <a:prstDash val="solid"/>
                      <a:miter lim="800000"/>
                      <a:headEnd type="none" w="med" len="med"/>
                      <a:tailEnd type="none" w="med" len="med"/>
                    </a:lnR>
                    <a:lnT w="28575" cap="flat" cmpd="sng" algn="ctr">
                      <a:solidFill>
                        <a:srgbClr val="0000FF"/>
                      </a:solidFill>
                      <a:prstDash val="solid"/>
                      <a:miter lim="800000"/>
                      <a:headEnd type="none" w="med" len="med"/>
                      <a:tailEnd type="none" w="med" len="med"/>
                    </a:lnT>
                    <a:lnB>
                      <a:noFill/>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379325673"/>
                  </a:ext>
                </a:extLst>
              </a:tr>
              <a:tr h="973138">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zh-CN" altLang="zh-CN"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endParaRPr>
                    </a:p>
                  </a:txBody>
                  <a:tcPr marL="90000" marR="90000" marT="46800" marB="46800" anchor="ctr" anchorCtr="1" horzOverflow="overflow">
                    <a:lnL w="28575" cap="flat" cmpd="sng" algn="ctr">
                      <a:solidFill>
                        <a:srgbClr val="0000FF"/>
                      </a:solidFill>
                      <a:prstDash val="solid"/>
                      <a:miter lim="800000"/>
                      <a:headEnd type="none" w="med" len="med"/>
                      <a:tailEnd type="none" w="med" len="med"/>
                    </a:lnL>
                    <a:lnR>
                      <a:noFill/>
                    </a:lnR>
                    <a:lnT>
                      <a:noFill/>
                    </a:lnT>
                    <a:lnB w="28575" cap="flat" cmpd="sng" algn="ctr">
                      <a:solidFill>
                        <a:srgbClr val="0000FF"/>
                      </a:solidFill>
                      <a:prstDash val="solid"/>
                      <a:miter lim="800000"/>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Times New Roman" panose="02020603050405020304" pitchFamily="18" charset="0"/>
                          <a:ea typeface="宋体" panose="02010600030101010101" pitchFamily="2" charset="-122"/>
                        </a:defRPr>
                      </a:lvl1pPr>
                      <a:lvl2pPr>
                        <a:spcBef>
                          <a:spcPct val="20000"/>
                        </a:spcBef>
                        <a:defRPr sz="2400">
                          <a:solidFill>
                            <a:schemeClr val="tx1"/>
                          </a:solidFill>
                          <a:latin typeface="Times New Roman" panose="02020603050405020304" pitchFamily="18" charset="0"/>
                          <a:ea typeface="宋体" panose="02010600030101010101" pitchFamily="2" charset="-122"/>
                        </a:defRPr>
                      </a:lvl2pPr>
                      <a:lvl3pPr>
                        <a:spcBef>
                          <a:spcPct val="20000"/>
                        </a:spcBef>
                        <a:defRPr sz="2000">
                          <a:solidFill>
                            <a:schemeClr val="tx1"/>
                          </a:solidFill>
                          <a:latin typeface="Times New Roman" panose="02020603050405020304" pitchFamily="18" charset="0"/>
                          <a:ea typeface="宋体" panose="02010600030101010101" pitchFamily="2" charset="-122"/>
                        </a:defRPr>
                      </a:lvl3pPr>
                      <a:lvl4pPr>
                        <a:spcBef>
                          <a:spcPct val="20000"/>
                        </a:spcBef>
                        <a:defRPr>
                          <a:solidFill>
                            <a:schemeClr val="tx1"/>
                          </a:solidFill>
                          <a:latin typeface="Times New Roman" panose="02020603050405020304" pitchFamily="18" charset="0"/>
                          <a:ea typeface="宋体" panose="02010600030101010101" pitchFamily="2" charset="-122"/>
                        </a:defRPr>
                      </a:lvl4pPr>
                      <a:lvl5pPr>
                        <a:spcBef>
                          <a:spcPct val="20000"/>
                        </a:spcBef>
                        <a:defRPr>
                          <a:solidFill>
                            <a:schemeClr val="tx1"/>
                          </a:solidFill>
                          <a:latin typeface="Times New Roman" panose="02020603050405020304" pitchFamily="18" charset="0"/>
                          <a:ea typeface="宋体" panose="02010600030101010101" pitchFamily="2" charset="-122"/>
                        </a:defRPr>
                      </a:lvl5pPr>
                      <a:lvl6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6pPr>
                      <a:lvl7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7pPr>
                      <a:lvl8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8pPr>
                      <a:lvl9pPr fontAlgn="base">
                        <a:spcBef>
                          <a:spcPct val="20000"/>
                        </a:spcBef>
                        <a:spcAft>
                          <a:spcPct val="0"/>
                        </a:spcAft>
                        <a:defRPr>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3200" b="1" i="0" u="none" strike="noStrike" cap="none" normalizeH="0" baseline="0">
                          <a:ln>
                            <a:noFill/>
                          </a:ln>
                          <a:solidFill>
                            <a:srgbClr val="0000FF"/>
                          </a:solidFill>
                          <a:effectLst/>
                          <a:latin typeface="Times New Roman" panose="02020603050405020304" pitchFamily="18" charset="0"/>
                          <a:ea typeface="宋体" panose="02010600030101010101" pitchFamily="2" charset="-122"/>
                        </a:rPr>
                        <a:t>拒绝</a:t>
                      </a:r>
                      <a:r>
                        <a:rPr kumimoji="0" lang="en-US" altLang="zh-CN" sz="3200" b="1" i="1" u="none" strike="noStrike" cap="none" normalizeH="0" baseline="0">
                          <a:ln>
                            <a:noFill/>
                          </a:ln>
                          <a:solidFill>
                            <a:srgbClr val="0000FF"/>
                          </a:solidFill>
                          <a:effectLst/>
                          <a:latin typeface="Times New Roman" panose="02020603050405020304" pitchFamily="18" charset="0"/>
                          <a:ea typeface="宋体" panose="02010600030101010101" pitchFamily="2" charset="-122"/>
                        </a:rPr>
                        <a:t>H</a:t>
                      </a:r>
                      <a:r>
                        <a:rPr kumimoji="0" lang="en-US" altLang="zh-CN" sz="3200" b="1" i="0" u="none" strike="noStrike" cap="none" normalizeH="0" baseline="-25000">
                          <a:ln>
                            <a:noFill/>
                          </a:ln>
                          <a:solidFill>
                            <a:srgbClr val="0000FF"/>
                          </a:solidFill>
                          <a:effectLst/>
                          <a:latin typeface="Times New Roman" panose="02020603050405020304" pitchFamily="18" charset="0"/>
                          <a:ea typeface="宋体" panose="02010600030101010101" pitchFamily="2" charset="-122"/>
                        </a:rPr>
                        <a:t>0</a:t>
                      </a:r>
                    </a:p>
                  </a:txBody>
                  <a:tcPr marL="90000" marR="90000" marT="46800" marB="46800" horzOverflow="overflow">
                    <a:lnL>
                      <a:noFill/>
                    </a:lnL>
                    <a:lnR w="28575" cap="flat" cmpd="sng" algn="ctr">
                      <a:solidFill>
                        <a:srgbClr val="0000FF"/>
                      </a:solidFill>
                      <a:prstDash val="solid"/>
                      <a:miter lim="800000"/>
                      <a:headEnd type="none" w="med" len="med"/>
                      <a:tailEnd type="none" w="med" len="med"/>
                    </a:lnR>
                    <a:lnT>
                      <a:noFill/>
                    </a:lnT>
                    <a:lnB w="28575" cap="flat" cmpd="sng" algn="ctr">
                      <a:solidFill>
                        <a:srgbClr val="0000FF"/>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929735246"/>
                  </a:ext>
                </a:extLst>
              </a:tr>
            </a:tbl>
          </a:graphicData>
        </a:graphic>
      </p:graphicFrame>
      <p:graphicFrame>
        <p:nvGraphicFramePr>
          <p:cNvPr id="628758" name="Object 22">
            <a:extLst>
              <a:ext uri="{FF2B5EF4-FFF2-40B4-BE49-F238E27FC236}">
                <a16:creationId xmlns:a16="http://schemas.microsoft.com/office/drawing/2014/main" id="{5D957F32-296C-1596-6CCC-845CABC96EF6}"/>
              </a:ext>
            </a:extLst>
          </p:cNvPr>
          <p:cNvGraphicFramePr>
            <a:graphicFrameLocks noChangeAspect="1"/>
          </p:cNvGraphicFramePr>
          <p:nvPr/>
        </p:nvGraphicFramePr>
        <p:xfrm>
          <a:off x="755650" y="3644900"/>
          <a:ext cx="5003800" cy="1373188"/>
        </p:xfrm>
        <a:graphic>
          <a:graphicData uri="http://schemas.openxmlformats.org/presentationml/2006/ole">
            <mc:AlternateContent xmlns:mc="http://schemas.openxmlformats.org/markup-compatibility/2006">
              <mc:Choice xmlns:v="urn:schemas-microsoft-com:vml" Requires="v">
                <p:oleObj name="公式" r:id="rId8" imgW="1663560" imgH="457200" progId="Equation.3">
                  <p:embed/>
                </p:oleObj>
              </mc:Choice>
              <mc:Fallback>
                <p:oleObj name="公式" r:id="rId8" imgW="1663560" imgH="4572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55650" y="3644900"/>
                        <a:ext cx="5003800" cy="1373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8740"/>
                                        </p:tgtEl>
                                        <p:attrNameLst>
                                          <p:attrName>style.visibility</p:attrName>
                                        </p:attrNameLst>
                                      </p:cBhvr>
                                      <p:to>
                                        <p:strVal val="visible"/>
                                      </p:to>
                                    </p:set>
                                    <p:animEffect transition="in" filter="wipe(left)">
                                      <p:cBhvr>
                                        <p:cTn id="7" dur="500"/>
                                        <p:tgtEl>
                                          <p:spTgt spid="62874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28750"/>
                                        </p:tgtEl>
                                        <p:attrNameLst>
                                          <p:attrName>style.visibility</p:attrName>
                                        </p:attrNameLst>
                                      </p:cBhvr>
                                      <p:to>
                                        <p:strVal val="visible"/>
                                      </p:to>
                                    </p:set>
                                    <p:animEffect transition="in" filter="blinds(horizontal)">
                                      <p:cBhvr>
                                        <p:cTn id="12" dur="500"/>
                                        <p:tgtEl>
                                          <p:spTgt spid="628750"/>
                                        </p:tgtEl>
                                      </p:cBhvr>
                                    </p:animEffect>
                                  </p:childTnLst>
                                </p:cTn>
                              </p:par>
                              <p:par>
                                <p:cTn id="13" presetID="3" presetClass="entr" presetSubtype="10" fill="hold" nodeType="withEffect">
                                  <p:stCondLst>
                                    <p:cond delay="0"/>
                                  </p:stCondLst>
                                  <p:childTnLst>
                                    <p:set>
                                      <p:cBhvr>
                                        <p:cTn id="14" dur="1" fill="hold">
                                          <p:stCondLst>
                                            <p:cond delay="0"/>
                                          </p:stCondLst>
                                        </p:cTn>
                                        <p:tgtEl>
                                          <p:spTgt spid="628758"/>
                                        </p:tgtEl>
                                        <p:attrNameLst>
                                          <p:attrName>style.visibility</p:attrName>
                                        </p:attrNameLst>
                                      </p:cBhvr>
                                      <p:to>
                                        <p:strVal val="visible"/>
                                      </p:to>
                                    </p:set>
                                    <p:animEffect transition="in" filter="blinds(horizontal)">
                                      <p:cBhvr>
                                        <p:cTn id="15" dur="500"/>
                                        <p:tgtEl>
                                          <p:spTgt spid="6287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62" name="Rectangle 2">
            <a:extLst>
              <a:ext uri="{FF2B5EF4-FFF2-40B4-BE49-F238E27FC236}">
                <a16:creationId xmlns:a16="http://schemas.microsoft.com/office/drawing/2014/main" id="{10F9E2EC-086B-9383-0A7C-BBA556787BB6}"/>
              </a:ext>
            </a:extLst>
          </p:cNvPr>
          <p:cNvSpPr>
            <a:spLocks noGrp="1" noChangeArrowheads="1"/>
          </p:cNvSpPr>
          <p:nvPr>
            <p:ph type="title"/>
          </p:nvPr>
        </p:nvSpPr>
        <p:spPr>
          <a:xfrm>
            <a:off x="755650" y="239713"/>
            <a:ext cx="7543800" cy="10287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sz="3200">
                <a:ea typeface="楷体_GB2312" pitchFamily="49" charset="-122"/>
              </a:rPr>
              <a:t>女士品茶</a:t>
            </a:r>
          </a:p>
        </p:txBody>
      </p:sp>
      <p:sp>
        <p:nvSpPr>
          <p:cNvPr id="706563" name="Rectangle 3">
            <a:extLst>
              <a:ext uri="{FF2B5EF4-FFF2-40B4-BE49-F238E27FC236}">
                <a16:creationId xmlns:a16="http://schemas.microsoft.com/office/drawing/2014/main" id="{8DE537B5-3601-2F29-5D65-43B0AA8F756A}"/>
              </a:ext>
            </a:extLst>
          </p:cNvPr>
          <p:cNvSpPr>
            <a:spLocks noGrp="1" noChangeArrowheads="1"/>
          </p:cNvSpPr>
          <p:nvPr>
            <p:ph type="body" idx="1"/>
          </p:nvPr>
        </p:nvSpPr>
        <p:spPr>
          <a:xfrm>
            <a:off x="684213" y="1196975"/>
            <a:ext cx="8208962" cy="44640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476250" indent="-476250">
              <a:lnSpc>
                <a:spcPct val="120000"/>
              </a:lnSpc>
            </a:pPr>
            <a:r>
              <a:rPr lang="zh-CN" altLang="en-US" sz="2800">
                <a:ea typeface="楷体_GB2312" pitchFamily="49" charset="-122"/>
              </a:rPr>
              <a:t>他准备了</a:t>
            </a:r>
            <a:r>
              <a:rPr lang="en-US" altLang="zh-CN" sz="2800">
                <a:ea typeface="楷体_GB2312" pitchFamily="49" charset="-122"/>
              </a:rPr>
              <a:t>10</a:t>
            </a:r>
            <a:r>
              <a:rPr lang="zh-CN" altLang="en-US" sz="2800">
                <a:ea typeface="楷体_GB2312" pitchFamily="49" charset="-122"/>
              </a:rPr>
              <a:t>杯调好的奶茶，先倒茶与先倒奶都有。服务员一杯一杯地奉上，结果那位女士竟然全部正确地分辨出来。 </a:t>
            </a:r>
          </a:p>
          <a:p>
            <a:pPr marL="476250" indent="-476250">
              <a:lnSpc>
                <a:spcPct val="120000"/>
              </a:lnSpc>
            </a:pPr>
            <a:r>
              <a:rPr lang="en-US" altLang="zh-CN" sz="2800">
                <a:solidFill>
                  <a:srgbClr val="FF3300"/>
                </a:solidFill>
                <a:ea typeface="楷体_GB2312" pitchFamily="49" charset="-122"/>
              </a:rPr>
              <a:t>Fisher</a:t>
            </a:r>
            <a:r>
              <a:rPr lang="zh-CN" altLang="en-US" sz="2800">
                <a:ea typeface="楷体_GB2312" pitchFamily="49" charset="-122"/>
              </a:rPr>
              <a:t>的想法是这样的，如果女士无此鉴别能力，只能猜，每次猜对的概率是</a:t>
            </a:r>
            <a:r>
              <a:rPr lang="en-US" altLang="zh-CN" sz="2800">
                <a:ea typeface="楷体_GB2312" pitchFamily="49" charset="-122"/>
              </a:rPr>
              <a:t>0.5</a:t>
            </a:r>
          </a:p>
        </p:txBody>
      </p:sp>
      <p:sp>
        <p:nvSpPr>
          <p:cNvPr id="706564" name="Rectangle 4">
            <a:extLst>
              <a:ext uri="{FF2B5EF4-FFF2-40B4-BE49-F238E27FC236}">
                <a16:creationId xmlns:a16="http://schemas.microsoft.com/office/drawing/2014/main" id="{FC31F26B-E537-8CAF-3418-0A757C61EC87}"/>
              </a:ext>
            </a:extLst>
          </p:cNvPr>
          <p:cNvSpPr>
            <a:spLocks noChangeArrowheads="1"/>
          </p:cNvSpPr>
          <p:nvPr/>
        </p:nvSpPr>
        <p:spPr bwMode="auto">
          <a:xfrm>
            <a:off x="900113" y="4076700"/>
            <a:ext cx="75438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zh-CN" altLang="en-US" sz="2800" b="1">
                <a:solidFill>
                  <a:srgbClr val="0000FF"/>
                </a:solidFill>
                <a:latin typeface="Times New Roman" panose="02020603050405020304" pitchFamily="18" charset="0"/>
              </a:rPr>
              <a:t>小概率事件在一次试验中实际上几乎是不发生的 （称之为实际推断原理）</a:t>
            </a:r>
            <a:r>
              <a:rPr kumimoji="1" lang="en-US" altLang="zh-CN" sz="2800" b="1">
                <a:solidFill>
                  <a:srgbClr val="0000FF"/>
                </a:solidFill>
                <a:latin typeface="Times New Roman" panose="02020603050405020304" pitchFamily="18" charset="0"/>
              </a:rPr>
              <a:t>.</a:t>
            </a: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6563">
                                            <p:txEl>
                                              <p:pRg st="0" end="0"/>
                                            </p:txEl>
                                          </p:spTgt>
                                        </p:tgtEl>
                                        <p:attrNameLst>
                                          <p:attrName>style.visibility</p:attrName>
                                        </p:attrNameLst>
                                      </p:cBhvr>
                                      <p:to>
                                        <p:strVal val="visible"/>
                                      </p:to>
                                    </p:set>
                                    <p:animEffect transition="in" filter="blinds(horizontal)">
                                      <p:cBhvr>
                                        <p:cTn id="7" dur="500"/>
                                        <p:tgtEl>
                                          <p:spTgt spid="70656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6563">
                                            <p:txEl>
                                              <p:pRg st="1" end="1"/>
                                            </p:txEl>
                                          </p:spTgt>
                                        </p:tgtEl>
                                        <p:attrNameLst>
                                          <p:attrName>style.visibility</p:attrName>
                                        </p:attrNameLst>
                                      </p:cBhvr>
                                      <p:to>
                                        <p:strVal val="visible"/>
                                      </p:to>
                                    </p:set>
                                    <p:animEffect transition="in" filter="blinds(horizontal)">
                                      <p:cBhvr>
                                        <p:cTn id="12" dur="500"/>
                                        <p:tgtEl>
                                          <p:spTgt spid="70656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06564"/>
                                        </p:tgtEl>
                                        <p:attrNameLst>
                                          <p:attrName>style.visibility</p:attrName>
                                        </p:attrNameLst>
                                      </p:cBhvr>
                                      <p:to>
                                        <p:strVal val="visible"/>
                                      </p:to>
                                    </p:set>
                                    <p:animEffect transition="in" filter="wipe(left)">
                                      <p:cBhvr>
                                        <p:cTn id="17" dur="500"/>
                                        <p:tgtEl>
                                          <p:spTgt spid="7065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63" grpId="0" build="p"/>
      <p:bldP spid="706564"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9762" name="Object 2">
            <a:extLst>
              <a:ext uri="{FF2B5EF4-FFF2-40B4-BE49-F238E27FC236}">
                <a16:creationId xmlns:a16="http://schemas.microsoft.com/office/drawing/2014/main" id="{2C230D50-5913-9C74-D8A3-5FE2685446BC}"/>
              </a:ext>
            </a:extLst>
          </p:cNvPr>
          <p:cNvGraphicFramePr>
            <a:graphicFrameLocks noChangeAspect="1"/>
          </p:cNvGraphicFramePr>
          <p:nvPr/>
        </p:nvGraphicFramePr>
        <p:xfrm>
          <a:off x="611188" y="549275"/>
          <a:ext cx="3581400" cy="444500"/>
        </p:xfrm>
        <a:graphic>
          <a:graphicData uri="http://schemas.openxmlformats.org/presentationml/2006/ole">
            <mc:AlternateContent xmlns:mc="http://schemas.openxmlformats.org/markup-compatibility/2006">
              <mc:Choice xmlns:v="urn:schemas-microsoft-com:vml" Requires="v">
                <p:oleObj name="Equation" r:id="rId2" imgW="3581280" imgH="444240" progId="Equation.3">
                  <p:embed/>
                </p:oleObj>
              </mc:Choice>
              <mc:Fallback>
                <p:oleObj name="Equation" r:id="rId2" imgW="3581280" imgH="4442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1188" y="549275"/>
                        <a:ext cx="35814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9763" name="Object 3">
            <a:extLst>
              <a:ext uri="{FF2B5EF4-FFF2-40B4-BE49-F238E27FC236}">
                <a16:creationId xmlns:a16="http://schemas.microsoft.com/office/drawing/2014/main" id="{116E3A5D-75D2-97EA-1BFC-066A12667954}"/>
              </a:ext>
            </a:extLst>
          </p:cNvPr>
          <p:cNvGraphicFramePr>
            <a:graphicFrameLocks noChangeAspect="1"/>
          </p:cNvGraphicFramePr>
          <p:nvPr/>
        </p:nvGraphicFramePr>
        <p:xfrm>
          <a:off x="611188" y="1260475"/>
          <a:ext cx="7339012" cy="1231900"/>
        </p:xfrm>
        <a:graphic>
          <a:graphicData uri="http://schemas.openxmlformats.org/presentationml/2006/ole">
            <mc:AlternateContent xmlns:mc="http://schemas.openxmlformats.org/markup-compatibility/2006">
              <mc:Choice xmlns:v="urn:schemas-microsoft-com:vml" Requires="v">
                <p:oleObj name="公式" r:id="rId4" imgW="3174840" imgH="533160" progId="Equation.3">
                  <p:embed/>
                </p:oleObj>
              </mc:Choice>
              <mc:Fallback>
                <p:oleObj name="公式" r:id="rId4" imgW="3174840" imgH="53316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1188" y="1260475"/>
                        <a:ext cx="7339012" cy="1231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29764" name="Text Box 4">
            <a:extLst>
              <a:ext uri="{FF2B5EF4-FFF2-40B4-BE49-F238E27FC236}">
                <a16:creationId xmlns:a16="http://schemas.microsoft.com/office/drawing/2014/main" id="{D6883E9F-8877-54DD-5184-836FE6E99CD8}"/>
              </a:ext>
            </a:extLst>
          </p:cNvPr>
          <p:cNvSpPr txBox="1">
            <a:spLocks noChangeArrowheads="1"/>
          </p:cNvSpPr>
          <p:nvPr/>
        </p:nvSpPr>
        <p:spPr bwMode="auto">
          <a:xfrm>
            <a:off x="539750" y="2708275"/>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1" lang="zh-CN" altLang="en-US" sz="2800" b="1">
                <a:latin typeface="Times New Roman" panose="02020603050405020304" pitchFamily="18" charset="0"/>
              </a:rPr>
              <a:t>为了计算方便</a:t>
            </a:r>
            <a:r>
              <a:rPr kumimoji="1" lang="en-US" altLang="zh-CN" sz="2800" b="1">
                <a:latin typeface="Times New Roman" panose="02020603050405020304" pitchFamily="18" charset="0"/>
              </a:rPr>
              <a:t>, </a:t>
            </a:r>
            <a:r>
              <a:rPr kumimoji="1" lang="zh-CN" altLang="en-US" sz="2800" b="1">
                <a:latin typeface="Times New Roman" panose="02020603050405020304" pitchFamily="18" charset="0"/>
              </a:rPr>
              <a:t>习惯上取</a:t>
            </a:r>
          </a:p>
        </p:txBody>
      </p:sp>
      <p:graphicFrame>
        <p:nvGraphicFramePr>
          <p:cNvPr id="629765" name="Object 5">
            <a:extLst>
              <a:ext uri="{FF2B5EF4-FFF2-40B4-BE49-F238E27FC236}">
                <a16:creationId xmlns:a16="http://schemas.microsoft.com/office/drawing/2014/main" id="{345757AF-63BD-1D0F-F12C-1085CD96FECA}"/>
              </a:ext>
            </a:extLst>
          </p:cNvPr>
          <p:cNvGraphicFramePr>
            <a:graphicFrameLocks noChangeAspect="1"/>
          </p:cNvGraphicFramePr>
          <p:nvPr/>
        </p:nvGraphicFramePr>
        <p:xfrm>
          <a:off x="963613" y="5294313"/>
          <a:ext cx="5913437" cy="727075"/>
        </p:xfrm>
        <a:graphic>
          <a:graphicData uri="http://schemas.openxmlformats.org/presentationml/2006/ole">
            <mc:AlternateContent xmlns:mc="http://schemas.openxmlformats.org/markup-compatibility/2006">
              <mc:Choice xmlns:v="urn:schemas-microsoft-com:vml" Requires="v">
                <p:oleObj name="公式" r:id="rId6" imgW="1968480" imgH="241200" progId="Equation.3">
                  <p:embed/>
                </p:oleObj>
              </mc:Choice>
              <mc:Fallback>
                <p:oleObj name="公式" r:id="rId6" imgW="1968480" imgH="2412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3613" y="5294313"/>
                        <a:ext cx="59134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9766" name="Object 6">
            <a:extLst>
              <a:ext uri="{FF2B5EF4-FFF2-40B4-BE49-F238E27FC236}">
                <a16:creationId xmlns:a16="http://schemas.microsoft.com/office/drawing/2014/main" id="{DF633EAC-26ED-5CFD-5890-CB1C09F4606C}"/>
              </a:ext>
            </a:extLst>
          </p:cNvPr>
          <p:cNvGraphicFramePr>
            <a:graphicFrameLocks noGrp="1" noChangeAspect="1"/>
          </p:cNvGraphicFramePr>
          <p:nvPr>
            <p:ph idx="4294967295"/>
          </p:nvPr>
        </p:nvGraphicFramePr>
        <p:xfrm>
          <a:off x="107950" y="3606800"/>
          <a:ext cx="4605338" cy="1335088"/>
        </p:xfrm>
        <a:graphic>
          <a:graphicData uri="http://schemas.openxmlformats.org/presentationml/2006/ole">
            <mc:AlternateContent xmlns:mc="http://schemas.openxmlformats.org/markup-compatibility/2006">
              <mc:Choice xmlns:v="urn:schemas-microsoft-com:vml" Requires="v">
                <p:oleObj name="公式" r:id="rId8" imgW="1752480" imgH="507960" progId="Equation.3">
                  <p:embed/>
                </p:oleObj>
              </mc:Choice>
              <mc:Fallback>
                <p:oleObj name="公式" r:id="rId8" imgW="1752480" imgH="507960" progId="Equation.3">
                  <p:embed/>
                  <p:pic>
                    <p:nvPicPr>
                      <p:cNvPr id="0" name="Object 6"/>
                      <p:cNvPicPr>
                        <a:picLocks noGrp="1"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7950" y="3606800"/>
                        <a:ext cx="4605338" cy="1335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9767" name="Object 7">
            <a:extLst>
              <a:ext uri="{FF2B5EF4-FFF2-40B4-BE49-F238E27FC236}">
                <a16:creationId xmlns:a16="http://schemas.microsoft.com/office/drawing/2014/main" id="{991F9977-2325-4C2C-3DFA-70049576F146}"/>
              </a:ext>
            </a:extLst>
          </p:cNvPr>
          <p:cNvGraphicFramePr>
            <a:graphicFrameLocks noChangeAspect="1"/>
          </p:cNvGraphicFramePr>
          <p:nvPr/>
        </p:nvGraphicFramePr>
        <p:xfrm>
          <a:off x="4859338" y="3624263"/>
          <a:ext cx="4170362" cy="1173162"/>
        </p:xfrm>
        <a:graphic>
          <a:graphicData uri="http://schemas.openxmlformats.org/presentationml/2006/ole">
            <mc:AlternateContent xmlns:mc="http://schemas.openxmlformats.org/markup-compatibility/2006">
              <mc:Choice xmlns:v="urn:schemas-microsoft-com:vml" Requires="v">
                <p:oleObj name="公式" r:id="rId10" imgW="1803240" imgH="507960" progId="Equation.3">
                  <p:embed/>
                </p:oleObj>
              </mc:Choice>
              <mc:Fallback>
                <p:oleObj name="公式" r:id="rId10" imgW="1803240" imgH="507960" progId="Equation.3">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859338" y="3624263"/>
                        <a:ext cx="4170362" cy="1173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9768" name="Object 8">
            <a:extLst>
              <a:ext uri="{FF2B5EF4-FFF2-40B4-BE49-F238E27FC236}">
                <a16:creationId xmlns:a16="http://schemas.microsoft.com/office/drawing/2014/main" id="{ACB31ADA-3A49-9F9D-C87E-9CF168D5206E}"/>
              </a:ext>
            </a:extLst>
          </p:cNvPr>
          <p:cNvGraphicFramePr>
            <a:graphicFrameLocks noChangeAspect="1"/>
          </p:cNvGraphicFramePr>
          <p:nvPr/>
        </p:nvGraphicFramePr>
        <p:xfrm>
          <a:off x="1779588" y="6015038"/>
          <a:ext cx="4808537" cy="727075"/>
        </p:xfrm>
        <a:graphic>
          <a:graphicData uri="http://schemas.openxmlformats.org/presentationml/2006/ole">
            <mc:AlternateContent xmlns:mc="http://schemas.openxmlformats.org/markup-compatibility/2006">
              <mc:Choice xmlns:v="urn:schemas-microsoft-com:vml" Requires="v">
                <p:oleObj name="公式" r:id="rId12" imgW="1600200" imgH="241200" progId="Equation.3">
                  <p:embed/>
                </p:oleObj>
              </mc:Choice>
              <mc:Fallback>
                <p:oleObj name="公式" r:id="rId12" imgW="1600200" imgH="241200" progId="Equation.3">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779588" y="6015038"/>
                        <a:ext cx="4808537" cy="727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9762"/>
                                        </p:tgtEl>
                                        <p:attrNameLst>
                                          <p:attrName>style.visibility</p:attrName>
                                        </p:attrNameLst>
                                      </p:cBhvr>
                                      <p:to>
                                        <p:strVal val="visible"/>
                                      </p:to>
                                    </p:set>
                                    <p:animEffect transition="in" filter="wipe(left)">
                                      <p:cBhvr>
                                        <p:cTn id="7" dur="500"/>
                                        <p:tgtEl>
                                          <p:spTgt spid="629762"/>
                                        </p:tgtEl>
                                      </p:cBhvr>
                                    </p:animEffect>
                                  </p:childTnLst>
                                </p:cTn>
                              </p:par>
                              <p:par>
                                <p:cTn id="8" presetID="22" presetClass="entr" presetSubtype="8" fill="hold" nodeType="withEffect">
                                  <p:stCondLst>
                                    <p:cond delay="0"/>
                                  </p:stCondLst>
                                  <p:childTnLst>
                                    <p:set>
                                      <p:cBhvr>
                                        <p:cTn id="9" dur="1" fill="hold">
                                          <p:stCondLst>
                                            <p:cond delay="0"/>
                                          </p:stCondLst>
                                        </p:cTn>
                                        <p:tgtEl>
                                          <p:spTgt spid="629763"/>
                                        </p:tgtEl>
                                        <p:attrNameLst>
                                          <p:attrName>style.visibility</p:attrName>
                                        </p:attrNameLst>
                                      </p:cBhvr>
                                      <p:to>
                                        <p:strVal val="visible"/>
                                      </p:to>
                                    </p:set>
                                    <p:animEffect transition="in" filter="wipe(left)">
                                      <p:cBhvr>
                                        <p:cTn id="10" dur="500"/>
                                        <p:tgtEl>
                                          <p:spTgt spid="629763"/>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29764"/>
                                        </p:tgtEl>
                                        <p:attrNameLst>
                                          <p:attrName>style.visibility</p:attrName>
                                        </p:attrNameLst>
                                      </p:cBhvr>
                                      <p:to>
                                        <p:strVal val="visible"/>
                                      </p:to>
                                    </p:set>
                                    <p:animEffect transition="in" filter="blinds(horizontal)">
                                      <p:cBhvr>
                                        <p:cTn id="15" dur="500"/>
                                        <p:tgtEl>
                                          <p:spTgt spid="629764"/>
                                        </p:tgtEl>
                                      </p:cBhvr>
                                    </p:animEffect>
                                  </p:childTnLst>
                                </p:cTn>
                              </p:par>
                              <p:par>
                                <p:cTn id="16" presetID="3" presetClass="entr" presetSubtype="10" fill="hold" nodeType="withEffect">
                                  <p:stCondLst>
                                    <p:cond delay="0"/>
                                  </p:stCondLst>
                                  <p:childTnLst>
                                    <p:set>
                                      <p:cBhvr>
                                        <p:cTn id="17" dur="1" fill="hold">
                                          <p:stCondLst>
                                            <p:cond delay="0"/>
                                          </p:stCondLst>
                                        </p:cTn>
                                        <p:tgtEl>
                                          <p:spTgt spid="629766"/>
                                        </p:tgtEl>
                                        <p:attrNameLst>
                                          <p:attrName>style.visibility</p:attrName>
                                        </p:attrNameLst>
                                      </p:cBhvr>
                                      <p:to>
                                        <p:strVal val="visible"/>
                                      </p:to>
                                    </p:set>
                                    <p:animEffect transition="in" filter="blinds(horizontal)">
                                      <p:cBhvr>
                                        <p:cTn id="18" dur="500"/>
                                        <p:tgtEl>
                                          <p:spTgt spid="629766"/>
                                        </p:tgtEl>
                                      </p:cBhvr>
                                    </p:animEffect>
                                  </p:childTnLst>
                                </p:cTn>
                              </p:par>
                              <p:par>
                                <p:cTn id="19" presetID="3" presetClass="entr" presetSubtype="10" fill="hold" nodeType="withEffect">
                                  <p:stCondLst>
                                    <p:cond delay="0"/>
                                  </p:stCondLst>
                                  <p:childTnLst>
                                    <p:set>
                                      <p:cBhvr>
                                        <p:cTn id="20" dur="1" fill="hold">
                                          <p:stCondLst>
                                            <p:cond delay="0"/>
                                          </p:stCondLst>
                                        </p:cTn>
                                        <p:tgtEl>
                                          <p:spTgt spid="629767"/>
                                        </p:tgtEl>
                                        <p:attrNameLst>
                                          <p:attrName>style.visibility</p:attrName>
                                        </p:attrNameLst>
                                      </p:cBhvr>
                                      <p:to>
                                        <p:strVal val="visible"/>
                                      </p:to>
                                    </p:set>
                                    <p:animEffect transition="in" filter="blinds(horizontal)">
                                      <p:cBhvr>
                                        <p:cTn id="21" dur="500"/>
                                        <p:tgtEl>
                                          <p:spTgt spid="62976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29765"/>
                                        </p:tgtEl>
                                        <p:attrNameLst>
                                          <p:attrName>style.visibility</p:attrName>
                                        </p:attrNameLst>
                                      </p:cBhvr>
                                      <p:to>
                                        <p:strVal val="visible"/>
                                      </p:to>
                                    </p:set>
                                    <p:animEffect transition="in" filter="blinds(horizontal)">
                                      <p:cBhvr>
                                        <p:cTn id="26" dur="500"/>
                                        <p:tgtEl>
                                          <p:spTgt spid="629765"/>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nodeType="clickEffect">
                                  <p:stCondLst>
                                    <p:cond delay="0"/>
                                  </p:stCondLst>
                                  <p:childTnLst>
                                    <p:set>
                                      <p:cBhvr>
                                        <p:cTn id="30" dur="1" fill="hold">
                                          <p:stCondLst>
                                            <p:cond delay="0"/>
                                          </p:stCondLst>
                                        </p:cTn>
                                        <p:tgtEl>
                                          <p:spTgt spid="629768"/>
                                        </p:tgtEl>
                                        <p:attrNameLst>
                                          <p:attrName>style.visibility</p:attrName>
                                        </p:attrNameLst>
                                      </p:cBhvr>
                                      <p:to>
                                        <p:strVal val="visible"/>
                                      </p:to>
                                    </p:set>
                                    <p:animEffect transition="in" filter="blinds(horizontal)">
                                      <p:cBhvr>
                                        <p:cTn id="31" dur="500"/>
                                        <p:tgtEl>
                                          <p:spTgt spid="6297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9764"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8194" name="Rectangle 2">
            <a:extLst>
              <a:ext uri="{FF2B5EF4-FFF2-40B4-BE49-F238E27FC236}">
                <a16:creationId xmlns:a16="http://schemas.microsoft.com/office/drawing/2014/main" id="{D0BAD6C0-27C5-AA40-49FF-A5F1568A83E6}"/>
              </a:ext>
            </a:extLst>
          </p:cNvPr>
          <p:cNvSpPr>
            <a:spLocks noChangeArrowheads="1"/>
          </p:cNvSpPr>
          <p:nvPr/>
        </p:nvSpPr>
        <p:spPr bwMode="auto">
          <a:xfrm>
            <a:off x="338138" y="2060575"/>
            <a:ext cx="8805862" cy="2016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00FF"/>
              </a:buClr>
              <a:buSzPct val="75000"/>
              <a:buFont typeface="Wingdings" panose="05000000000000000000" pitchFamily="2" charset="2"/>
              <a:buNone/>
            </a:pPr>
            <a:r>
              <a:rPr lang="zh-CN" altLang="en-US" b="1">
                <a:latin typeface="黑体" panose="02010609060101010101" pitchFamily="49" charset="-122"/>
                <a:ea typeface="黑体" panose="02010609060101010101" pitchFamily="49" charset="-122"/>
              </a:rPr>
              <a:t>例</a:t>
            </a:r>
            <a:r>
              <a:rPr lang="en-US" altLang="zh-CN" b="1">
                <a:latin typeface="黑体" panose="02010609060101010101" pitchFamily="49" charset="-122"/>
                <a:ea typeface="黑体" panose="02010609060101010101" pitchFamily="49" charset="-122"/>
              </a:rPr>
              <a:t>1  </a:t>
            </a:r>
            <a:r>
              <a:rPr lang="zh-CN" altLang="en-US" b="1">
                <a:latin typeface="黑体" panose="02010609060101010101" pitchFamily="49" charset="-122"/>
                <a:ea typeface="黑体" panose="02010609060101010101" pitchFamily="49" charset="-122"/>
              </a:rPr>
              <a:t>设总体</a:t>
            </a:r>
            <a:r>
              <a:rPr lang="en-US" altLang="zh-CN" b="1" i="1">
                <a:ea typeface="黑体" panose="02010609060101010101" pitchFamily="49" charset="-122"/>
              </a:rPr>
              <a:t>X</a:t>
            </a:r>
            <a:r>
              <a:rPr lang="zh-CN" altLang="en-US" b="1">
                <a:latin typeface="黑体" panose="02010609060101010101" pitchFamily="49" charset="-122"/>
                <a:ea typeface="黑体" panose="02010609060101010101" pitchFamily="49" charset="-122"/>
              </a:rPr>
              <a:t>服从</a:t>
            </a:r>
            <a:r>
              <a:rPr lang="en-US" altLang="zh-CN" b="1" i="1">
                <a:latin typeface="Symbol" panose="05050102010706020507" pitchFamily="18" charset="2"/>
                <a:ea typeface="黑体" panose="02010609060101010101" pitchFamily="49" charset="-122"/>
              </a:rPr>
              <a:t>N(m,s</a:t>
            </a:r>
            <a:r>
              <a:rPr lang="en-US" altLang="zh-CN" b="1" i="1" baseline="30000">
                <a:latin typeface="Symbol" panose="05050102010706020507" pitchFamily="18" charset="2"/>
                <a:ea typeface="黑体" panose="02010609060101010101" pitchFamily="49" charset="-122"/>
              </a:rPr>
              <a:t>2</a:t>
            </a:r>
            <a:r>
              <a:rPr lang="en-US" altLang="zh-CN" b="1" i="1">
                <a:latin typeface="Symbol" panose="05050102010706020507" pitchFamily="18" charset="2"/>
                <a:ea typeface="黑体" panose="02010609060101010101" pitchFamily="49" charset="-122"/>
              </a:rPr>
              <a:t>),m</a:t>
            </a:r>
            <a:r>
              <a:rPr lang="zh-CN" altLang="en-US" b="1" i="1">
                <a:latin typeface="Symbol" panose="05050102010706020507" pitchFamily="18" charset="2"/>
                <a:ea typeface="黑体" panose="02010609060101010101" pitchFamily="49" charset="-122"/>
              </a:rPr>
              <a:t>未知，</a:t>
            </a:r>
            <a:r>
              <a:rPr lang="en-US" altLang="zh-CN" b="1" i="1">
                <a:latin typeface="Symbol" panose="05050102010706020507" pitchFamily="18" charset="2"/>
                <a:ea typeface="黑体" panose="02010609060101010101" pitchFamily="49" charset="-122"/>
              </a:rPr>
              <a:t>s</a:t>
            </a:r>
            <a:r>
              <a:rPr lang="en-US" altLang="zh-CN" b="1" i="1" baseline="30000">
                <a:latin typeface="Symbol" panose="05050102010706020507" pitchFamily="18" charset="2"/>
                <a:ea typeface="黑体" panose="02010609060101010101" pitchFamily="49" charset="-122"/>
              </a:rPr>
              <a:t>2</a:t>
            </a:r>
            <a:r>
              <a:rPr lang="en-US" altLang="zh-CN" b="1" i="1">
                <a:latin typeface="Symbol" panose="05050102010706020507" pitchFamily="18" charset="2"/>
                <a:ea typeface="黑体" panose="02010609060101010101" pitchFamily="49" charset="-122"/>
              </a:rPr>
              <a:t>=100</a:t>
            </a:r>
            <a:r>
              <a:rPr lang="zh-CN" altLang="en-US" b="1" i="1">
                <a:latin typeface="Symbol" panose="05050102010706020507" pitchFamily="18" charset="2"/>
                <a:ea typeface="黑体" panose="02010609060101010101" pitchFamily="49" charset="-122"/>
              </a:rPr>
              <a:t>，</a:t>
            </a:r>
            <a:r>
              <a:rPr lang="zh-CN" altLang="en-US" b="1">
                <a:latin typeface="Symbol" panose="05050102010706020507" pitchFamily="18" charset="2"/>
                <a:ea typeface="黑体" panose="02010609060101010101" pitchFamily="49" charset="-122"/>
              </a:rPr>
              <a:t>现有样本</a:t>
            </a:r>
            <a:r>
              <a:rPr lang="en-US" altLang="zh-CN" b="1" i="1"/>
              <a:t>x</a:t>
            </a:r>
            <a:r>
              <a:rPr lang="en-US" altLang="zh-CN" b="1" i="1" baseline="-25000"/>
              <a:t>1</a:t>
            </a:r>
            <a:r>
              <a:rPr lang="en-US" altLang="zh-CN" b="1" i="1"/>
              <a:t>,x</a:t>
            </a:r>
            <a:r>
              <a:rPr lang="en-US" altLang="zh-CN" b="1" i="1" baseline="-25000"/>
              <a:t>2</a:t>
            </a:r>
            <a:r>
              <a:rPr lang="en-US" altLang="zh-CN" b="1" i="1"/>
              <a:t>,</a:t>
            </a:r>
            <a:r>
              <a:rPr lang="en-US" altLang="zh-CN" b="1" i="1">
                <a:latin typeface="Arial" panose="020B0604020202020204" pitchFamily="34" charset="0"/>
              </a:rPr>
              <a:t>…</a:t>
            </a:r>
            <a:r>
              <a:rPr lang="en-US" altLang="zh-CN" b="1" i="1"/>
              <a:t>,x</a:t>
            </a:r>
            <a:r>
              <a:rPr lang="en-US" altLang="zh-CN" b="1" i="1" baseline="-25000"/>
              <a:t>52,</a:t>
            </a:r>
            <a:r>
              <a:rPr lang="zh-CN" altLang="en-US" b="1">
                <a:latin typeface="黑体" panose="02010609060101010101" pitchFamily="49" charset="-122"/>
                <a:ea typeface="黑体" panose="02010609060101010101" pitchFamily="49" charset="-122"/>
              </a:rPr>
              <a:t>算得样本均值为</a:t>
            </a:r>
            <a:r>
              <a:rPr lang="en-US" altLang="zh-CN" b="1">
                <a:latin typeface="黑体" panose="02010609060101010101" pitchFamily="49" charset="-122"/>
                <a:ea typeface="黑体" panose="02010609060101010101" pitchFamily="49" charset="-122"/>
              </a:rPr>
              <a:t>62.75.</a:t>
            </a:r>
            <a:r>
              <a:rPr lang="zh-CN" altLang="en-US" b="1">
                <a:latin typeface="黑体" panose="02010609060101010101" pitchFamily="49" charset="-122"/>
                <a:ea typeface="黑体" panose="02010609060101010101" pitchFamily="49" charset="-122"/>
              </a:rPr>
              <a:t>现在来检验假设</a:t>
            </a:r>
          </a:p>
        </p:txBody>
      </p:sp>
      <p:sp>
        <p:nvSpPr>
          <p:cNvPr id="648195" name="Rectangle 3">
            <a:extLst>
              <a:ext uri="{FF2B5EF4-FFF2-40B4-BE49-F238E27FC236}">
                <a16:creationId xmlns:a16="http://schemas.microsoft.com/office/drawing/2014/main" id="{532F47A9-5F0F-06EC-6236-CE1D189B80BF}"/>
              </a:ext>
            </a:extLst>
          </p:cNvPr>
          <p:cNvSpPr>
            <a:spLocks noGrp="1" noChangeArrowheads="1"/>
          </p:cNvSpPr>
          <p:nvPr>
            <p:ph type="title" idx="4294967295"/>
          </p:nvPr>
        </p:nvSpPr>
        <p:spPr>
          <a:xfrm>
            <a:off x="1371600" y="260350"/>
            <a:ext cx="7772400" cy="1143000"/>
          </a:xfrm>
        </p:spPr>
        <p:txBody>
          <a:bodyPr/>
          <a:lstStyle/>
          <a:p>
            <a:r>
              <a:rPr lang="zh-CN" altLang="en-US" sz="3600"/>
              <a:t>第</a:t>
            </a:r>
            <a:r>
              <a:rPr lang="en-US" altLang="zh-CN" sz="3600"/>
              <a:t>8</a:t>
            </a:r>
            <a:r>
              <a:rPr lang="zh-CN" altLang="en-US" sz="3600"/>
              <a:t>节  假设检验问题的</a:t>
            </a:r>
            <a:r>
              <a:rPr lang="en-US" altLang="zh-CN" sz="3600"/>
              <a:t>p</a:t>
            </a:r>
            <a:r>
              <a:rPr lang="zh-CN" altLang="en-US" sz="3600"/>
              <a:t>值法</a:t>
            </a:r>
          </a:p>
        </p:txBody>
      </p:sp>
      <p:sp>
        <p:nvSpPr>
          <p:cNvPr id="648196" name="Rectangle 4">
            <a:extLst>
              <a:ext uri="{FF2B5EF4-FFF2-40B4-BE49-F238E27FC236}">
                <a16:creationId xmlns:a16="http://schemas.microsoft.com/office/drawing/2014/main" id="{2682390F-97A7-A33E-F24B-C97A77837BEA}"/>
              </a:ext>
            </a:extLst>
          </p:cNvPr>
          <p:cNvSpPr>
            <a:spLocks noGrp="1" noChangeArrowheads="1"/>
          </p:cNvSpPr>
          <p:nvPr>
            <p:ph type="body" idx="4294967295"/>
          </p:nvPr>
        </p:nvSpPr>
        <p:spPr bwMode="auto">
          <a:xfrm>
            <a:off x="914400" y="1412875"/>
            <a:ext cx="8229600" cy="576263"/>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nSpc>
                <a:spcPct val="90000"/>
              </a:lnSpc>
              <a:buClr>
                <a:srgbClr val="0000FF"/>
              </a:buClr>
              <a:buSzPct val="75000"/>
              <a:buFont typeface="Wingdings" panose="05000000000000000000" pitchFamily="2" charset="2"/>
              <a:buChar char="u"/>
            </a:pPr>
            <a:r>
              <a:rPr lang="zh-CN" altLang="en-US" b="1">
                <a:latin typeface="黑体" panose="02010609060101010101" pitchFamily="49" charset="-122"/>
                <a:ea typeface="黑体" panose="02010609060101010101" pitchFamily="49" charset="-122"/>
              </a:rPr>
              <a:t>以上讨论的假设检验方法称为临界值法。</a:t>
            </a:r>
          </a:p>
        </p:txBody>
      </p:sp>
      <p:graphicFrame>
        <p:nvGraphicFramePr>
          <p:cNvPr id="648197" name="Object 5">
            <a:extLst>
              <a:ext uri="{FF2B5EF4-FFF2-40B4-BE49-F238E27FC236}">
                <a16:creationId xmlns:a16="http://schemas.microsoft.com/office/drawing/2014/main" id="{9FA7711C-E777-9A08-7C90-309FF1D2E820}"/>
              </a:ext>
            </a:extLst>
          </p:cNvPr>
          <p:cNvGraphicFramePr>
            <a:graphicFrameLocks noChangeAspect="1"/>
          </p:cNvGraphicFramePr>
          <p:nvPr/>
        </p:nvGraphicFramePr>
        <p:xfrm>
          <a:off x="1908175" y="4221163"/>
          <a:ext cx="5495925" cy="687387"/>
        </p:xfrm>
        <a:graphic>
          <a:graphicData uri="http://schemas.openxmlformats.org/presentationml/2006/ole">
            <mc:AlternateContent xmlns:mc="http://schemas.openxmlformats.org/markup-compatibility/2006">
              <mc:Choice xmlns:v="urn:schemas-microsoft-com:vml" Requires="v">
                <p:oleObj name="公式" r:id="rId2" imgW="1828800" imgH="228600" progId="Equation.3">
                  <p:embed/>
                </p:oleObj>
              </mc:Choice>
              <mc:Fallback>
                <p:oleObj name="公式" r:id="rId2" imgW="1828800" imgH="22860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4221163"/>
                        <a:ext cx="549592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8196">
                                            <p:txEl>
                                              <p:pRg st="0" end="0"/>
                                            </p:txEl>
                                          </p:spTgt>
                                        </p:tgtEl>
                                        <p:attrNameLst>
                                          <p:attrName>style.visibility</p:attrName>
                                        </p:attrNameLst>
                                      </p:cBhvr>
                                      <p:to>
                                        <p:strVal val="visible"/>
                                      </p:to>
                                    </p:set>
                                    <p:animEffect transition="in" filter="blinds(horizontal)">
                                      <p:cBhvr>
                                        <p:cTn id="7" dur="500"/>
                                        <p:tgtEl>
                                          <p:spTgt spid="648196">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48194">
                                            <p:txEl>
                                              <p:pRg st="0" end="0"/>
                                            </p:txEl>
                                          </p:spTgt>
                                        </p:tgtEl>
                                        <p:attrNameLst>
                                          <p:attrName>style.visibility</p:attrName>
                                        </p:attrNameLst>
                                      </p:cBhvr>
                                      <p:to>
                                        <p:strVal val="visible"/>
                                      </p:to>
                                    </p:set>
                                    <p:animEffect transition="in" filter="blinds(horizontal)">
                                      <p:cBhvr>
                                        <p:cTn id="12" dur="500"/>
                                        <p:tgtEl>
                                          <p:spTgt spid="648194">
                                            <p:txEl>
                                              <p:pRg st="0" end="0"/>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648197"/>
                                        </p:tgtEl>
                                        <p:attrNameLst>
                                          <p:attrName>style.visibility</p:attrName>
                                        </p:attrNameLst>
                                      </p:cBhvr>
                                      <p:to>
                                        <p:strVal val="visible"/>
                                      </p:to>
                                    </p:set>
                                    <p:animEffect transition="in" filter="wipe(left)">
                                      <p:cBhvr>
                                        <p:cTn id="15" dur="500"/>
                                        <p:tgtEl>
                                          <p:spTgt spid="64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8194" grpId="0" build="p"/>
      <p:bldP spid="648196" grpId="0" build="p"/>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a:extLst>
              <a:ext uri="{FF2B5EF4-FFF2-40B4-BE49-F238E27FC236}">
                <a16:creationId xmlns:a16="http://schemas.microsoft.com/office/drawing/2014/main" id="{25BA0AEA-6056-81E7-F4D1-675F2CFE9837}"/>
              </a:ext>
            </a:extLst>
          </p:cNvPr>
          <p:cNvSpPr>
            <a:spLocks noChangeArrowheads="1"/>
          </p:cNvSpPr>
          <p:nvPr/>
        </p:nvSpPr>
        <p:spPr bwMode="auto">
          <a:xfrm>
            <a:off x="179388" y="260350"/>
            <a:ext cx="55292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00FF"/>
              </a:buClr>
              <a:buSzPct val="75000"/>
              <a:buFont typeface="Wingdings" panose="05000000000000000000" pitchFamily="2" charset="2"/>
              <a:buNone/>
            </a:pPr>
            <a:r>
              <a:rPr lang="zh-CN" altLang="en-US" b="1">
                <a:latin typeface="黑体" panose="02010609060101010101" pitchFamily="49" charset="-122"/>
                <a:ea typeface="黑体" panose="02010609060101010101" pitchFamily="49" charset="-122"/>
              </a:rPr>
              <a:t>采用</a:t>
            </a:r>
            <a:r>
              <a:rPr lang="en-US" altLang="zh-CN" b="1">
                <a:latin typeface="黑体" panose="02010609060101010101" pitchFamily="49" charset="-122"/>
                <a:ea typeface="黑体" panose="02010609060101010101" pitchFamily="49" charset="-122"/>
              </a:rPr>
              <a:t>Z</a:t>
            </a:r>
            <a:r>
              <a:rPr lang="zh-CN" altLang="en-US" b="1">
                <a:latin typeface="黑体" panose="02010609060101010101" pitchFamily="49" charset="-122"/>
                <a:ea typeface="黑体" panose="02010609060101010101" pitchFamily="49" charset="-122"/>
              </a:rPr>
              <a:t>检验法，检验统计量为</a:t>
            </a:r>
          </a:p>
        </p:txBody>
      </p:sp>
      <p:graphicFrame>
        <p:nvGraphicFramePr>
          <p:cNvPr id="649219" name="Object 3">
            <a:extLst>
              <a:ext uri="{FF2B5EF4-FFF2-40B4-BE49-F238E27FC236}">
                <a16:creationId xmlns:a16="http://schemas.microsoft.com/office/drawing/2014/main" id="{0FB76872-6DBA-8ADC-6B5B-FC6CB32E3D7A}"/>
              </a:ext>
            </a:extLst>
          </p:cNvPr>
          <p:cNvGraphicFramePr>
            <a:graphicFrameLocks noChangeAspect="1"/>
          </p:cNvGraphicFramePr>
          <p:nvPr/>
        </p:nvGraphicFramePr>
        <p:xfrm>
          <a:off x="5435600" y="44450"/>
          <a:ext cx="3244850" cy="1374775"/>
        </p:xfrm>
        <a:graphic>
          <a:graphicData uri="http://schemas.openxmlformats.org/presentationml/2006/ole">
            <mc:AlternateContent xmlns:mc="http://schemas.openxmlformats.org/markup-compatibility/2006">
              <mc:Choice xmlns:v="urn:schemas-microsoft-com:vml" Requires="v">
                <p:oleObj name="公式" r:id="rId2" imgW="1079280" imgH="457200" progId="Equation.3">
                  <p:embed/>
                </p:oleObj>
              </mc:Choice>
              <mc:Fallback>
                <p:oleObj name="公式" r:id="rId2" imgW="1079280" imgH="4572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5600" y="44450"/>
                        <a:ext cx="3244850"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9220" name="Object 4">
            <a:extLst>
              <a:ext uri="{FF2B5EF4-FFF2-40B4-BE49-F238E27FC236}">
                <a16:creationId xmlns:a16="http://schemas.microsoft.com/office/drawing/2014/main" id="{83911A9E-FE9F-3F4E-AC2D-241FA1FCEB97}"/>
              </a:ext>
            </a:extLst>
          </p:cNvPr>
          <p:cNvGraphicFramePr>
            <a:graphicFrameLocks noChangeAspect="1"/>
          </p:cNvGraphicFramePr>
          <p:nvPr/>
        </p:nvGraphicFramePr>
        <p:xfrm>
          <a:off x="1692275" y="1916113"/>
          <a:ext cx="6184900" cy="1335087"/>
        </p:xfrm>
        <a:graphic>
          <a:graphicData uri="http://schemas.openxmlformats.org/presentationml/2006/ole">
            <mc:AlternateContent xmlns:mc="http://schemas.openxmlformats.org/markup-compatibility/2006">
              <mc:Choice xmlns:v="urn:schemas-microsoft-com:vml" Requires="v">
                <p:oleObj name="公式" r:id="rId4" imgW="2057400" imgH="444240" progId="Equation.3">
                  <p:embed/>
                </p:oleObj>
              </mc:Choice>
              <mc:Fallback>
                <p:oleObj name="公式" r:id="rId4" imgW="2057400" imgH="4442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92275" y="1916113"/>
                        <a:ext cx="6184900" cy="13350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9221" name="Rectangle 5">
            <a:extLst>
              <a:ext uri="{FF2B5EF4-FFF2-40B4-BE49-F238E27FC236}">
                <a16:creationId xmlns:a16="http://schemas.microsoft.com/office/drawing/2014/main" id="{B9265D67-C4F1-A649-B629-294AC604E17E}"/>
              </a:ext>
            </a:extLst>
          </p:cNvPr>
          <p:cNvSpPr>
            <a:spLocks noChangeArrowheads="1"/>
          </p:cNvSpPr>
          <p:nvPr/>
        </p:nvSpPr>
        <p:spPr bwMode="auto">
          <a:xfrm>
            <a:off x="122238" y="1052513"/>
            <a:ext cx="5529262"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00FF"/>
              </a:buClr>
              <a:buSzPct val="75000"/>
              <a:buFont typeface="Wingdings" panose="05000000000000000000" pitchFamily="2" charset="2"/>
              <a:buNone/>
            </a:pPr>
            <a:r>
              <a:rPr lang="zh-CN" altLang="en-US" b="1">
                <a:latin typeface="黑体" panose="02010609060101010101" pitchFamily="49" charset="-122"/>
                <a:ea typeface="黑体" panose="02010609060101010101" pitchFamily="49" charset="-122"/>
              </a:rPr>
              <a:t>检验统计量的观察值为</a:t>
            </a:r>
          </a:p>
        </p:txBody>
      </p:sp>
      <p:graphicFrame>
        <p:nvGraphicFramePr>
          <p:cNvPr id="649222" name="Object 6">
            <a:extLst>
              <a:ext uri="{FF2B5EF4-FFF2-40B4-BE49-F238E27FC236}">
                <a16:creationId xmlns:a16="http://schemas.microsoft.com/office/drawing/2014/main" id="{BDD3367F-320B-34F9-00AE-5D6586659505}"/>
              </a:ext>
            </a:extLst>
          </p:cNvPr>
          <p:cNvGraphicFramePr>
            <a:graphicFrameLocks noChangeAspect="1"/>
          </p:cNvGraphicFramePr>
          <p:nvPr/>
        </p:nvGraphicFramePr>
        <p:xfrm>
          <a:off x="107950" y="4941888"/>
          <a:ext cx="8712200" cy="639762"/>
        </p:xfrm>
        <a:graphic>
          <a:graphicData uri="http://schemas.openxmlformats.org/presentationml/2006/ole">
            <mc:AlternateContent xmlns:mc="http://schemas.openxmlformats.org/markup-compatibility/2006">
              <mc:Choice xmlns:v="urn:schemas-microsoft-com:vml" Requires="v">
                <p:oleObj name="公式" r:id="rId6" imgW="3111480" imgH="228600" progId="Equation.3">
                  <p:embed/>
                </p:oleObj>
              </mc:Choice>
              <mc:Fallback>
                <p:oleObj name="公式" r:id="rId6" imgW="3111480" imgH="22860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4941888"/>
                        <a:ext cx="8712200"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9223" name="Rectangle 7">
            <a:extLst>
              <a:ext uri="{FF2B5EF4-FFF2-40B4-BE49-F238E27FC236}">
                <a16:creationId xmlns:a16="http://schemas.microsoft.com/office/drawing/2014/main" id="{9C75219B-FE56-2C45-D0AF-5AE97A7F88BF}"/>
              </a:ext>
            </a:extLst>
          </p:cNvPr>
          <p:cNvSpPr>
            <a:spLocks noChangeArrowheads="1"/>
          </p:cNvSpPr>
          <p:nvPr/>
        </p:nvSpPr>
        <p:spPr bwMode="auto">
          <a:xfrm>
            <a:off x="107950" y="5661025"/>
            <a:ext cx="8555038"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00FF"/>
              </a:buClr>
              <a:buSzPct val="75000"/>
              <a:buFont typeface="Wingdings" panose="05000000000000000000" pitchFamily="2" charset="2"/>
              <a:buNone/>
            </a:pPr>
            <a:r>
              <a:rPr lang="zh-CN" altLang="en-US" b="1">
                <a:latin typeface="黑体" panose="02010609060101010101" pitchFamily="49" charset="-122"/>
                <a:ea typeface="黑体" panose="02010609060101010101" pitchFamily="49" charset="-122"/>
              </a:rPr>
              <a:t>这个概率称为</a:t>
            </a:r>
            <a:r>
              <a:rPr lang="en-US" altLang="zh-CN" b="1">
                <a:latin typeface="黑体" panose="02010609060101010101" pitchFamily="49" charset="-122"/>
                <a:ea typeface="黑体" panose="02010609060101010101" pitchFamily="49" charset="-122"/>
              </a:rPr>
              <a:t>Z</a:t>
            </a:r>
            <a:r>
              <a:rPr lang="zh-CN" altLang="en-US" b="1">
                <a:latin typeface="黑体" panose="02010609060101010101" pitchFamily="49" charset="-122"/>
                <a:ea typeface="黑体" panose="02010609060101010101" pitchFamily="49" charset="-122"/>
              </a:rPr>
              <a:t>检验法的右边检验的</a:t>
            </a:r>
            <a:r>
              <a:rPr lang="en-US" altLang="zh-CN" b="1">
                <a:latin typeface="黑体" panose="02010609060101010101" pitchFamily="49" charset="-122"/>
                <a:ea typeface="黑体" panose="02010609060101010101" pitchFamily="49" charset="-122"/>
              </a:rPr>
              <a:t>p</a:t>
            </a:r>
            <a:r>
              <a:rPr lang="zh-CN" altLang="en-US" b="1">
                <a:latin typeface="黑体" panose="02010609060101010101" pitchFamily="49" charset="-122"/>
                <a:ea typeface="黑体" panose="02010609060101010101" pitchFamily="49" charset="-122"/>
              </a:rPr>
              <a:t>值。</a:t>
            </a:r>
          </a:p>
        </p:txBody>
      </p:sp>
      <p:sp>
        <p:nvSpPr>
          <p:cNvPr id="649224" name="Rectangle 8">
            <a:extLst>
              <a:ext uri="{FF2B5EF4-FFF2-40B4-BE49-F238E27FC236}">
                <a16:creationId xmlns:a16="http://schemas.microsoft.com/office/drawing/2014/main" id="{CD85AFD0-40FF-8E29-FE73-94F7484AFF7A}"/>
              </a:ext>
            </a:extLst>
          </p:cNvPr>
          <p:cNvSpPr>
            <a:spLocks noChangeArrowheads="1"/>
          </p:cNvSpPr>
          <p:nvPr/>
        </p:nvSpPr>
        <p:spPr bwMode="auto">
          <a:xfrm>
            <a:off x="338138" y="3213100"/>
            <a:ext cx="7689850"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00FF"/>
              </a:buClr>
              <a:buSzPct val="75000"/>
              <a:buFont typeface="Wingdings" panose="05000000000000000000" pitchFamily="2" charset="2"/>
              <a:buNone/>
            </a:pPr>
            <a:r>
              <a:rPr lang="zh-CN" altLang="en-US" b="1">
                <a:latin typeface="黑体" panose="02010609060101010101" pitchFamily="49" charset="-122"/>
                <a:ea typeface="黑体" panose="02010609060101010101" pitchFamily="49" charset="-122"/>
              </a:rPr>
              <a:t>看</a:t>
            </a:r>
            <a:r>
              <a:rPr lang="en-US" altLang="zh-CN" b="1" i="1">
                <a:latin typeface="黑体" panose="02010609060101010101" pitchFamily="49" charset="-122"/>
                <a:ea typeface="黑体" panose="02010609060101010101" pitchFamily="49" charset="-122"/>
              </a:rPr>
              <a:t>z</a:t>
            </a:r>
            <a:r>
              <a:rPr lang="en-US" altLang="zh-CN" b="1" i="1" baseline="-25000">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是否落入拒绝域</a:t>
            </a:r>
          </a:p>
        </p:txBody>
      </p:sp>
      <p:graphicFrame>
        <p:nvGraphicFramePr>
          <p:cNvPr id="649225" name="Object 9">
            <a:extLst>
              <a:ext uri="{FF2B5EF4-FFF2-40B4-BE49-F238E27FC236}">
                <a16:creationId xmlns:a16="http://schemas.microsoft.com/office/drawing/2014/main" id="{FD9052CA-278B-6926-8938-3320BF977717}"/>
              </a:ext>
            </a:extLst>
          </p:cNvPr>
          <p:cNvGraphicFramePr>
            <a:graphicFrameLocks noChangeAspect="1"/>
          </p:cNvGraphicFramePr>
          <p:nvPr/>
        </p:nvGraphicFramePr>
        <p:xfrm>
          <a:off x="4265613" y="3319463"/>
          <a:ext cx="1601787" cy="762000"/>
        </p:xfrm>
        <a:graphic>
          <a:graphicData uri="http://schemas.openxmlformats.org/presentationml/2006/ole">
            <mc:AlternateContent xmlns:mc="http://schemas.openxmlformats.org/markup-compatibility/2006">
              <mc:Choice xmlns:v="urn:schemas-microsoft-com:vml" Requires="v">
                <p:oleObj name="Equation" r:id="rId8" imgW="533160" imgH="253800" progId="Equation.DSMT4">
                  <p:embed/>
                </p:oleObj>
              </mc:Choice>
              <mc:Fallback>
                <p:oleObj name="Equation" r:id="rId8" imgW="533160" imgH="253800"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65613" y="3319463"/>
                        <a:ext cx="1601787" cy="76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9226" name="Object 10">
            <a:extLst>
              <a:ext uri="{FF2B5EF4-FFF2-40B4-BE49-F238E27FC236}">
                <a16:creationId xmlns:a16="http://schemas.microsoft.com/office/drawing/2014/main" id="{554EDF60-A824-1B8F-6E39-0586A51DB76D}"/>
              </a:ext>
            </a:extLst>
          </p:cNvPr>
          <p:cNvGraphicFramePr>
            <a:graphicFrameLocks noChangeAspect="1"/>
          </p:cNvGraphicFramePr>
          <p:nvPr/>
        </p:nvGraphicFramePr>
        <p:xfrm>
          <a:off x="395288" y="4005263"/>
          <a:ext cx="4578350" cy="685800"/>
        </p:xfrm>
        <a:graphic>
          <a:graphicData uri="http://schemas.openxmlformats.org/presentationml/2006/ole">
            <mc:AlternateContent xmlns:mc="http://schemas.openxmlformats.org/markup-compatibility/2006">
              <mc:Choice xmlns:v="urn:schemas-microsoft-com:vml" Requires="v">
                <p:oleObj name="公式" r:id="rId10" imgW="1523880" imgH="228600" progId="Equation.3">
                  <p:embed/>
                </p:oleObj>
              </mc:Choice>
              <mc:Fallback>
                <p:oleObj name="公式" r:id="rId10" imgW="1523880" imgH="228600" progId="Equation.3">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5288" y="4005263"/>
                        <a:ext cx="4578350"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9227" name="Line 11">
            <a:extLst>
              <a:ext uri="{FF2B5EF4-FFF2-40B4-BE49-F238E27FC236}">
                <a16:creationId xmlns:a16="http://schemas.microsoft.com/office/drawing/2014/main" id="{B7B33081-62BF-A6B6-CB75-DCDD8DF36DB4}"/>
              </a:ext>
            </a:extLst>
          </p:cNvPr>
          <p:cNvSpPr>
            <a:spLocks noChangeShapeType="1"/>
          </p:cNvSpPr>
          <p:nvPr/>
        </p:nvSpPr>
        <p:spPr bwMode="auto">
          <a:xfrm>
            <a:off x="0" y="4724400"/>
            <a:ext cx="9144000" cy="0"/>
          </a:xfrm>
          <a:prstGeom prst="line">
            <a:avLst/>
          </a:prstGeom>
          <a:noFill/>
          <a:ln w="508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9221"/>
                                        </p:tgtEl>
                                        <p:attrNameLst>
                                          <p:attrName>style.visibility</p:attrName>
                                        </p:attrNameLst>
                                      </p:cBhvr>
                                      <p:to>
                                        <p:strVal val="visible"/>
                                      </p:to>
                                    </p:set>
                                    <p:animEffect transition="in" filter="blinds(horizontal)">
                                      <p:cBhvr>
                                        <p:cTn id="7" dur="500"/>
                                        <p:tgtEl>
                                          <p:spTgt spid="649221"/>
                                        </p:tgtEl>
                                      </p:cBhvr>
                                    </p:animEffect>
                                  </p:childTnLst>
                                </p:cTn>
                              </p:par>
                              <p:par>
                                <p:cTn id="8" presetID="3" presetClass="entr" presetSubtype="10" fill="hold" nodeType="withEffect">
                                  <p:stCondLst>
                                    <p:cond delay="0"/>
                                  </p:stCondLst>
                                  <p:childTnLst>
                                    <p:set>
                                      <p:cBhvr>
                                        <p:cTn id="9" dur="1" fill="hold">
                                          <p:stCondLst>
                                            <p:cond delay="0"/>
                                          </p:stCondLst>
                                        </p:cTn>
                                        <p:tgtEl>
                                          <p:spTgt spid="649220"/>
                                        </p:tgtEl>
                                        <p:attrNameLst>
                                          <p:attrName>style.visibility</p:attrName>
                                        </p:attrNameLst>
                                      </p:cBhvr>
                                      <p:to>
                                        <p:strVal val="visible"/>
                                      </p:to>
                                    </p:set>
                                    <p:animEffect transition="in" filter="blinds(horizontal)">
                                      <p:cBhvr>
                                        <p:cTn id="10" dur="500"/>
                                        <p:tgtEl>
                                          <p:spTgt spid="64922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49224"/>
                                        </p:tgtEl>
                                        <p:attrNameLst>
                                          <p:attrName>style.visibility</p:attrName>
                                        </p:attrNameLst>
                                      </p:cBhvr>
                                      <p:to>
                                        <p:strVal val="visible"/>
                                      </p:to>
                                    </p:set>
                                    <p:animEffect transition="in" filter="blinds(horizontal)">
                                      <p:cBhvr>
                                        <p:cTn id="15" dur="500"/>
                                        <p:tgtEl>
                                          <p:spTgt spid="649224"/>
                                        </p:tgtEl>
                                      </p:cBhvr>
                                    </p:animEffect>
                                  </p:childTnLst>
                                </p:cTn>
                              </p:par>
                              <p:par>
                                <p:cTn id="16" presetID="3" presetClass="entr" presetSubtype="10" fill="hold" nodeType="withEffect">
                                  <p:stCondLst>
                                    <p:cond delay="0"/>
                                  </p:stCondLst>
                                  <p:childTnLst>
                                    <p:set>
                                      <p:cBhvr>
                                        <p:cTn id="17" dur="1" fill="hold">
                                          <p:stCondLst>
                                            <p:cond delay="0"/>
                                          </p:stCondLst>
                                        </p:cTn>
                                        <p:tgtEl>
                                          <p:spTgt spid="649225"/>
                                        </p:tgtEl>
                                        <p:attrNameLst>
                                          <p:attrName>style.visibility</p:attrName>
                                        </p:attrNameLst>
                                      </p:cBhvr>
                                      <p:to>
                                        <p:strVal val="visible"/>
                                      </p:to>
                                    </p:set>
                                    <p:animEffect transition="in" filter="blinds(horizontal)">
                                      <p:cBhvr>
                                        <p:cTn id="18" dur="500"/>
                                        <p:tgtEl>
                                          <p:spTgt spid="649225"/>
                                        </p:tgtEl>
                                      </p:cBhvr>
                                    </p:animEffect>
                                  </p:childTnLst>
                                </p:cTn>
                              </p:par>
                              <p:par>
                                <p:cTn id="19" presetID="3" presetClass="entr" presetSubtype="10" fill="hold" nodeType="withEffect">
                                  <p:stCondLst>
                                    <p:cond delay="0"/>
                                  </p:stCondLst>
                                  <p:childTnLst>
                                    <p:set>
                                      <p:cBhvr>
                                        <p:cTn id="20" dur="1" fill="hold">
                                          <p:stCondLst>
                                            <p:cond delay="0"/>
                                          </p:stCondLst>
                                        </p:cTn>
                                        <p:tgtEl>
                                          <p:spTgt spid="649226"/>
                                        </p:tgtEl>
                                        <p:attrNameLst>
                                          <p:attrName>style.visibility</p:attrName>
                                        </p:attrNameLst>
                                      </p:cBhvr>
                                      <p:to>
                                        <p:strVal val="visible"/>
                                      </p:to>
                                    </p:set>
                                    <p:animEffect transition="in" filter="blinds(horizontal)">
                                      <p:cBhvr>
                                        <p:cTn id="21" dur="500"/>
                                        <p:tgtEl>
                                          <p:spTgt spid="649226"/>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649227"/>
                                        </p:tgtEl>
                                        <p:attrNameLst>
                                          <p:attrName>style.visibility</p:attrName>
                                        </p:attrNameLst>
                                      </p:cBhvr>
                                      <p:to>
                                        <p:strVal val="visible"/>
                                      </p:to>
                                    </p:set>
                                    <p:animEffect transition="in" filter="blinds(horizontal)">
                                      <p:cBhvr>
                                        <p:cTn id="26" dur="500"/>
                                        <p:tgtEl>
                                          <p:spTgt spid="649227"/>
                                        </p:tgtEl>
                                      </p:cBhvr>
                                    </p:animEffect>
                                  </p:childTnLst>
                                </p:cTn>
                              </p:par>
                              <p:par>
                                <p:cTn id="27" presetID="3" presetClass="entr" presetSubtype="10" fill="hold" nodeType="withEffect">
                                  <p:stCondLst>
                                    <p:cond delay="0"/>
                                  </p:stCondLst>
                                  <p:childTnLst>
                                    <p:set>
                                      <p:cBhvr>
                                        <p:cTn id="28" dur="1" fill="hold">
                                          <p:stCondLst>
                                            <p:cond delay="0"/>
                                          </p:stCondLst>
                                        </p:cTn>
                                        <p:tgtEl>
                                          <p:spTgt spid="649222"/>
                                        </p:tgtEl>
                                        <p:attrNameLst>
                                          <p:attrName>style.visibility</p:attrName>
                                        </p:attrNameLst>
                                      </p:cBhvr>
                                      <p:to>
                                        <p:strVal val="visible"/>
                                      </p:to>
                                    </p:set>
                                    <p:animEffect transition="in" filter="blinds(horizontal)">
                                      <p:cBhvr>
                                        <p:cTn id="29" dur="500"/>
                                        <p:tgtEl>
                                          <p:spTgt spid="649222"/>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grpId="0" nodeType="clickEffect">
                                  <p:stCondLst>
                                    <p:cond delay="0"/>
                                  </p:stCondLst>
                                  <p:childTnLst>
                                    <p:set>
                                      <p:cBhvr>
                                        <p:cTn id="33" dur="1" fill="hold">
                                          <p:stCondLst>
                                            <p:cond delay="0"/>
                                          </p:stCondLst>
                                        </p:cTn>
                                        <p:tgtEl>
                                          <p:spTgt spid="649223"/>
                                        </p:tgtEl>
                                        <p:attrNameLst>
                                          <p:attrName>style.visibility</p:attrName>
                                        </p:attrNameLst>
                                      </p:cBhvr>
                                      <p:to>
                                        <p:strVal val="visible"/>
                                      </p:to>
                                    </p:set>
                                    <p:animEffect transition="in" filter="blinds(horizontal)">
                                      <p:cBhvr>
                                        <p:cTn id="34" dur="500"/>
                                        <p:tgtEl>
                                          <p:spTgt spid="6492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9221" grpId="0"/>
      <p:bldP spid="649223" grpId="0"/>
      <p:bldP spid="649224"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0242" name="Rectangle 2">
            <a:extLst>
              <a:ext uri="{FF2B5EF4-FFF2-40B4-BE49-F238E27FC236}">
                <a16:creationId xmlns:a16="http://schemas.microsoft.com/office/drawing/2014/main" id="{D7475CF4-7943-6A34-93B6-9D25F437B7B6}"/>
              </a:ext>
            </a:extLst>
          </p:cNvPr>
          <p:cNvSpPr>
            <a:spLocks noChangeArrowheads="1"/>
          </p:cNvSpPr>
          <p:nvPr/>
        </p:nvSpPr>
        <p:spPr bwMode="auto">
          <a:xfrm>
            <a:off x="1187450" y="1773238"/>
            <a:ext cx="7654925" cy="86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sz="2000">
                <a:solidFill>
                  <a:schemeClr val="tx1"/>
                </a:solidFill>
                <a:latin typeface="Times New Roman" panose="02020603050405020304" pitchFamily="18" charset="0"/>
                <a:ea typeface="宋体" panose="02010600030101010101" pitchFamily="2" charset="-122"/>
              </a:defRPr>
            </a:lvl9pPr>
          </a:lstStyle>
          <a:p>
            <a:pPr>
              <a:lnSpc>
                <a:spcPct val="130000"/>
              </a:lnSpc>
              <a:buClr>
                <a:srgbClr val="0000FF"/>
              </a:buClr>
              <a:buSzPct val="75000"/>
              <a:buFont typeface="Wingdings" panose="05000000000000000000" pitchFamily="2" charset="2"/>
              <a:buNone/>
            </a:pPr>
            <a:r>
              <a:rPr lang="zh-CN" altLang="en-US" b="1">
                <a:latin typeface="黑体" panose="02010609060101010101" pitchFamily="49" charset="-122"/>
                <a:ea typeface="黑体" panose="02010609060101010101" pitchFamily="49" charset="-122"/>
              </a:rPr>
              <a:t>是原假设</a:t>
            </a:r>
            <a:r>
              <a:rPr lang="en-US" altLang="zh-CN" b="1" i="1">
                <a:latin typeface="黑体" panose="02010609060101010101" pitchFamily="49" charset="-122"/>
                <a:ea typeface="黑体" panose="02010609060101010101" pitchFamily="49" charset="-122"/>
              </a:rPr>
              <a:t>H</a:t>
            </a:r>
            <a:r>
              <a:rPr lang="en-US" altLang="zh-CN" b="1" i="1" baseline="-25000">
                <a:latin typeface="黑体" panose="02010609060101010101" pitchFamily="49" charset="-122"/>
                <a:ea typeface="黑体" panose="02010609060101010101" pitchFamily="49" charset="-122"/>
              </a:rPr>
              <a:t>0</a:t>
            </a:r>
            <a:r>
              <a:rPr lang="zh-CN" altLang="en-US" b="1">
                <a:latin typeface="黑体" panose="02010609060101010101" pitchFamily="49" charset="-122"/>
                <a:ea typeface="黑体" panose="02010609060101010101" pitchFamily="49" charset="-122"/>
              </a:rPr>
              <a:t>可被拒绝的最小显著性水平。</a:t>
            </a:r>
          </a:p>
        </p:txBody>
      </p:sp>
      <p:graphicFrame>
        <p:nvGraphicFramePr>
          <p:cNvPr id="650243" name="Object 3">
            <a:extLst>
              <a:ext uri="{FF2B5EF4-FFF2-40B4-BE49-F238E27FC236}">
                <a16:creationId xmlns:a16="http://schemas.microsoft.com/office/drawing/2014/main" id="{0393CB17-7276-E79E-2FAA-61FE9E6C369D}"/>
              </a:ext>
            </a:extLst>
          </p:cNvPr>
          <p:cNvGraphicFramePr>
            <a:graphicFrameLocks noGrp="1" noChangeAspect="1"/>
          </p:cNvGraphicFramePr>
          <p:nvPr>
            <p:ph idx="4294967295"/>
          </p:nvPr>
        </p:nvGraphicFramePr>
        <p:xfrm>
          <a:off x="684213" y="549275"/>
          <a:ext cx="4897437" cy="687388"/>
        </p:xfrm>
        <a:graphic>
          <a:graphicData uri="http://schemas.openxmlformats.org/presentationml/2006/ole">
            <mc:AlternateContent xmlns:mc="http://schemas.openxmlformats.org/markup-compatibility/2006">
              <mc:Choice xmlns:v="urn:schemas-microsoft-com:vml" Requires="v">
                <p:oleObj name="公式" r:id="rId2" imgW="1625400" imgH="228600" progId="Equation.3">
                  <p:embed/>
                </p:oleObj>
              </mc:Choice>
              <mc:Fallback>
                <p:oleObj name="公式" r:id="rId2" imgW="1625400" imgH="228600" progId="Equation.3">
                  <p:embed/>
                  <p:pic>
                    <p:nvPicPr>
                      <p:cNvPr id="0" name="Object 3"/>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4897437"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0245" name="Rectangle 5">
            <a:extLst>
              <a:ext uri="{FF2B5EF4-FFF2-40B4-BE49-F238E27FC236}">
                <a16:creationId xmlns:a16="http://schemas.microsoft.com/office/drawing/2014/main" id="{ED483CCC-AD7B-6224-C7D5-2B1DCDA5A6CB}"/>
              </a:ext>
            </a:extLst>
          </p:cNvPr>
          <p:cNvSpPr>
            <a:spLocks noChangeArrowheads="1"/>
          </p:cNvSpPr>
          <p:nvPr/>
        </p:nvSpPr>
        <p:spPr bwMode="auto">
          <a:xfrm>
            <a:off x="179388" y="3644900"/>
            <a:ext cx="7100887" cy="8239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50000"/>
              </a:lnSpc>
            </a:pPr>
            <a:r>
              <a:rPr kumimoji="1" lang="zh-CN" altLang="en-US" sz="3200" b="1">
                <a:solidFill>
                  <a:srgbClr val="0000FF"/>
                </a:solidFill>
                <a:latin typeface="Times New Roman" panose="02020603050405020304" pitchFamily="18" charset="0"/>
                <a:ea typeface="黑体" panose="02010609060101010101" pitchFamily="49" charset="-122"/>
              </a:rPr>
              <a:t>对于任意给定的显著性水平</a:t>
            </a:r>
            <a:r>
              <a:rPr kumimoji="1" lang="en-US" altLang="zh-CN" sz="3200" b="1">
                <a:solidFill>
                  <a:srgbClr val="0000FF"/>
                </a:solidFill>
                <a:latin typeface="Symbol" panose="05050102010706020507" pitchFamily="18" charset="2"/>
                <a:ea typeface="黑体" panose="02010609060101010101" pitchFamily="49" charset="-122"/>
              </a:rPr>
              <a:t>a</a:t>
            </a:r>
            <a:r>
              <a:rPr kumimoji="1" lang="zh-CN" altLang="en-US" sz="3200" b="1">
                <a:solidFill>
                  <a:srgbClr val="0000FF"/>
                </a:solidFill>
                <a:latin typeface="Times New Roman" panose="02020603050405020304" pitchFamily="18" charset="0"/>
                <a:ea typeface="黑体" panose="02010609060101010101" pitchFamily="49" charset="-122"/>
              </a:rPr>
              <a:t>，</a:t>
            </a:r>
            <a:endParaRPr kumimoji="1" lang="zh-CN" altLang="en-US" sz="3200">
              <a:solidFill>
                <a:srgbClr val="0000FF"/>
              </a:solidFill>
              <a:latin typeface="Times New Roman" panose="02020603050405020304" pitchFamily="18" charset="0"/>
            </a:endParaRPr>
          </a:p>
        </p:txBody>
      </p:sp>
      <p:graphicFrame>
        <p:nvGraphicFramePr>
          <p:cNvPr id="650246" name="Object 6">
            <a:extLst>
              <a:ext uri="{FF2B5EF4-FFF2-40B4-BE49-F238E27FC236}">
                <a16:creationId xmlns:a16="http://schemas.microsoft.com/office/drawing/2014/main" id="{28DC181E-92EE-308E-9C56-79F72CF7285D}"/>
              </a:ext>
            </a:extLst>
          </p:cNvPr>
          <p:cNvGraphicFramePr>
            <a:graphicFrameLocks noChangeAspect="1"/>
          </p:cNvGraphicFramePr>
          <p:nvPr/>
        </p:nvGraphicFramePr>
        <p:xfrm>
          <a:off x="309563" y="4652963"/>
          <a:ext cx="8116887" cy="687387"/>
        </p:xfrm>
        <a:graphic>
          <a:graphicData uri="http://schemas.openxmlformats.org/presentationml/2006/ole">
            <mc:AlternateContent xmlns:mc="http://schemas.openxmlformats.org/markup-compatibility/2006">
              <mc:Choice xmlns:v="urn:schemas-microsoft-com:vml" Requires="v">
                <p:oleObj name="公式" r:id="rId4" imgW="2692080" imgH="228600" progId="Equation.3">
                  <p:embed/>
                </p:oleObj>
              </mc:Choice>
              <mc:Fallback>
                <p:oleObj name="公式" r:id="rId4" imgW="2692080" imgH="22860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9563" y="4652963"/>
                        <a:ext cx="8116887"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0247" name="Object 7">
            <a:extLst>
              <a:ext uri="{FF2B5EF4-FFF2-40B4-BE49-F238E27FC236}">
                <a16:creationId xmlns:a16="http://schemas.microsoft.com/office/drawing/2014/main" id="{A9E496E5-260B-7A24-E745-1565DC0E7AAD}"/>
              </a:ext>
            </a:extLst>
          </p:cNvPr>
          <p:cNvGraphicFramePr>
            <a:graphicFrameLocks noChangeAspect="1"/>
          </p:cNvGraphicFramePr>
          <p:nvPr/>
        </p:nvGraphicFramePr>
        <p:xfrm>
          <a:off x="304800" y="5589588"/>
          <a:ext cx="8154988" cy="687387"/>
        </p:xfrm>
        <a:graphic>
          <a:graphicData uri="http://schemas.openxmlformats.org/presentationml/2006/ole">
            <mc:AlternateContent xmlns:mc="http://schemas.openxmlformats.org/markup-compatibility/2006">
              <mc:Choice xmlns:v="urn:schemas-microsoft-com:vml" Requires="v">
                <p:oleObj name="公式" r:id="rId6" imgW="2705040" imgH="228600" progId="Equation.3">
                  <p:embed/>
                </p:oleObj>
              </mc:Choice>
              <mc:Fallback>
                <p:oleObj name="公式" r:id="rId6" imgW="2705040" imgH="228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4800" y="5589588"/>
                        <a:ext cx="8154988"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0245"/>
                                        </p:tgtEl>
                                        <p:attrNameLst>
                                          <p:attrName>style.visibility</p:attrName>
                                        </p:attrNameLst>
                                      </p:cBhvr>
                                      <p:to>
                                        <p:strVal val="visible"/>
                                      </p:to>
                                    </p:set>
                                    <p:animEffect transition="in" filter="blinds(horizontal)">
                                      <p:cBhvr>
                                        <p:cTn id="7" dur="500"/>
                                        <p:tgtEl>
                                          <p:spTgt spid="650245"/>
                                        </p:tgtEl>
                                      </p:cBhvr>
                                    </p:animEffect>
                                  </p:childTnLst>
                                </p:cTn>
                              </p:par>
                              <p:par>
                                <p:cTn id="8" presetID="3" presetClass="entr" presetSubtype="10" fill="hold" nodeType="withEffect">
                                  <p:stCondLst>
                                    <p:cond delay="0"/>
                                  </p:stCondLst>
                                  <p:childTnLst>
                                    <p:set>
                                      <p:cBhvr>
                                        <p:cTn id="9" dur="1" fill="hold">
                                          <p:stCondLst>
                                            <p:cond delay="0"/>
                                          </p:stCondLst>
                                        </p:cTn>
                                        <p:tgtEl>
                                          <p:spTgt spid="650246"/>
                                        </p:tgtEl>
                                        <p:attrNameLst>
                                          <p:attrName>style.visibility</p:attrName>
                                        </p:attrNameLst>
                                      </p:cBhvr>
                                      <p:to>
                                        <p:strVal val="visible"/>
                                      </p:to>
                                    </p:set>
                                    <p:animEffect transition="in" filter="blinds(horizontal)">
                                      <p:cBhvr>
                                        <p:cTn id="10" dur="500"/>
                                        <p:tgtEl>
                                          <p:spTgt spid="650246"/>
                                        </p:tgtEl>
                                      </p:cBhvr>
                                    </p:animEffect>
                                  </p:childTnLst>
                                </p:cTn>
                              </p:par>
                              <p:par>
                                <p:cTn id="11" presetID="3" presetClass="entr" presetSubtype="10" fill="hold" nodeType="withEffect">
                                  <p:stCondLst>
                                    <p:cond delay="0"/>
                                  </p:stCondLst>
                                  <p:childTnLst>
                                    <p:set>
                                      <p:cBhvr>
                                        <p:cTn id="12" dur="1" fill="hold">
                                          <p:stCondLst>
                                            <p:cond delay="0"/>
                                          </p:stCondLst>
                                        </p:cTn>
                                        <p:tgtEl>
                                          <p:spTgt spid="650247"/>
                                        </p:tgtEl>
                                        <p:attrNameLst>
                                          <p:attrName>style.visibility</p:attrName>
                                        </p:attrNameLst>
                                      </p:cBhvr>
                                      <p:to>
                                        <p:strVal val="visible"/>
                                      </p:to>
                                    </p:set>
                                    <p:animEffect transition="in" filter="blinds(horizontal)">
                                      <p:cBhvr>
                                        <p:cTn id="13" dur="500"/>
                                        <p:tgtEl>
                                          <p:spTgt spid="650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0245"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1266" name="Object 2">
            <a:extLst>
              <a:ext uri="{FF2B5EF4-FFF2-40B4-BE49-F238E27FC236}">
                <a16:creationId xmlns:a16="http://schemas.microsoft.com/office/drawing/2014/main" id="{985FD3B8-3971-7EE2-4D9E-C044D5D0F1DC}"/>
              </a:ext>
            </a:extLst>
          </p:cNvPr>
          <p:cNvGraphicFramePr>
            <a:graphicFrameLocks noChangeAspect="1"/>
          </p:cNvGraphicFramePr>
          <p:nvPr/>
        </p:nvGraphicFramePr>
        <p:xfrm>
          <a:off x="539750" y="509588"/>
          <a:ext cx="6689725" cy="687387"/>
        </p:xfrm>
        <a:graphic>
          <a:graphicData uri="http://schemas.openxmlformats.org/presentationml/2006/ole">
            <mc:AlternateContent xmlns:mc="http://schemas.openxmlformats.org/markup-compatibility/2006">
              <mc:Choice xmlns:v="urn:schemas-microsoft-com:vml" Requires="v">
                <p:oleObj name="公式" r:id="rId2" imgW="2222280" imgH="228600" progId="Equation.3">
                  <p:embed/>
                </p:oleObj>
              </mc:Choice>
              <mc:Fallback>
                <p:oleObj name="公式" r:id="rId2" imgW="222228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509588"/>
                        <a:ext cx="6689725" cy="687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1267" name="Rectangle 3">
            <a:extLst>
              <a:ext uri="{FF2B5EF4-FFF2-40B4-BE49-F238E27FC236}">
                <a16:creationId xmlns:a16="http://schemas.microsoft.com/office/drawing/2014/main" id="{7343E023-196A-1912-0BCD-A64417DB1D71}"/>
              </a:ext>
            </a:extLst>
          </p:cNvPr>
          <p:cNvSpPr>
            <a:spLocks noChangeArrowheads="1"/>
          </p:cNvSpPr>
          <p:nvPr/>
        </p:nvSpPr>
        <p:spPr bwMode="auto">
          <a:xfrm>
            <a:off x="1143000" y="3789363"/>
            <a:ext cx="7100888"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en-US" altLang="zh-CN" sz="3200" b="1">
                <a:latin typeface="Symbol" panose="05050102010706020507" pitchFamily="18" charset="2"/>
              </a:rPr>
              <a:t>s</a:t>
            </a:r>
            <a:r>
              <a:rPr kumimoji="1" lang="en-US" altLang="zh-CN" sz="3200" b="1" baseline="30000">
                <a:latin typeface="Symbol" panose="05050102010706020507" pitchFamily="18" charset="2"/>
              </a:rPr>
              <a:t>2</a:t>
            </a:r>
            <a:r>
              <a:rPr kumimoji="1" lang="en-US" altLang="zh-CN" sz="3200" baseline="30000">
                <a:latin typeface="Symbol" panose="05050102010706020507" pitchFamily="18" charset="2"/>
              </a:rPr>
              <a:t> </a:t>
            </a:r>
            <a:r>
              <a:rPr kumimoji="1" lang="zh-CN" altLang="en-US" sz="3200" b="1">
                <a:latin typeface="Symbol" panose="05050102010706020507" pitchFamily="18" charset="2"/>
                <a:ea typeface="黑体" panose="02010609060101010101" pitchFamily="49" charset="-122"/>
              </a:rPr>
              <a:t>未知时，可采用检验统计量</a:t>
            </a:r>
          </a:p>
        </p:txBody>
      </p:sp>
      <p:graphicFrame>
        <p:nvGraphicFramePr>
          <p:cNvPr id="651268" name="Object 4">
            <a:extLst>
              <a:ext uri="{FF2B5EF4-FFF2-40B4-BE49-F238E27FC236}">
                <a16:creationId xmlns:a16="http://schemas.microsoft.com/office/drawing/2014/main" id="{D813B376-6C6C-AE69-9189-83F416FB9FE6}"/>
              </a:ext>
            </a:extLst>
          </p:cNvPr>
          <p:cNvGraphicFramePr>
            <a:graphicFrameLocks noChangeAspect="1"/>
          </p:cNvGraphicFramePr>
          <p:nvPr/>
        </p:nvGraphicFramePr>
        <p:xfrm>
          <a:off x="2079625" y="4508500"/>
          <a:ext cx="3932238" cy="1374775"/>
        </p:xfrm>
        <a:graphic>
          <a:graphicData uri="http://schemas.openxmlformats.org/presentationml/2006/ole">
            <mc:AlternateContent xmlns:mc="http://schemas.openxmlformats.org/markup-compatibility/2006">
              <mc:Choice xmlns:v="urn:schemas-microsoft-com:vml" Requires="v">
                <p:oleObj name="公式" r:id="rId4" imgW="1307880" imgH="457200" progId="Equation.3">
                  <p:embed/>
                </p:oleObj>
              </mc:Choice>
              <mc:Fallback>
                <p:oleObj name="公式" r:id="rId4" imgW="1307880" imgH="4572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9625" y="4508500"/>
                        <a:ext cx="3932238" cy="1374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1269" name="Object 5">
            <a:extLst>
              <a:ext uri="{FF2B5EF4-FFF2-40B4-BE49-F238E27FC236}">
                <a16:creationId xmlns:a16="http://schemas.microsoft.com/office/drawing/2014/main" id="{9C12595D-77C2-3560-7142-9827E7D1DA45}"/>
              </a:ext>
            </a:extLst>
          </p:cNvPr>
          <p:cNvGraphicFramePr>
            <a:graphicFrameLocks noChangeAspect="1"/>
          </p:cNvGraphicFramePr>
          <p:nvPr/>
        </p:nvGraphicFramePr>
        <p:xfrm>
          <a:off x="900113" y="1341438"/>
          <a:ext cx="6783387" cy="2054225"/>
        </p:xfrm>
        <a:graphic>
          <a:graphicData uri="http://schemas.openxmlformats.org/presentationml/2006/ole">
            <mc:AlternateContent xmlns:mc="http://schemas.openxmlformats.org/markup-compatibility/2006">
              <mc:Choice xmlns:v="urn:schemas-microsoft-com:vml" Requires="v">
                <p:oleObj name="公式" r:id="rId6" imgW="2260440" imgH="685800" progId="Equation.3">
                  <p:embed/>
                </p:oleObj>
              </mc:Choice>
              <mc:Fallback>
                <p:oleObj name="公式" r:id="rId6" imgW="2260440" imgH="685800" progId="Equation.3">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0113" y="1341438"/>
                        <a:ext cx="6783387" cy="2054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1269"/>
                                        </p:tgtEl>
                                        <p:attrNameLst>
                                          <p:attrName>style.visibility</p:attrName>
                                        </p:attrNameLst>
                                      </p:cBhvr>
                                      <p:to>
                                        <p:strVal val="visible"/>
                                      </p:to>
                                    </p:set>
                                    <p:animEffect transition="in" filter="wipe(left)">
                                      <p:cBhvr>
                                        <p:cTn id="7" dur="500"/>
                                        <p:tgtEl>
                                          <p:spTgt spid="65126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1267"/>
                                        </p:tgtEl>
                                        <p:attrNameLst>
                                          <p:attrName>style.visibility</p:attrName>
                                        </p:attrNameLst>
                                      </p:cBhvr>
                                      <p:to>
                                        <p:strVal val="visible"/>
                                      </p:to>
                                    </p:set>
                                    <p:animEffect transition="in" filter="blinds(horizontal)">
                                      <p:cBhvr>
                                        <p:cTn id="12" dur="500"/>
                                        <p:tgtEl>
                                          <p:spTgt spid="651267"/>
                                        </p:tgtEl>
                                      </p:cBhvr>
                                    </p:animEffect>
                                  </p:childTnLst>
                                </p:cTn>
                              </p:par>
                              <p:par>
                                <p:cTn id="13" presetID="3" presetClass="entr" presetSubtype="10" fill="hold" nodeType="withEffect">
                                  <p:stCondLst>
                                    <p:cond delay="0"/>
                                  </p:stCondLst>
                                  <p:childTnLst>
                                    <p:set>
                                      <p:cBhvr>
                                        <p:cTn id="14" dur="1" fill="hold">
                                          <p:stCondLst>
                                            <p:cond delay="0"/>
                                          </p:stCondLst>
                                        </p:cTn>
                                        <p:tgtEl>
                                          <p:spTgt spid="651268"/>
                                        </p:tgtEl>
                                        <p:attrNameLst>
                                          <p:attrName>style.visibility</p:attrName>
                                        </p:attrNameLst>
                                      </p:cBhvr>
                                      <p:to>
                                        <p:strVal val="visible"/>
                                      </p:to>
                                    </p:set>
                                    <p:animEffect transition="in" filter="blinds(horizontal)">
                                      <p:cBhvr>
                                        <p:cTn id="15" dur="500"/>
                                        <p:tgtEl>
                                          <p:spTgt spid="6512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1267"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2290" name="Object 2">
            <a:extLst>
              <a:ext uri="{FF2B5EF4-FFF2-40B4-BE49-F238E27FC236}">
                <a16:creationId xmlns:a16="http://schemas.microsoft.com/office/drawing/2014/main" id="{FC98AE6A-82A7-DF9B-0885-E8876436CD89}"/>
              </a:ext>
            </a:extLst>
          </p:cNvPr>
          <p:cNvGraphicFramePr>
            <a:graphicFrameLocks noChangeAspect="1"/>
          </p:cNvGraphicFramePr>
          <p:nvPr/>
        </p:nvGraphicFramePr>
        <p:xfrm>
          <a:off x="684213" y="549275"/>
          <a:ext cx="6745287" cy="685800"/>
        </p:xfrm>
        <a:graphic>
          <a:graphicData uri="http://schemas.openxmlformats.org/presentationml/2006/ole">
            <mc:AlternateContent xmlns:mc="http://schemas.openxmlformats.org/markup-compatibility/2006">
              <mc:Choice xmlns:v="urn:schemas-microsoft-com:vml" Requires="v">
                <p:oleObj name="公式" r:id="rId2" imgW="2247840" imgH="228600" progId="Equation.3">
                  <p:embed/>
                </p:oleObj>
              </mc:Choice>
              <mc:Fallback>
                <p:oleObj name="公式" r:id="rId2" imgW="224784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674528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2291" name="Object 3">
            <a:extLst>
              <a:ext uri="{FF2B5EF4-FFF2-40B4-BE49-F238E27FC236}">
                <a16:creationId xmlns:a16="http://schemas.microsoft.com/office/drawing/2014/main" id="{3E08A54B-EF4C-74E7-69CD-29E338A99669}"/>
              </a:ext>
            </a:extLst>
          </p:cNvPr>
          <p:cNvGraphicFramePr>
            <a:graphicFrameLocks noChangeAspect="1"/>
          </p:cNvGraphicFramePr>
          <p:nvPr/>
        </p:nvGraphicFramePr>
        <p:xfrm>
          <a:off x="827088" y="1916113"/>
          <a:ext cx="6696075" cy="725487"/>
        </p:xfrm>
        <a:graphic>
          <a:graphicData uri="http://schemas.openxmlformats.org/presentationml/2006/ole">
            <mc:AlternateContent xmlns:mc="http://schemas.openxmlformats.org/markup-compatibility/2006">
              <mc:Choice xmlns:v="urn:schemas-microsoft-com:vml" Requires="v">
                <p:oleObj name="公式" r:id="rId4" imgW="2222280" imgH="241200" progId="Equation.3">
                  <p:embed/>
                </p:oleObj>
              </mc:Choice>
              <mc:Fallback>
                <p:oleObj name="公式" r:id="rId4" imgW="222228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916113"/>
                        <a:ext cx="6696075" cy="725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2292" name="Freeform 4">
            <a:extLst>
              <a:ext uri="{FF2B5EF4-FFF2-40B4-BE49-F238E27FC236}">
                <a16:creationId xmlns:a16="http://schemas.microsoft.com/office/drawing/2014/main" id="{96E5641E-F3AD-FB92-BB0B-16418EFA7B3F}"/>
              </a:ext>
            </a:extLst>
          </p:cNvPr>
          <p:cNvSpPr>
            <a:spLocks/>
          </p:cNvSpPr>
          <p:nvPr/>
        </p:nvSpPr>
        <p:spPr bwMode="auto">
          <a:xfrm>
            <a:off x="6484938" y="5935663"/>
            <a:ext cx="1143000" cy="457200"/>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52293" name="Freeform 5">
            <a:extLst>
              <a:ext uri="{FF2B5EF4-FFF2-40B4-BE49-F238E27FC236}">
                <a16:creationId xmlns:a16="http://schemas.microsoft.com/office/drawing/2014/main" id="{C89095B3-FE16-0231-EADC-49139E3423A6}"/>
              </a:ext>
            </a:extLst>
          </p:cNvPr>
          <p:cNvSpPr>
            <a:spLocks/>
          </p:cNvSpPr>
          <p:nvPr/>
        </p:nvSpPr>
        <p:spPr bwMode="auto">
          <a:xfrm flipV="1">
            <a:off x="4359275"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2294" name="Line 6">
            <a:extLst>
              <a:ext uri="{FF2B5EF4-FFF2-40B4-BE49-F238E27FC236}">
                <a16:creationId xmlns:a16="http://schemas.microsoft.com/office/drawing/2014/main" id="{FB0ED85F-4427-4287-997F-AACF1067BE46}"/>
              </a:ext>
            </a:extLst>
          </p:cNvPr>
          <p:cNvSpPr>
            <a:spLocks noChangeShapeType="1"/>
          </p:cNvSpPr>
          <p:nvPr/>
        </p:nvSpPr>
        <p:spPr bwMode="auto">
          <a:xfrm flipV="1">
            <a:off x="769938" y="6400800"/>
            <a:ext cx="7331075"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2295" name="Freeform 7">
            <a:extLst>
              <a:ext uri="{FF2B5EF4-FFF2-40B4-BE49-F238E27FC236}">
                <a16:creationId xmlns:a16="http://schemas.microsoft.com/office/drawing/2014/main" id="{88DD3D32-0818-8562-5822-E85257212D87}"/>
              </a:ext>
            </a:extLst>
          </p:cNvPr>
          <p:cNvSpPr>
            <a:spLocks/>
          </p:cNvSpPr>
          <p:nvPr/>
        </p:nvSpPr>
        <p:spPr bwMode="auto">
          <a:xfrm flipH="1" flipV="1">
            <a:off x="1227138"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2296" name="Line 8">
            <a:extLst>
              <a:ext uri="{FF2B5EF4-FFF2-40B4-BE49-F238E27FC236}">
                <a16:creationId xmlns:a16="http://schemas.microsoft.com/office/drawing/2014/main" id="{0FCDC795-A71D-232D-C2FB-4041276FE236}"/>
              </a:ext>
            </a:extLst>
          </p:cNvPr>
          <p:cNvSpPr>
            <a:spLocks noChangeShapeType="1"/>
          </p:cNvSpPr>
          <p:nvPr/>
        </p:nvSpPr>
        <p:spPr bwMode="auto">
          <a:xfrm flipH="1" flipV="1">
            <a:off x="4356100" y="3860800"/>
            <a:ext cx="7938" cy="255587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2297" name="Line 10">
            <a:extLst>
              <a:ext uri="{FF2B5EF4-FFF2-40B4-BE49-F238E27FC236}">
                <a16:creationId xmlns:a16="http://schemas.microsoft.com/office/drawing/2014/main" id="{09B2F620-475F-F2F6-91D4-ED7C3A85763B}"/>
              </a:ext>
            </a:extLst>
          </p:cNvPr>
          <p:cNvSpPr>
            <a:spLocks noChangeShapeType="1"/>
          </p:cNvSpPr>
          <p:nvPr/>
        </p:nvSpPr>
        <p:spPr bwMode="auto">
          <a:xfrm flipV="1">
            <a:off x="6637338" y="5478463"/>
            <a:ext cx="381000" cy="685800"/>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2298" name="Text Box 11">
            <a:extLst>
              <a:ext uri="{FF2B5EF4-FFF2-40B4-BE49-F238E27FC236}">
                <a16:creationId xmlns:a16="http://schemas.microsoft.com/office/drawing/2014/main" id="{3EB527B4-3757-98A1-3EE6-2FEC9F93B406}"/>
              </a:ext>
            </a:extLst>
          </p:cNvPr>
          <p:cNvSpPr txBox="1">
            <a:spLocks noChangeArrowheads="1"/>
          </p:cNvSpPr>
          <p:nvPr/>
        </p:nvSpPr>
        <p:spPr bwMode="auto">
          <a:xfrm>
            <a:off x="6823075" y="4797425"/>
            <a:ext cx="1204913"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a:latin typeface="宋体" panose="02010600030101010101" pitchFamily="2" charset="-122"/>
              </a:rPr>
              <a:t>p</a:t>
            </a:r>
            <a:r>
              <a:rPr lang="zh-CN" altLang="en-US" sz="3200" b="1" i="1">
                <a:latin typeface="宋体" panose="02010600030101010101" pitchFamily="2" charset="-122"/>
              </a:rPr>
              <a:t>值</a:t>
            </a:r>
          </a:p>
        </p:txBody>
      </p:sp>
      <p:sp>
        <p:nvSpPr>
          <p:cNvPr id="652299" name="Text Box 13">
            <a:extLst>
              <a:ext uri="{FF2B5EF4-FFF2-40B4-BE49-F238E27FC236}">
                <a16:creationId xmlns:a16="http://schemas.microsoft.com/office/drawing/2014/main" id="{BF24344B-3A8C-A29A-870F-FC520755058F}"/>
              </a:ext>
            </a:extLst>
          </p:cNvPr>
          <p:cNvSpPr txBox="1">
            <a:spLocks noChangeArrowheads="1"/>
          </p:cNvSpPr>
          <p:nvPr/>
        </p:nvSpPr>
        <p:spPr bwMode="auto">
          <a:xfrm>
            <a:off x="6300788" y="6381750"/>
            <a:ext cx="2657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latin typeface="Arial" panose="020B0604020202020204" pitchFamily="34" charset="0"/>
              </a:rPr>
              <a:t>t</a:t>
            </a:r>
            <a:r>
              <a:rPr lang="en-US" altLang="zh-CN" sz="2800" b="1" i="1" baseline="-25000">
                <a:latin typeface="Arial" panose="020B0604020202020204" pitchFamily="34" charset="0"/>
              </a:rPr>
              <a:t>0</a:t>
            </a:r>
            <a:endParaRPr lang="en-US" altLang="zh-CN" sz="3600" b="1">
              <a:latin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2293"/>
                                        </p:tgtEl>
                                        <p:attrNameLst>
                                          <p:attrName>style.visibility</p:attrName>
                                        </p:attrNameLst>
                                      </p:cBhvr>
                                      <p:to>
                                        <p:strVal val="visible"/>
                                      </p:to>
                                    </p:set>
                                    <p:animEffect transition="in" filter="blinds(horizontal)">
                                      <p:cBhvr>
                                        <p:cTn id="7" dur="500"/>
                                        <p:tgtEl>
                                          <p:spTgt spid="652293"/>
                                        </p:tgtEl>
                                      </p:cBhvr>
                                    </p:animEffect>
                                  </p:childTnLst>
                                </p:cTn>
                              </p:par>
                              <p:par>
                                <p:cTn id="8" presetID="3" presetClass="entr" presetSubtype="10" fill="hold" nodeType="withEffect">
                                  <p:stCondLst>
                                    <p:cond delay="0"/>
                                  </p:stCondLst>
                                  <p:childTnLst>
                                    <p:set>
                                      <p:cBhvr>
                                        <p:cTn id="9" dur="1" fill="hold">
                                          <p:stCondLst>
                                            <p:cond delay="0"/>
                                          </p:stCondLst>
                                        </p:cTn>
                                        <p:tgtEl>
                                          <p:spTgt spid="652295"/>
                                        </p:tgtEl>
                                        <p:attrNameLst>
                                          <p:attrName>style.visibility</p:attrName>
                                        </p:attrNameLst>
                                      </p:cBhvr>
                                      <p:to>
                                        <p:strVal val="visible"/>
                                      </p:to>
                                    </p:set>
                                    <p:animEffect transition="in" filter="blinds(horizontal)">
                                      <p:cBhvr>
                                        <p:cTn id="10" dur="500"/>
                                        <p:tgtEl>
                                          <p:spTgt spid="652295"/>
                                        </p:tgtEl>
                                      </p:cBhvr>
                                    </p:animEffect>
                                  </p:childTnLst>
                                </p:cTn>
                              </p:par>
                              <p:par>
                                <p:cTn id="11" presetID="3" presetClass="entr" presetSubtype="10" fill="hold" nodeType="withEffect">
                                  <p:stCondLst>
                                    <p:cond delay="0"/>
                                  </p:stCondLst>
                                  <p:childTnLst>
                                    <p:set>
                                      <p:cBhvr>
                                        <p:cTn id="12" dur="1" fill="hold">
                                          <p:stCondLst>
                                            <p:cond delay="0"/>
                                          </p:stCondLst>
                                        </p:cTn>
                                        <p:tgtEl>
                                          <p:spTgt spid="652294"/>
                                        </p:tgtEl>
                                        <p:attrNameLst>
                                          <p:attrName>style.visibility</p:attrName>
                                        </p:attrNameLst>
                                      </p:cBhvr>
                                      <p:to>
                                        <p:strVal val="visible"/>
                                      </p:to>
                                    </p:set>
                                    <p:animEffect transition="in" filter="blinds(horizontal)">
                                      <p:cBhvr>
                                        <p:cTn id="13" dur="500"/>
                                        <p:tgtEl>
                                          <p:spTgt spid="652294"/>
                                        </p:tgtEl>
                                      </p:cBhvr>
                                    </p:animEffect>
                                  </p:childTnLst>
                                </p:cTn>
                              </p:par>
                              <p:par>
                                <p:cTn id="14" presetID="3" presetClass="entr" presetSubtype="10" fill="hold" nodeType="withEffect">
                                  <p:stCondLst>
                                    <p:cond delay="0"/>
                                  </p:stCondLst>
                                  <p:childTnLst>
                                    <p:set>
                                      <p:cBhvr>
                                        <p:cTn id="15" dur="1" fill="hold">
                                          <p:stCondLst>
                                            <p:cond delay="0"/>
                                          </p:stCondLst>
                                        </p:cTn>
                                        <p:tgtEl>
                                          <p:spTgt spid="652292"/>
                                        </p:tgtEl>
                                        <p:attrNameLst>
                                          <p:attrName>style.visibility</p:attrName>
                                        </p:attrNameLst>
                                      </p:cBhvr>
                                      <p:to>
                                        <p:strVal val="visible"/>
                                      </p:to>
                                    </p:set>
                                    <p:animEffect transition="in" filter="blinds(horizontal)">
                                      <p:cBhvr>
                                        <p:cTn id="16" dur="500"/>
                                        <p:tgtEl>
                                          <p:spTgt spid="652292"/>
                                        </p:tgtEl>
                                      </p:cBhvr>
                                    </p:animEffect>
                                  </p:childTnLst>
                                </p:cTn>
                              </p:par>
                              <p:par>
                                <p:cTn id="17" presetID="3" presetClass="entr" presetSubtype="10" fill="hold" nodeType="withEffect">
                                  <p:stCondLst>
                                    <p:cond delay="0"/>
                                  </p:stCondLst>
                                  <p:childTnLst>
                                    <p:set>
                                      <p:cBhvr>
                                        <p:cTn id="18" dur="1" fill="hold">
                                          <p:stCondLst>
                                            <p:cond delay="0"/>
                                          </p:stCondLst>
                                        </p:cTn>
                                        <p:tgtEl>
                                          <p:spTgt spid="652296"/>
                                        </p:tgtEl>
                                        <p:attrNameLst>
                                          <p:attrName>style.visibility</p:attrName>
                                        </p:attrNameLst>
                                      </p:cBhvr>
                                      <p:to>
                                        <p:strVal val="visible"/>
                                      </p:to>
                                    </p:set>
                                    <p:animEffect transition="in" filter="blinds(horizontal)">
                                      <p:cBhvr>
                                        <p:cTn id="19" dur="500"/>
                                        <p:tgtEl>
                                          <p:spTgt spid="652296"/>
                                        </p:tgtEl>
                                      </p:cBhvr>
                                    </p:animEffect>
                                  </p:childTnLst>
                                </p:cTn>
                              </p:par>
                              <p:par>
                                <p:cTn id="20" presetID="3" presetClass="entr" presetSubtype="10" fill="hold" nodeType="withEffect">
                                  <p:stCondLst>
                                    <p:cond delay="0"/>
                                  </p:stCondLst>
                                  <p:childTnLst>
                                    <p:set>
                                      <p:cBhvr>
                                        <p:cTn id="21" dur="1" fill="hold">
                                          <p:stCondLst>
                                            <p:cond delay="0"/>
                                          </p:stCondLst>
                                        </p:cTn>
                                        <p:tgtEl>
                                          <p:spTgt spid="652297"/>
                                        </p:tgtEl>
                                        <p:attrNameLst>
                                          <p:attrName>style.visibility</p:attrName>
                                        </p:attrNameLst>
                                      </p:cBhvr>
                                      <p:to>
                                        <p:strVal val="visible"/>
                                      </p:to>
                                    </p:set>
                                    <p:animEffect transition="in" filter="blinds(horizontal)">
                                      <p:cBhvr>
                                        <p:cTn id="22" dur="500"/>
                                        <p:tgtEl>
                                          <p:spTgt spid="652297"/>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52298"/>
                                        </p:tgtEl>
                                        <p:attrNameLst>
                                          <p:attrName>style.visibility</p:attrName>
                                        </p:attrNameLst>
                                      </p:cBhvr>
                                      <p:to>
                                        <p:strVal val="visible"/>
                                      </p:to>
                                    </p:set>
                                    <p:animEffect transition="in" filter="blinds(horizontal)">
                                      <p:cBhvr>
                                        <p:cTn id="25" dur="500"/>
                                        <p:tgtEl>
                                          <p:spTgt spid="652298"/>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52299"/>
                                        </p:tgtEl>
                                        <p:attrNameLst>
                                          <p:attrName>style.visibility</p:attrName>
                                        </p:attrNameLst>
                                      </p:cBhvr>
                                      <p:to>
                                        <p:strVal val="visible"/>
                                      </p:to>
                                    </p:set>
                                    <p:animEffect transition="in" filter="blinds(horizontal)">
                                      <p:cBhvr>
                                        <p:cTn id="28" dur="500"/>
                                        <p:tgtEl>
                                          <p:spTgt spid="652299"/>
                                        </p:tgtEl>
                                      </p:cBhvr>
                                    </p:animEffect>
                                  </p:childTnLst>
                                </p:cTn>
                              </p:par>
                              <p:par>
                                <p:cTn id="29" presetID="3" presetClass="entr" presetSubtype="10" fill="hold" nodeType="withEffect">
                                  <p:stCondLst>
                                    <p:cond delay="0"/>
                                  </p:stCondLst>
                                  <p:childTnLst>
                                    <p:set>
                                      <p:cBhvr>
                                        <p:cTn id="30" dur="1" fill="hold">
                                          <p:stCondLst>
                                            <p:cond delay="0"/>
                                          </p:stCondLst>
                                        </p:cTn>
                                        <p:tgtEl>
                                          <p:spTgt spid="652291"/>
                                        </p:tgtEl>
                                        <p:attrNameLst>
                                          <p:attrName>style.visibility</p:attrName>
                                        </p:attrNameLst>
                                      </p:cBhvr>
                                      <p:to>
                                        <p:strVal val="visible"/>
                                      </p:to>
                                    </p:set>
                                    <p:animEffect transition="in" filter="blinds(horizontal)">
                                      <p:cBhvr>
                                        <p:cTn id="31" dur="500"/>
                                        <p:tgtEl>
                                          <p:spTgt spid="6522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2298" grpId="0"/>
      <p:bldP spid="652299"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3314" name="Object 2">
            <a:extLst>
              <a:ext uri="{FF2B5EF4-FFF2-40B4-BE49-F238E27FC236}">
                <a16:creationId xmlns:a16="http://schemas.microsoft.com/office/drawing/2014/main" id="{B1BFDF3F-FAB8-77A2-33CB-2F7B18EEFF7F}"/>
              </a:ext>
            </a:extLst>
          </p:cNvPr>
          <p:cNvGraphicFramePr>
            <a:graphicFrameLocks noChangeAspect="1"/>
          </p:cNvGraphicFramePr>
          <p:nvPr/>
        </p:nvGraphicFramePr>
        <p:xfrm>
          <a:off x="684213" y="549275"/>
          <a:ext cx="6745287" cy="685800"/>
        </p:xfrm>
        <a:graphic>
          <a:graphicData uri="http://schemas.openxmlformats.org/presentationml/2006/ole">
            <mc:AlternateContent xmlns:mc="http://schemas.openxmlformats.org/markup-compatibility/2006">
              <mc:Choice xmlns:v="urn:schemas-microsoft-com:vml" Requires="v">
                <p:oleObj name="公式" r:id="rId2" imgW="2247840" imgH="228600" progId="Equation.3">
                  <p:embed/>
                </p:oleObj>
              </mc:Choice>
              <mc:Fallback>
                <p:oleObj name="公式" r:id="rId2" imgW="224784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213" y="549275"/>
                        <a:ext cx="674528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3315" name="Object 3">
            <a:extLst>
              <a:ext uri="{FF2B5EF4-FFF2-40B4-BE49-F238E27FC236}">
                <a16:creationId xmlns:a16="http://schemas.microsoft.com/office/drawing/2014/main" id="{6D7C114C-E37C-0441-0513-803EDC3691AC}"/>
              </a:ext>
            </a:extLst>
          </p:cNvPr>
          <p:cNvGraphicFramePr>
            <a:graphicFrameLocks noChangeAspect="1"/>
          </p:cNvGraphicFramePr>
          <p:nvPr/>
        </p:nvGraphicFramePr>
        <p:xfrm>
          <a:off x="827088" y="1844675"/>
          <a:ext cx="6696075" cy="725488"/>
        </p:xfrm>
        <a:graphic>
          <a:graphicData uri="http://schemas.openxmlformats.org/presentationml/2006/ole">
            <mc:AlternateContent xmlns:mc="http://schemas.openxmlformats.org/markup-compatibility/2006">
              <mc:Choice xmlns:v="urn:schemas-microsoft-com:vml" Requires="v">
                <p:oleObj name="公式" r:id="rId4" imgW="2222280" imgH="241200" progId="Equation.3">
                  <p:embed/>
                </p:oleObj>
              </mc:Choice>
              <mc:Fallback>
                <p:oleObj name="公式" r:id="rId4" imgW="2222280" imgH="24120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7088" y="1844675"/>
                        <a:ext cx="6696075"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3316" name="Freeform 4">
            <a:extLst>
              <a:ext uri="{FF2B5EF4-FFF2-40B4-BE49-F238E27FC236}">
                <a16:creationId xmlns:a16="http://schemas.microsoft.com/office/drawing/2014/main" id="{4BA52A43-D51A-CA63-34D3-0DAFBB074A20}"/>
              </a:ext>
            </a:extLst>
          </p:cNvPr>
          <p:cNvSpPr>
            <a:spLocks/>
          </p:cNvSpPr>
          <p:nvPr/>
        </p:nvSpPr>
        <p:spPr bwMode="auto">
          <a:xfrm rot="10741555" flipV="1">
            <a:off x="1258888" y="5878513"/>
            <a:ext cx="1143000" cy="503237"/>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53317" name="Freeform 5">
            <a:extLst>
              <a:ext uri="{FF2B5EF4-FFF2-40B4-BE49-F238E27FC236}">
                <a16:creationId xmlns:a16="http://schemas.microsoft.com/office/drawing/2014/main" id="{A5D88218-B603-332B-358B-264C82D5F005}"/>
              </a:ext>
            </a:extLst>
          </p:cNvPr>
          <p:cNvSpPr>
            <a:spLocks/>
          </p:cNvSpPr>
          <p:nvPr/>
        </p:nvSpPr>
        <p:spPr bwMode="auto">
          <a:xfrm flipV="1">
            <a:off x="4359275"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3318" name="Line 6">
            <a:extLst>
              <a:ext uri="{FF2B5EF4-FFF2-40B4-BE49-F238E27FC236}">
                <a16:creationId xmlns:a16="http://schemas.microsoft.com/office/drawing/2014/main" id="{61369C40-F7F0-8667-B60D-ED0D22F715A9}"/>
              </a:ext>
            </a:extLst>
          </p:cNvPr>
          <p:cNvSpPr>
            <a:spLocks noChangeShapeType="1"/>
          </p:cNvSpPr>
          <p:nvPr/>
        </p:nvSpPr>
        <p:spPr bwMode="auto">
          <a:xfrm flipV="1">
            <a:off x="769938" y="6400800"/>
            <a:ext cx="7331075"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3319" name="Freeform 7">
            <a:extLst>
              <a:ext uri="{FF2B5EF4-FFF2-40B4-BE49-F238E27FC236}">
                <a16:creationId xmlns:a16="http://schemas.microsoft.com/office/drawing/2014/main" id="{AE64A2E4-043A-BEF2-1FB4-DDF28F8217B7}"/>
              </a:ext>
            </a:extLst>
          </p:cNvPr>
          <p:cNvSpPr>
            <a:spLocks/>
          </p:cNvSpPr>
          <p:nvPr/>
        </p:nvSpPr>
        <p:spPr bwMode="auto">
          <a:xfrm flipH="1" flipV="1">
            <a:off x="1227138"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3320" name="Line 8">
            <a:extLst>
              <a:ext uri="{FF2B5EF4-FFF2-40B4-BE49-F238E27FC236}">
                <a16:creationId xmlns:a16="http://schemas.microsoft.com/office/drawing/2014/main" id="{06D37DC4-C61A-9301-B517-3A1115D43E19}"/>
              </a:ext>
            </a:extLst>
          </p:cNvPr>
          <p:cNvSpPr>
            <a:spLocks noChangeShapeType="1"/>
          </p:cNvSpPr>
          <p:nvPr/>
        </p:nvSpPr>
        <p:spPr bwMode="auto">
          <a:xfrm flipH="1" flipV="1">
            <a:off x="4356100" y="3860800"/>
            <a:ext cx="7938" cy="255587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3321" name="Line 10">
            <a:extLst>
              <a:ext uri="{FF2B5EF4-FFF2-40B4-BE49-F238E27FC236}">
                <a16:creationId xmlns:a16="http://schemas.microsoft.com/office/drawing/2014/main" id="{8F245024-2013-5667-1226-AD5FECA3CAE4}"/>
              </a:ext>
            </a:extLst>
          </p:cNvPr>
          <p:cNvSpPr>
            <a:spLocks noChangeShapeType="1"/>
          </p:cNvSpPr>
          <p:nvPr/>
        </p:nvSpPr>
        <p:spPr bwMode="auto">
          <a:xfrm flipH="1" flipV="1">
            <a:off x="1476375" y="5661025"/>
            <a:ext cx="431800" cy="6143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3322" name="Text Box 11">
            <a:extLst>
              <a:ext uri="{FF2B5EF4-FFF2-40B4-BE49-F238E27FC236}">
                <a16:creationId xmlns:a16="http://schemas.microsoft.com/office/drawing/2014/main" id="{9817D2F3-F6AB-87C1-FF53-5EC603C9EF9F}"/>
              </a:ext>
            </a:extLst>
          </p:cNvPr>
          <p:cNvSpPr txBox="1">
            <a:spLocks noChangeArrowheads="1"/>
          </p:cNvSpPr>
          <p:nvPr/>
        </p:nvSpPr>
        <p:spPr bwMode="auto">
          <a:xfrm>
            <a:off x="827088" y="5081588"/>
            <a:ext cx="1204912"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a:latin typeface="宋体" panose="02010600030101010101" pitchFamily="2" charset="-122"/>
              </a:rPr>
              <a:t>p</a:t>
            </a:r>
            <a:r>
              <a:rPr lang="zh-CN" altLang="en-US" sz="3200" b="1" i="1">
                <a:latin typeface="宋体" panose="02010600030101010101" pitchFamily="2" charset="-122"/>
              </a:rPr>
              <a:t>值</a:t>
            </a:r>
          </a:p>
        </p:txBody>
      </p:sp>
      <p:sp>
        <p:nvSpPr>
          <p:cNvPr id="653323" name="Text Box 13">
            <a:extLst>
              <a:ext uri="{FF2B5EF4-FFF2-40B4-BE49-F238E27FC236}">
                <a16:creationId xmlns:a16="http://schemas.microsoft.com/office/drawing/2014/main" id="{D20F121A-95F7-26EE-BABD-E251E5CC4989}"/>
              </a:ext>
            </a:extLst>
          </p:cNvPr>
          <p:cNvSpPr txBox="1">
            <a:spLocks noChangeArrowheads="1"/>
          </p:cNvSpPr>
          <p:nvPr/>
        </p:nvSpPr>
        <p:spPr bwMode="auto">
          <a:xfrm>
            <a:off x="2124075" y="6365875"/>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latin typeface="Arial" panose="020B0604020202020204" pitchFamily="34" charset="0"/>
              </a:rPr>
              <a:t>t</a:t>
            </a:r>
            <a:r>
              <a:rPr lang="en-US" altLang="zh-CN" sz="2800" b="1" i="1" baseline="-25000">
                <a:latin typeface="Arial" panose="020B0604020202020204" pitchFamily="34" charset="0"/>
              </a:rPr>
              <a:t>0</a:t>
            </a:r>
            <a:endParaRPr lang="en-US" altLang="zh-CN" sz="3600" b="1">
              <a:latin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3317"/>
                                        </p:tgtEl>
                                        <p:attrNameLst>
                                          <p:attrName>style.visibility</p:attrName>
                                        </p:attrNameLst>
                                      </p:cBhvr>
                                      <p:to>
                                        <p:strVal val="visible"/>
                                      </p:to>
                                    </p:set>
                                    <p:animEffect transition="in" filter="blinds(horizontal)">
                                      <p:cBhvr>
                                        <p:cTn id="7" dur="500"/>
                                        <p:tgtEl>
                                          <p:spTgt spid="653317"/>
                                        </p:tgtEl>
                                      </p:cBhvr>
                                    </p:animEffect>
                                  </p:childTnLst>
                                </p:cTn>
                              </p:par>
                              <p:par>
                                <p:cTn id="8" presetID="3" presetClass="entr" presetSubtype="10" fill="hold" nodeType="withEffect">
                                  <p:stCondLst>
                                    <p:cond delay="0"/>
                                  </p:stCondLst>
                                  <p:childTnLst>
                                    <p:set>
                                      <p:cBhvr>
                                        <p:cTn id="9" dur="1" fill="hold">
                                          <p:stCondLst>
                                            <p:cond delay="0"/>
                                          </p:stCondLst>
                                        </p:cTn>
                                        <p:tgtEl>
                                          <p:spTgt spid="653319"/>
                                        </p:tgtEl>
                                        <p:attrNameLst>
                                          <p:attrName>style.visibility</p:attrName>
                                        </p:attrNameLst>
                                      </p:cBhvr>
                                      <p:to>
                                        <p:strVal val="visible"/>
                                      </p:to>
                                    </p:set>
                                    <p:animEffect transition="in" filter="blinds(horizontal)">
                                      <p:cBhvr>
                                        <p:cTn id="10" dur="500"/>
                                        <p:tgtEl>
                                          <p:spTgt spid="653319"/>
                                        </p:tgtEl>
                                      </p:cBhvr>
                                    </p:animEffect>
                                  </p:childTnLst>
                                </p:cTn>
                              </p:par>
                              <p:par>
                                <p:cTn id="11" presetID="3" presetClass="entr" presetSubtype="10" fill="hold" nodeType="withEffect">
                                  <p:stCondLst>
                                    <p:cond delay="0"/>
                                  </p:stCondLst>
                                  <p:childTnLst>
                                    <p:set>
                                      <p:cBhvr>
                                        <p:cTn id="12" dur="1" fill="hold">
                                          <p:stCondLst>
                                            <p:cond delay="0"/>
                                          </p:stCondLst>
                                        </p:cTn>
                                        <p:tgtEl>
                                          <p:spTgt spid="653318"/>
                                        </p:tgtEl>
                                        <p:attrNameLst>
                                          <p:attrName>style.visibility</p:attrName>
                                        </p:attrNameLst>
                                      </p:cBhvr>
                                      <p:to>
                                        <p:strVal val="visible"/>
                                      </p:to>
                                    </p:set>
                                    <p:animEffect transition="in" filter="blinds(horizontal)">
                                      <p:cBhvr>
                                        <p:cTn id="13" dur="500"/>
                                        <p:tgtEl>
                                          <p:spTgt spid="653318"/>
                                        </p:tgtEl>
                                      </p:cBhvr>
                                    </p:animEffect>
                                  </p:childTnLst>
                                </p:cTn>
                              </p:par>
                              <p:par>
                                <p:cTn id="14" presetID="3" presetClass="entr" presetSubtype="10" fill="hold" nodeType="withEffect">
                                  <p:stCondLst>
                                    <p:cond delay="0"/>
                                  </p:stCondLst>
                                  <p:childTnLst>
                                    <p:set>
                                      <p:cBhvr>
                                        <p:cTn id="15" dur="1" fill="hold">
                                          <p:stCondLst>
                                            <p:cond delay="0"/>
                                          </p:stCondLst>
                                        </p:cTn>
                                        <p:tgtEl>
                                          <p:spTgt spid="653316"/>
                                        </p:tgtEl>
                                        <p:attrNameLst>
                                          <p:attrName>style.visibility</p:attrName>
                                        </p:attrNameLst>
                                      </p:cBhvr>
                                      <p:to>
                                        <p:strVal val="visible"/>
                                      </p:to>
                                    </p:set>
                                    <p:animEffect transition="in" filter="blinds(horizontal)">
                                      <p:cBhvr>
                                        <p:cTn id="16" dur="500"/>
                                        <p:tgtEl>
                                          <p:spTgt spid="653316"/>
                                        </p:tgtEl>
                                      </p:cBhvr>
                                    </p:animEffect>
                                  </p:childTnLst>
                                </p:cTn>
                              </p:par>
                              <p:par>
                                <p:cTn id="17" presetID="3" presetClass="entr" presetSubtype="10" fill="hold" nodeType="withEffect">
                                  <p:stCondLst>
                                    <p:cond delay="0"/>
                                  </p:stCondLst>
                                  <p:childTnLst>
                                    <p:set>
                                      <p:cBhvr>
                                        <p:cTn id="18" dur="1" fill="hold">
                                          <p:stCondLst>
                                            <p:cond delay="0"/>
                                          </p:stCondLst>
                                        </p:cTn>
                                        <p:tgtEl>
                                          <p:spTgt spid="653320"/>
                                        </p:tgtEl>
                                        <p:attrNameLst>
                                          <p:attrName>style.visibility</p:attrName>
                                        </p:attrNameLst>
                                      </p:cBhvr>
                                      <p:to>
                                        <p:strVal val="visible"/>
                                      </p:to>
                                    </p:set>
                                    <p:animEffect transition="in" filter="blinds(horizontal)">
                                      <p:cBhvr>
                                        <p:cTn id="19" dur="500"/>
                                        <p:tgtEl>
                                          <p:spTgt spid="653320"/>
                                        </p:tgtEl>
                                      </p:cBhvr>
                                    </p:animEffect>
                                  </p:childTnLst>
                                </p:cTn>
                              </p:par>
                              <p:par>
                                <p:cTn id="20" presetID="3" presetClass="entr" presetSubtype="10" fill="hold" nodeType="withEffect">
                                  <p:stCondLst>
                                    <p:cond delay="0"/>
                                  </p:stCondLst>
                                  <p:childTnLst>
                                    <p:set>
                                      <p:cBhvr>
                                        <p:cTn id="21" dur="1" fill="hold">
                                          <p:stCondLst>
                                            <p:cond delay="0"/>
                                          </p:stCondLst>
                                        </p:cTn>
                                        <p:tgtEl>
                                          <p:spTgt spid="653321"/>
                                        </p:tgtEl>
                                        <p:attrNameLst>
                                          <p:attrName>style.visibility</p:attrName>
                                        </p:attrNameLst>
                                      </p:cBhvr>
                                      <p:to>
                                        <p:strVal val="visible"/>
                                      </p:to>
                                    </p:set>
                                    <p:animEffect transition="in" filter="blinds(horizontal)">
                                      <p:cBhvr>
                                        <p:cTn id="22" dur="500"/>
                                        <p:tgtEl>
                                          <p:spTgt spid="653321"/>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653322"/>
                                        </p:tgtEl>
                                        <p:attrNameLst>
                                          <p:attrName>style.visibility</p:attrName>
                                        </p:attrNameLst>
                                      </p:cBhvr>
                                      <p:to>
                                        <p:strVal val="visible"/>
                                      </p:to>
                                    </p:set>
                                    <p:animEffect transition="in" filter="blinds(horizontal)">
                                      <p:cBhvr>
                                        <p:cTn id="25" dur="500"/>
                                        <p:tgtEl>
                                          <p:spTgt spid="653322"/>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653323"/>
                                        </p:tgtEl>
                                        <p:attrNameLst>
                                          <p:attrName>style.visibility</p:attrName>
                                        </p:attrNameLst>
                                      </p:cBhvr>
                                      <p:to>
                                        <p:strVal val="visible"/>
                                      </p:to>
                                    </p:set>
                                    <p:animEffect transition="in" filter="blinds(horizontal)">
                                      <p:cBhvr>
                                        <p:cTn id="28" dur="500"/>
                                        <p:tgtEl>
                                          <p:spTgt spid="653323"/>
                                        </p:tgtEl>
                                      </p:cBhvr>
                                    </p:animEffect>
                                  </p:childTnLst>
                                </p:cTn>
                              </p:par>
                              <p:par>
                                <p:cTn id="29" presetID="3" presetClass="entr" presetSubtype="10" fill="hold" nodeType="withEffect">
                                  <p:stCondLst>
                                    <p:cond delay="0"/>
                                  </p:stCondLst>
                                  <p:childTnLst>
                                    <p:set>
                                      <p:cBhvr>
                                        <p:cTn id="30" dur="1" fill="hold">
                                          <p:stCondLst>
                                            <p:cond delay="0"/>
                                          </p:stCondLst>
                                        </p:cTn>
                                        <p:tgtEl>
                                          <p:spTgt spid="653315"/>
                                        </p:tgtEl>
                                        <p:attrNameLst>
                                          <p:attrName>style.visibility</p:attrName>
                                        </p:attrNameLst>
                                      </p:cBhvr>
                                      <p:to>
                                        <p:strVal val="visible"/>
                                      </p:to>
                                    </p:set>
                                    <p:animEffect transition="in" filter="blinds(horizontal)">
                                      <p:cBhvr>
                                        <p:cTn id="31" dur="500"/>
                                        <p:tgtEl>
                                          <p:spTgt spid="6533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3322" grpId="0"/>
      <p:bldP spid="653323"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4338" name="Object 2">
            <a:extLst>
              <a:ext uri="{FF2B5EF4-FFF2-40B4-BE49-F238E27FC236}">
                <a16:creationId xmlns:a16="http://schemas.microsoft.com/office/drawing/2014/main" id="{16F4BF6E-4388-6546-406E-C379AF70E34D}"/>
              </a:ext>
            </a:extLst>
          </p:cNvPr>
          <p:cNvGraphicFramePr>
            <a:graphicFrameLocks noChangeAspect="1"/>
          </p:cNvGraphicFramePr>
          <p:nvPr/>
        </p:nvGraphicFramePr>
        <p:xfrm>
          <a:off x="665163" y="549275"/>
          <a:ext cx="6783387" cy="685800"/>
        </p:xfrm>
        <a:graphic>
          <a:graphicData uri="http://schemas.openxmlformats.org/presentationml/2006/ole">
            <mc:AlternateContent xmlns:mc="http://schemas.openxmlformats.org/markup-compatibility/2006">
              <mc:Choice xmlns:v="urn:schemas-microsoft-com:vml" Requires="v">
                <p:oleObj name="公式" r:id="rId2" imgW="2260440" imgH="228600" progId="Equation.3">
                  <p:embed/>
                </p:oleObj>
              </mc:Choice>
              <mc:Fallback>
                <p:oleObj name="公式" r:id="rId2" imgW="226044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3" y="549275"/>
                        <a:ext cx="678338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4339" name="Object 3">
            <a:extLst>
              <a:ext uri="{FF2B5EF4-FFF2-40B4-BE49-F238E27FC236}">
                <a16:creationId xmlns:a16="http://schemas.microsoft.com/office/drawing/2014/main" id="{19E46552-BB12-7EFB-1959-DE6527E1175A}"/>
              </a:ext>
            </a:extLst>
          </p:cNvPr>
          <p:cNvGraphicFramePr>
            <a:graphicFrameLocks noChangeAspect="1"/>
          </p:cNvGraphicFramePr>
          <p:nvPr/>
        </p:nvGraphicFramePr>
        <p:xfrm>
          <a:off x="992188" y="1989138"/>
          <a:ext cx="842962" cy="611187"/>
        </p:xfrm>
        <a:graphic>
          <a:graphicData uri="http://schemas.openxmlformats.org/presentationml/2006/ole">
            <mc:AlternateContent xmlns:mc="http://schemas.openxmlformats.org/markup-compatibility/2006">
              <mc:Choice xmlns:v="urn:schemas-microsoft-com:vml" Requires="v">
                <p:oleObj name="公式" r:id="rId4" imgW="279360" imgH="203040" progId="Equation.3">
                  <p:embed/>
                </p:oleObj>
              </mc:Choice>
              <mc:Fallback>
                <p:oleObj name="公式" r:id="rId4" imgW="279360" imgH="203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2188" y="1989138"/>
                        <a:ext cx="842962"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4340" name="Freeform 4">
            <a:extLst>
              <a:ext uri="{FF2B5EF4-FFF2-40B4-BE49-F238E27FC236}">
                <a16:creationId xmlns:a16="http://schemas.microsoft.com/office/drawing/2014/main" id="{540132F9-49DC-3632-3D73-6FEFAFAAE219}"/>
              </a:ext>
            </a:extLst>
          </p:cNvPr>
          <p:cNvSpPr>
            <a:spLocks/>
          </p:cNvSpPr>
          <p:nvPr/>
        </p:nvSpPr>
        <p:spPr bwMode="auto">
          <a:xfrm>
            <a:off x="6381750" y="5903913"/>
            <a:ext cx="1143000" cy="477837"/>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54341" name="Freeform 5">
            <a:extLst>
              <a:ext uri="{FF2B5EF4-FFF2-40B4-BE49-F238E27FC236}">
                <a16:creationId xmlns:a16="http://schemas.microsoft.com/office/drawing/2014/main" id="{F8E9CD27-E2E6-C923-A767-10F47E3EE40B}"/>
              </a:ext>
            </a:extLst>
          </p:cNvPr>
          <p:cNvSpPr>
            <a:spLocks/>
          </p:cNvSpPr>
          <p:nvPr/>
        </p:nvSpPr>
        <p:spPr bwMode="auto">
          <a:xfrm flipV="1">
            <a:off x="4359275"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4342" name="Line 6">
            <a:extLst>
              <a:ext uri="{FF2B5EF4-FFF2-40B4-BE49-F238E27FC236}">
                <a16:creationId xmlns:a16="http://schemas.microsoft.com/office/drawing/2014/main" id="{1DD10B3D-72F3-CA45-BA76-1BE8C17B766D}"/>
              </a:ext>
            </a:extLst>
          </p:cNvPr>
          <p:cNvSpPr>
            <a:spLocks noChangeShapeType="1"/>
          </p:cNvSpPr>
          <p:nvPr/>
        </p:nvSpPr>
        <p:spPr bwMode="auto">
          <a:xfrm flipV="1">
            <a:off x="769938" y="6400800"/>
            <a:ext cx="7331075"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4343" name="Freeform 7">
            <a:extLst>
              <a:ext uri="{FF2B5EF4-FFF2-40B4-BE49-F238E27FC236}">
                <a16:creationId xmlns:a16="http://schemas.microsoft.com/office/drawing/2014/main" id="{5A54AE88-88FB-2F00-0030-F33D0634A887}"/>
              </a:ext>
            </a:extLst>
          </p:cNvPr>
          <p:cNvSpPr>
            <a:spLocks/>
          </p:cNvSpPr>
          <p:nvPr/>
        </p:nvSpPr>
        <p:spPr bwMode="auto">
          <a:xfrm flipH="1" flipV="1">
            <a:off x="1227138"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4344" name="Line 8">
            <a:extLst>
              <a:ext uri="{FF2B5EF4-FFF2-40B4-BE49-F238E27FC236}">
                <a16:creationId xmlns:a16="http://schemas.microsoft.com/office/drawing/2014/main" id="{40688114-6E28-5054-D67F-237F0A507468}"/>
              </a:ext>
            </a:extLst>
          </p:cNvPr>
          <p:cNvSpPr>
            <a:spLocks noChangeShapeType="1"/>
          </p:cNvSpPr>
          <p:nvPr/>
        </p:nvSpPr>
        <p:spPr bwMode="auto">
          <a:xfrm flipH="1" flipV="1">
            <a:off x="4356100" y="3860800"/>
            <a:ext cx="7938" cy="255587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4345" name="Line 10">
            <a:extLst>
              <a:ext uri="{FF2B5EF4-FFF2-40B4-BE49-F238E27FC236}">
                <a16:creationId xmlns:a16="http://schemas.microsoft.com/office/drawing/2014/main" id="{F2ECE930-FDE3-FBB1-CC65-7482E4303708}"/>
              </a:ext>
            </a:extLst>
          </p:cNvPr>
          <p:cNvSpPr>
            <a:spLocks noChangeShapeType="1"/>
          </p:cNvSpPr>
          <p:nvPr/>
        </p:nvSpPr>
        <p:spPr bwMode="auto">
          <a:xfrm flipV="1">
            <a:off x="6804025" y="5516563"/>
            <a:ext cx="215900" cy="758825"/>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4346" name="Text Box 11">
            <a:extLst>
              <a:ext uri="{FF2B5EF4-FFF2-40B4-BE49-F238E27FC236}">
                <a16:creationId xmlns:a16="http://schemas.microsoft.com/office/drawing/2014/main" id="{F7843A7E-4D04-06BF-489D-5B30E6EDC7A8}"/>
              </a:ext>
            </a:extLst>
          </p:cNvPr>
          <p:cNvSpPr txBox="1">
            <a:spLocks noChangeArrowheads="1"/>
          </p:cNvSpPr>
          <p:nvPr/>
        </p:nvSpPr>
        <p:spPr bwMode="auto">
          <a:xfrm>
            <a:off x="6227763" y="4868863"/>
            <a:ext cx="165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a:latin typeface="宋体" panose="02010600030101010101" pitchFamily="2" charset="-122"/>
              </a:rPr>
              <a:t>0.5p</a:t>
            </a:r>
            <a:r>
              <a:rPr lang="zh-CN" altLang="en-US" sz="3200" b="1" i="1">
                <a:latin typeface="宋体" panose="02010600030101010101" pitchFamily="2" charset="-122"/>
              </a:rPr>
              <a:t>值</a:t>
            </a:r>
          </a:p>
        </p:txBody>
      </p:sp>
      <p:sp>
        <p:nvSpPr>
          <p:cNvPr id="654347" name="Text Box 13">
            <a:extLst>
              <a:ext uri="{FF2B5EF4-FFF2-40B4-BE49-F238E27FC236}">
                <a16:creationId xmlns:a16="http://schemas.microsoft.com/office/drawing/2014/main" id="{0EEBAAB1-787E-29BB-E9C0-D6744902EB22}"/>
              </a:ext>
            </a:extLst>
          </p:cNvPr>
          <p:cNvSpPr txBox="1">
            <a:spLocks noChangeArrowheads="1"/>
          </p:cNvSpPr>
          <p:nvPr/>
        </p:nvSpPr>
        <p:spPr bwMode="auto">
          <a:xfrm>
            <a:off x="6156325" y="6365875"/>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latin typeface="Arial" panose="020B0604020202020204" pitchFamily="34" charset="0"/>
              </a:rPr>
              <a:t>t</a:t>
            </a:r>
            <a:r>
              <a:rPr lang="en-US" altLang="zh-CN" sz="2800" b="1" i="1" baseline="-25000">
                <a:latin typeface="Arial" panose="020B0604020202020204" pitchFamily="34" charset="0"/>
              </a:rPr>
              <a:t>0</a:t>
            </a:r>
            <a:endParaRPr lang="en-US" altLang="zh-CN" sz="3600" b="1">
              <a:latin typeface="Symbol" panose="05050102010706020507" pitchFamily="18" charset="2"/>
            </a:endParaRPr>
          </a:p>
        </p:txBody>
      </p:sp>
      <p:graphicFrame>
        <p:nvGraphicFramePr>
          <p:cNvPr id="654348" name="Object 12">
            <a:extLst>
              <a:ext uri="{FF2B5EF4-FFF2-40B4-BE49-F238E27FC236}">
                <a16:creationId xmlns:a16="http://schemas.microsoft.com/office/drawing/2014/main" id="{58E1A3B7-D833-835A-E853-B52B8271D6F8}"/>
              </a:ext>
            </a:extLst>
          </p:cNvPr>
          <p:cNvGraphicFramePr>
            <a:graphicFrameLocks noChangeAspect="1"/>
          </p:cNvGraphicFramePr>
          <p:nvPr/>
        </p:nvGraphicFramePr>
        <p:xfrm>
          <a:off x="479425" y="1196975"/>
          <a:ext cx="1989138" cy="687388"/>
        </p:xfrm>
        <a:graphic>
          <a:graphicData uri="http://schemas.openxmlformats.org/presentationml/2006/ole">
            <mc:AlternateContent xmlns:mc="http://schemas.openxmlformats.org/markup-compatibility/2006">
              <mc:Choice xmlns:v="urn:schemas-microsoft-com:vml" Requires="v">
                <p:oleObj name="公式" r:id="rId6" imgW="660240" imgH="228600" progId="Equation.3">
                  <p:embed/>
                </p:oleObj>
              </mc:Choice>
              <mc:Fallback>
                <p:oleObj name="公式" r:id="rId6" imgW="66024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425" y="1196975"/>
                        <a:ext cx="1989138"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4349" name="Object 13">
            <a:extLst>
              <a:ext uri="{FF2B5EF4-FFF2-40B4-BE49-F238E27FC236}">
                <a16:creationId xmlns:a16="http://schemas.microsoft.com/office/drawing/2014/main" id="{933571C6-FC09-F1C4-0E56-8D8EAE6E26A6}"/>
              </a:ext>
            </a:extLst>
          </p:cNvPr>
          <p:cNvGraphicFramePr>
            <a:graphicFrameLocks noChangeAspect="1"/>
          </p:cNvGraphicFramePr>
          <p:nvPr/>
        </p:nvGraphicFramePr>
        <p:xfrm>
          <a:off x="1979613" y="1916113"/>
          <a:ext cx="4440237" cy="687387"/>
        </p:xfrm>
        <a:graphic>
          <a:graphicData uri="http://schemas.openxmlformats.org/presentationml/2006/ole">
            <mc:AlternateContent xmlns:mc="http://schemas.openxmlformats.org/markup-compatibility/2006">
              <mc:Choice xmlns:v="urn:schemas-microsoft-com:vml" Requires="v">
                <p:oleObj name="公式" r:id="rId8" imgW="1473120" imgH="228600" progId="Equation.3">
                  <p:embed/>
                </p:oleObj>
              </mc:Choice>
              <mc:Fallback>
                <p:oleObj name="公式" r:id="rId8" imgW="147312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79613" y="1916113"/>
                        <a:ext cx="4440237"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4350" name="Object 14">
            <a:extLst>
              <a:ext uri="{FF2B5EF4-FFF2-40B4-BE49-F238E27FC236}">
                <a16:creationId xmlns:a16="http://schemas.microsoft.com/office/drawing/2014/main" id="{6341BEB2-FC65-59FB-F057-EFA382D8EC7C}"/>
              </a:ext>
            </a:extLst>
          </p:cNvPr>
          <p:cNvGraphicFramePr>
            <a:graphicFrameLocks noChangeAspect="1"/>
          </p:cNvGraphicFramePr>
          <p:nvPr/>
        </p:nvGraphicFramePr>
        <p:xfrm>
          <a:off x="4513263" y="2997200"/>
          <a:ext cx="4630737" cy="725488"/>
        </p:xfrm>
        <a:graphic>
          <a:graphicData uri="http://schemas.openxmlformats.org/presentationml/2006/ole">
            <mc:AlternateContent xmlns:mc="http://schemas.openxmlformats.org/markup-compatibility/2006">
              <mc:Choice xmlns:v="urn:schemas-microsoft-com:vml" Requires="v">
                <p:oleObj name="公式" r:id="rId10" imgW="1536480" imgH="241200" progId="Equation.3">
                  <p:embed/>
                </p:oleObj>
              </mc:Choice>
              <mc:Fallback>
                <p:oleObj name="公式" r:id="rId10" imgW="1536480" imgH="2412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13263" y="2997200"/>
                        <a:ext cx="4630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4351" name="Object 15">
            <a:extLst>
              <a:ext uri="{FF2B5EF4-FFF2-40B4-BE49-F238E27FC236}">
                <a16:creationId xmlns:a16="http://schemas.microsoft.com/office/drawing/2014/main" id="{396BB378-EFE5-10DE-A1B7-80CA3267BF3A}"/>
              </a:ext>
            </a:extLst>
          </p:cNvPr>
          <p:cNvGraphicFramePr>
            <a:graphicFrameLocks noChangeAspect="1"/>
          </p:cNvGraphicFramePr>
          <p:nvPr/>
        </p:nvGraphicFramePr>
        <p:xfrm>
          <a:off x="1908175" y="2924175"/>
          <a:ext cx="2487613" cy="763588"/>
        </p:xfrm>
        <a:graphic>
          <a:graphicData uri="http://schemas.openxmlformats.org/presentationml/2006/ole">
            <mc:AlternateContent xmlns:mc="http://schemas.openxmlformats.org/markup-compatibility/2006">
              <mc:Choice xmlns:v="urn:schemas-microsoft-com:vml" Requires="v">
                <p:oleObj name="公式" r:id="rId12" imgW="825480" imgH="253800" progId="Equation.3">
                  <p:embed/>
                </p:oleObj>
              </mc:Choice>
              <mc:Fallback>
                <p:oleObj name="公式" r:id="rId12" imgW="825480" imgH="2538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08175" y="2924175"/>
                        <a:ext cx="2487613"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4348"/>
                                        </p:tgtEl>
                                        <p:attrNameLst>
                                          <p:attrName>style.visibility</p:attrName>
                                        </p:attrNameLst>
                                      </p:cBhvr>
                                      <p:to>
                                        <p:strVal val="visible"/>
                                      </p:to>
                                    </p:set>
                                    <p:animEffect transition="in" filter="blinds(horizontal)">
                                      <p:cBhvr>
                                        <p:cTn id="7" dur="500"/>
                                        <p:tgtEl>
                                          <p:spTgt spid="65434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4341"/>
                                        </p:tgtEl>
                                        <p:attrNameLst>
                                          <p:attrName>style.visibility</p:attrName>
                                        </p:attrNameLst>
                                      </p:cBhvr>
                                      <p:to>
                                        <p:strVal val="visible"/>
                                      </p:to>
                                    </p:set>
                                    <p:animEffect transition="in" filter="blinds(horizontal)">
                                      <p:cBhvr>
                                        <p:cTn id="12" dur="500"/>
                                        <p:tgtEl>
                                          <p:spTgt spid="654341"/>
                                        </p:tgtEl>
                                      </p:cBhvr>
                                    </p:animEffect>
                                  </p:childTnLst>
                                </p:cTn>
                              </p:par>
                              <p:par>
                                <p:cTn id="13" presetID="3" presetClass="entr" presetSubtype="10" fill="hold" nodeType="withEffect">
                                  <p:stCondLst>
                                    <p:cond delay="0"/>
                                  </p:stCondLst>
                                  <p:childTnLst>
                                    <p:set>
                                      <p:cBhvr>
                                        <p:cTn id="14" dur="1" fill="hold">
                                          <p:stCondLst>
                                            <p:cond delay="0"/>
                                          </p:stCondLst>
                                        </p:cTn>
                                        <p:tgtEl>
                                          <p:spTgt spid="654343"/>
                                        </p:tgtEl>
                                        <p:attrNameLst>
                                          <p:attrName>style.visibility</p:attrName>
                                        </p:attrNameLst>
                                      </p:cBhvr>
                                      <p:to>
                                        <p:strVal val="visible"/>
                                      </p:to>
                                    </p:set>
                                    <p:animEffect transition="in" filter="blinds(horizontal)">
                                      <p:cBhvr>
                                        <p:cTn id="15" dur="500"/>
                                        <p:tgtEl>
                                          <p:spTgt spid="654343"/>
                                        </p:tgtEl>
                                      </p:cBhvr>
                                    </p:animEffect>
                                  </p:childTnLst>
                                </p:cTn>
                              </p:par>
                              <p:par>
                                <p:cTn id="16" presetID="3" presetClass="entr" presetSubtype="10" fill="hold" nodeType="withEffect">
                                  <p:stCondLst>
                                    <p:cond delay="0"/>
                                  </p:stCondLst>
                                  <p:childTnLst>
                                    <p:set>
                                      <p:cBhvr>
                                        <p:cTn id="17" dur="1" fill="hold">
                                          <p:stCondLst>
                                            <p:cond delay="0"/>
                                          </p:stCondLst>
                                        </p:cTn>
                                        <p:tgtEl>
                                          <p:spTgt spid="654342"/>
                                        </p:tgtEl>
                                        <p:attrNameLst>
                                          <p:attrName>style.visibility</p:attrName>
                                        </p:attrNameLst>
                                      </p:cBhvr>
                                      <p:to>
                                        <p:strVal val="visible"/>
                                      </p:to>
                                    </p:set>
                                    <p:animEffect transition="in" filter="blinds(horizontal)">
                                      <p:cBhvr>
                                        <p:cTn id="18" dur="500"/>
                                        <p:tgtEl>
                                          <p:spTgt spid="654342"/>
                                        </p:tgtEl>
                                      </p:cBhvr>
                                    </p:animEffect>
                                  </p:childTnLst>
                                </p:cTn>
                              </p:par>
                              <p:par>
                                <p:cTn id="19" presetID="3" presetClass="entr" presetSubtype="10" fill="hold" nodeType="withEffect">
                                  <p:stCondLst>
                                    <p:cond delay="0"/>
                                  </p:stCondLst>
                                  <p:childTnLst>
                                    <p:set>
                                      <p:cBhvr>
                                        <p:cTn id="20" dur="1" fill="hold">
                                          <p:stCondLst>
                                            <p:cond delay="0"/>
                                          </p:stCondLst>
                                        </p:cTn>
                                        <p:tgtEl>
                                          <p:spTgt spid="654340"/>
                                        </p:tgtEl>
                                        <p:attrNameLst>
                                          <p:attrName>style.visibility</p:attrName>
                                        </p:attrNameLst>
                                      </p:cBhvr>
                                      <p:to>
                                        <p:strVal val="visible"/>
                                      </p:to>
                                    </p:set>
                                    <p:animEffect transition="in" filter="blinds(horizontal)">
                                      <p:cBhvr>
                                        <p:cTn id="21" dur="500"/>
                                        <p:tgtEl>
                                          <p:spTgt spid="654340"/>
                                        </p:tgtEl>
                                      </p:cBhvr>
                                    </p:animEffect>
                                  </p:childTnLst>
                                </p:cTn>
                              </p:par>
                              <p:par>
                                <p:cTn id="22" presetID="3" presetClass="entr" presetSubtype="10" fill="hold" nodeType="withEffect">
                                  <p:stCondLst>
                                    <p:cond delay="0"/>
                                  </p:stCondLst>
                                  <p:childTnLst>
                                    <p:set>
                                      <p:cBhvr>
                                        <p:cTn id="23" dur="1" fill="hold">
                                          <p:stCondLst>
                                            <p:cond delay="0"/>
                                          </p:stCondLst>
                                        </p:cTn>
                                        <p:tgtEl>
                                          <p:spTgt spid="654344"/>
                                        </p:tgtEl>
                                        <p:attrNameLst>
                                          <p:attrName>style.visibility</p:attrName>
                                        </p:attrNameLst>
                                      </p:cBhvr>
                                      <p:to>
                                        <p:strVal val="visible"/>
                                      </p:to>
                                    </p:set>
                                    <p:animEffect transition="in" filter="blinds(horizontal)">
                                      <p:cBhvr>
                                        <p:cTn id="24" dur="500"/>
                                        <p:tgtEl>
                                          <p:spTgt spid="654344"/>
                                        </p:tgtEl>
                                      </p:cBhvr>
                                    </p:animEffect>
                                  </p:childTnLst>
                                </p:cTn>
                              </p:par>
                              <p:par>
                                <p:cTn id="25" presetID="3" presetClass="entr" presetSubtype="10" fill="hold" nodeType="withEffect">
                                  <p:stCondLst>
                                    <p:cond delay="0"/>
                                  </p:stCondLst>
                                  <p:childTnLst>
                                    <p:set>
                                      <p:cBhvr>
                                        <p:cTn id="26" dur="1" fill="hold">
                                          <p:stCondLst>
                                            <p:cond delay="0"/>
                                          </p:stCondLst>
                                        </p:cTn>
                                        <p:tgtEl>
                                          <p:spTgt spid="654345"/>
                                        </p:tgtEl>
                                        <p:attrNameLst>
                                          <p:attrName>style.visibility</p:attrName>
                                        </p:attrNameLst>
                                      </p:cBhvr>
                                      <p:to>
                                        <p:strVal val="visible"/>
                                      </p:to>
                                    </p:set>
                                    <p:animEffect transition="in" filter="blinds(horizontal)">
                                      <p:cBhvr>
                                        <p:cTn id="27" dur="500"/>
                                        <p:tgtEl>
                                          <p:spTgt spid="654345"/>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54346"/>
                                        </p:tgtEl>
                                        <p:attrNameLst>
                                          <p:attrName>style.visibility</p:attrName>
                                        </p:attrNameLst>
                                      </p:cBhvr>
                                      <p:to>
                                        <p:strVal val="visible"/>
                                      </p:to>
                                    </p:set>
                                    <p:animEffect transition="in" filter="blinds(horizontal)">
                                      <p:cBhvr>
                                        <p:cTn id="30" dur="500"/>
                                        <p:tgtEl>
                                          <p:spTgt spid="654346"/>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54347"/>
                                        </p:tgtEl>
                                        <p:attrNameLst>
                                          <p:attrName>style.visibility</p:attrName>
                                        </p:attrNameLst>
                                      </p:cBhvr>
                                      <p:to>
                                        <p:strVal val="visible"/>
                                      </p:to>
                                    </p:set>
                                    <p:animEffect transition="in" filter="blinds(horizontal)">
                                      <p:cBhvr>
                                        <p:cTn id="33" dur="500"/>
                                        <p:tgtEl>
                                          <p:spTgt spid="654347"/>
                                        </p:tgtEl>
                                      </p:cBhvr>
                                    </p:animEffect>
                                  </p:childTnLst>
                                </p:cTn>
                              </p:par>
                              <p:par>
                                <p:cTn id="34" presetID="3" presetClass="entr" presetSubtype="10" fill="hold" nodeType="withEffect">
                                  <p:stCondLst>
                                    <p:cond delay="0"/>
                                  </p:stCondLst>
                                  <p:childTnLst>
                                    <p:set>
                                      <p:cBhvr>
                                        <p:cTn id="35" dur="1" fill="hold">
                                          <p:stCondLst>
                                            <p:cond delay="0"/>
                                          </p:stCondLst>
                                        </p:cTn>
                                        <p:tgtEl>
                                          <p:spTgt spid="654339"/>
                                        </p:tgtEl>
                                        <p:attrNameLst>
                                          <p:attrName>style.visibility</p:attrName>
                                        </p:attrNameLst>
                                      </p:cBhvr>
                                      <p:to>
                                        <p:strVal val="visible"/>
                                      </p:to>
                                    </p:set>
                                    <p:animEffect transition="in" filter="blinds(horizontal)">
                                      <p:cBhvr>
                                        <p:cTn id="36" dur="500"/>
                                        <p:tgtEl>
                                          <p:spTgt spid="654339"/>
                                        </p:tgtEl>
                                      </p:cBhvr>
                                    </p:animEffect>
                                  </p:childTnLst>
                                </p:cTn>
                              </p:par>
                              <p:par>
                                <p:cTn id="37" presetID="3" presetClass="entr" presetSubtype="10" fill="hold" nodeType="withEffect">
                                  <p:stCondLst>
                                    <p:cond delay="0"/>
                                  </p:stCondLst>
                                  <p:childTnLst>
                                    <p:set>
                                      <p:cBhvr>
                                        <p:cTn id="38" dur="1" fill="hold">
                                          <p:stCondLst>
                                            <p:cond delay="0"/>
                                          </p:stCondLst>
                                        </p:cTn>
                                        <p:tgtEl>
                                          <p:spTgt spid="654349"/>
                                        </p:tgtEl>
                                        <p:attrNameLst>
                                          <p:attrName>style.visibility</p:attrName>
                                        </p:attrNameLst>
                                      </p:cBhvr>
                                      <p:to>
                                        <p:strVal val="visible"/>
                                      </p:to>
                                    </p:set>
                                    <p:animEffect transition="in" filter="blinds(horizontal)">
                                      <p:cBhvr>
                                        <p:cTn id="39" dur="500"/>
                                        <p:tgtEl>
                                          <p:spTgt spid="65434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54350"/>
                                        </p:tgtEl>
                                        <p:attrNameLst>
                                          <p:attrName>style.visibility</p:attrName>
                                        </p:attrNameLst>
                                      </p:cBhvr>
                                      <p:to>
                                        <p:strVal val="visible"/>
                                      </p:to>
                                    </p:set>
                                    <p:animEffect transition="in" filter="blinds(horizontal)">
                                      <p:cBhvr>
                                        <p:cTn id="44" dur="500"/>
                                        <p:tgtEl>
                                          <p:spTgt spid="654350"/>
                                        </p:tgtEl>
                                      </p:cBhvr>
                                    </p:animEffect>
                                  </p:childTnLst>
                                </p:cTn>
                              </p:par>
                              <p:par>
                                <p:cTn id="45" presetID="3" presetClass="entr" presetSubtype="10" fill="hold" nodeType="withEffect">
                                  <p:stCondLst>
                                    <p:cond delay="0"/>
                                  </p:stCondLst>
                                  <p:childTnLst>
                                    <p:set>
                                      <p:cBhvr>
                                        <p:cTn id="46" dur="1" fill="hold">
                                          <p:stCondLst>
                                            <p:cond delay="0"/>
                                          </p:stCondLst>
                                        </p:cTn>
                                        <p:tgtEl>
                                          <p:spTgt spid="654351"/>
                                        </p:tgtEl>
                                        <p:attrNameLst>
                                          <p:attrName>style.visibility</p:attrName>
                                        </p:attrNameLst>
                                      </p:cBhvr>
                                      <p:to>
                                        <p:strVal val="visible"/>
                                      </p:to>
                                    </p:set>
                                    <p:animEffect transition="in" filter="blinds(horizontal)">
                                      <p:cBhvr>
                                        <p:cTn id="47" dur="500"/>
                                        <p:tgtEl>
                                          <p:spTgt spid="6543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4346" grpId="0"/>
      <p:bldP spid="654347"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362" name="Object 2">
            <a:extLst>
              <a:ext uri="{FF2B5EF4-FFF2-40B4-BE49-F238E27FC236}">
                <a16:creationId xmlns:a16="http://schemas.microsoft.com/office/drawing/2014/main" id="{F2D80766-1751-CCA0-E610-B9ED8D00ABFC}"/>
              </a:ext>
            </a:extLst>
          </p:cNvPr>
          <p:cNvGraphicFramePr>
            <a:graphicFrameLocks noChangeAspect="1"/>
          </p:cNvGraphicFramePr>
          <p:nvPr/>
        </p:nvGraphicFramePr>
        <p:xfrm>
          <a:off x="665163" y="549275"/>
          <a:ext cx="6783387" cy="685800"/>
        </p:xfrm>
        <a:graphic>
          <a:graphicData uri="http://schemas.openxmlformats.org/presentationml/2006/ole">
            <mc:AlternateContent xmlns:mc="http://schemas.openxmlformats.org/markup-compatibility/2006">
              <mc:Choice xmlns:v="urn:schemas-microsoft-com:vml" Requires="v">
                <p:oleObj name="公式" r:id="rId2" imgW="2260440" imgH="228600" progId="Equation.3">
                  <p:embed/>
                </p:oleObj>
              </mc:Choice>
              <mc:Fallback>
                <p:oleObj name="公式" r:id="rId2" imgW="2260440" imgH="22860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5163" y="549275"/>
                        <a:ext cx="6783387"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363" name="Object 3">
            <a:extLst>
              <a:ext uri="{FF2B5EF4-FFF2-40B4-BE49-F238E27FC236}">
                <a16:creationId xmlns:a16="http://schemas.microsoft.com/office/drawing/2014/main" id="{8F732B48-F23D-CD1E-90B7-E16D9F0BC4EC}"/>
              </a:ext>
            </a:extLst>
          </p:cNvPr>
          <p:cNvGraphicFramePr>
            <a:graphicFrameLocks noChangeAspect="1"/>
          </p:cNvGraphicFramePr>
          <p:nvPr/>
        </p:nvGraphicFramePr>
        <p:xfrm>
          <a:off x="900113" y="1989138"/>
          <a:ext cx="841375" cy="611187"/>
        </p:xfrm>
        <a:graphic>
          <a:graphicData uri="http://schemas.openxmlformats.org/presentationml/2006/ole">
            <mc:AlternateContent xmlns:mc="http://schemas.openxmlformats.org/markup-compatibility/2006">
              <mc:Choice xmlns:v="urn:schemas-microsoft-com:vml" Requires="v">
                <p:oleObj name="公式" r:id="rId4" imgW="279360" imgH="203040" progId="Equation.3">
                  <p:embed/>
                </p:oleObj>
              </mc:Choice>
              <mc:Fallback>
                <p:oleObj name="公式" r:id="rId4" imgW="279360" imgH="20304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00113" y="1989138"/>
                        <a:ext cx="841375"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5364" name="Freeform 4">
            <a:extLst>
              <a:ext uri="{FF2B5EF4-FFF2-40B4-BE49-F238E27FC236}">
                <a16:creationId xmlns:a16="http://schemas.microsoft.com/office/drawing/2014/main" id="{E7C142FD-A0B7-ADF8-A6CE-7B7A97E88150}"/>
              </a:ext>
            </a:extLst>
          </p:cNvPr>
          <p:cNvSpPr>
            <a:spLocks/>
          </p:cNvSpPr>
          <p:nvPr/>
        </p:nvSpPr>
        <p:spPr bwMode="auto">
          <a:xfrm rot="10741555" flipV="1">
            <a:off x="1258888" y="5878513"/>
            <a:ext cx="1143000" cy="503237"/>
          </a:xfrm>
          <a:custGeom>
            <a:avLst/>
            <a:gdLst>
              <a:gd name="T0" fmla="*/ 0 w 720"/>
              <a:gd name="T1" fmla="*/ 288 h 288"/>
              <a:gd name="T2" fmla="*/ 0 w 720"/>
              <a:gd name="T3" fmla="*/ 0 h 288"/>
              <a:gd name="T4" fmla="*/ 96 w 720"/>
              <a:gd name="T5" fmla="*/ 48 h 288"/>
              <a:gd name="T6" fmla="*/ 192 w 720"/>
              <a:gd name="T7" fmla="*/ 96 h 288"/>
              <a:gd name="T8" fmla="*/ 294 w 720"/>
              <a:gd name="T9" fmla="*/ 132 h 288"/>
              <a:gd name="T10" fmla="*/ 432 w 720"/>
              <a:gd name="T11" fmla="*/ 162 h 288"/>
              <a:gd name="T12" fmla="*/ 576 w 720"/>
              <a:gd name="T13" fmla="*/ 192 h 288"/>
              <a:gd name="T14" fmla="*/ 624 w 720"/>
              <a:gd name="T15" fmla="*/ 192 h 288"/>
              <a:gd name="T16" fmla="*/ 720 w 720"/>
              <a:gd name="T17" fmla="*/ 240 h 288"/>
              <a:gd name="T18" fmla="*/ 720 w 720"/>
              <a:gd name="T19" fmla="*/ 288 h 28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20"/>
              <a:gd name="T31" fmla="*/ 0 h 288"/>
              <a:gd name="T32" fmla="*/ 720 w 720"/>
              <a:gd name="T33" fmla="*/ 288 h 28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20" h="288">
                <a:moveTo>
                  <a:pt x="0" y="288"/>
                </a:moveTo>
                <a:lnTo>
                  <a:pt x="0" y="0"/>
                </a:lnTo>
                <a:lnTo>
                  <a:pt x="96" y="48"/>
                </a:lnTo>
                <a:lnTo>
                  <a:pt x="192" y="96"/>
                </a:lnTo>
                <a:lnTo>
                  <a:pt x="294" y="132"/>
                </a:lnTo>
                <a:lnTo>
                  <a:pt x="432" y="162"/>
                </a:lnTo>
                <a:lnTo>
                  <a:pt x="576" y="192"/>
                </a:lnTo>
                <a:lnTo>
                  <a:pt x="624" y="192"/>
                </a:lnTo>
                <a:lnTo>
                  <a:pt x="720" y="240"/>
                </a:lnTo>
                <a:lnTo>
                  <a:pt x="720" y="288"/>
                </a:lnTo>
              </a:path>
            </a:pathLst>
          </a:custGeom>
          <a:solidFill>
            <a:schemeClr val="bg2"/>
          </a:solidFill>
          <a:ln>
            <a:noFill/>
          </a:ln>
          <a:extLst>
            <a:ext uri="{91240B29-F687-4F45-9708-019B960494DF}">
              <a14:hiddenLine xmlns:a14="http://schemas.microsoft.com/office/drawing/2010/main" w="9525" cap="flat" cmpd="sng">
                <a:solidFill>
                  <a:srgbClr val="000000"/>
                </a:solidFill>
                <a:prstDash val="solid"/>
                <a:round/>
                <a:headEnd/>
                <a:tailEnd/>
              </a14:hiddenLine>
            </a:ext>
          </a:extLst>
        </p:spPr>
        <p:txBody>
          <a:bodyPr/>
          <a:lstStyle/>
          <a:p>
            <a:endParaRPr lang="zh-CN" altLang="en-US"/>
          </a:p>
        </p:txBody>
      </p:sp>
      <p:sp>
        <p:nvSpPr>
          <p:cNvPr id="655365" name="Freeform 5">
            <a:extLst>
              <a:ext uri="{FF2B5EF4-FFF2-40B4-BE49-F238E27FC236}">
                <a16:creationId xmlns:a16="http://schemas.microsoft.com/office/drawing/2014/main" id="{4CD76078-1AAA-5E5C-8F78-7087EBCBFE6A}"/>
              </a:ext>
            </a:extLst>
          </p:cNvPr>
          <p:cNvSpPr>
            <a:spLocks/>
          </p:cNvSpPr>
          <p:nvPr/>
        </p:nvSpPr>
        <p:spPr bwMode="auto">
          <a:xfrm flipV="1">
            <a:off x="4359275"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5366" name="Line 6">
            <a:extLst>
              <a:ext uri="{FF2B5EF4-FFF2-40B4-BE49-F238E27FC236}">
                <a16:creationId xmlns:a16="http://schemas.microsoft.com/office/drawing/2014/main" id="{EEB6513A-9984-B4BE-63BA-11FC4BD49D47}"/>
              </a:ext>
            </a:extLst>
          </p:cNvPr>
          <p:cNvSpPr>
            <a:spLocks noChangeShapeType="1"/>
          </p:cNvSpPr>
          <p:nvPr/>
        </p:nvSpPr>
        <p:spPr bwMode="auto">
          <a:xfrm flipV="1">
            <a:off x="769938" y="6400800"/>
            <a:ext cx="7331075"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5367" name="Freeform 7">
            <a:extLst>
              <a:ext uri="{FF2B5EF4-FFF2-40B4-BE49-F238E27FC236}">
                <a16:creationId xmlns:a16="http://schemas.microsoft.com/office/drawing/2014/main" id="{776C2300-5CB1-9504-B2D2-CEB02C6537A7}"/>
              </a:ext>
            </a:extLst>
          </p:cNvPr>
          <p:cNvSpPr>
            <a:spLocks/>
          </p:cNvSpPr>
          <p:nvPr/>
        </p:nvSpPr>
        <p:spPr bwMode="auto">
          <a:xfrm flipH="1" flipV="1">
            <a:off x="1227138" y="4005263"/>
            <a:ext cx="3130550" cy="2225675"/>
          </a:xfrm>
          <a:custGeom>
            <a:avLst/>
            <a:gdLst>
              <a:gd name="T0" fmla="*/ 18 w 1800"/>
              <a:gd name="T1" fmla="*/ 237 h 237"/>
              <a:gd name="T2" fmla="*/ 54 w 1800"/>
              <a:gd name="T3" fmla="*/ 236 h 237"/>
              <a:gd name="T4" fmla="*/ 90 w 1800"/>
              <a:gd name="T5" fmla="*/ 234 h 237"/>
              <a:gd name="T6" fmla="*/ 126 w 1800"/>
              <a:gd name="T7" fmla="*/ 232 h 237"/>
              <a:gd name="T8" fmla="*/ 162 w 1800"/>
              <a:gd name="T9" fmla="*/ 228 h 237"/>
              <a:gd name="T10" fmla="*/ 198 w 1800"/>
              <a:gd name="T11" fmla="*/ 224 h 237"/>
              <a:gd name="T12" fmla="*/ 234 w 1800"/>
              <a:gd name="T13" fmla="*/ 219 h 237"/>
              <a:gd name="T14" fmla="*/ 270 w 1800"/>
              <a:gd name="T15" fmla="*/ 214 h 237"/>
              <a:gd name="T16" fmla="*/ 306 w 1800"/>
              <a:gd name="T17" fmla="*/ 208 h 237"/>
              <a:gd name="T18" fmla="*/ 342 w 1800"/>
              <a:gd name="T19" fmla="*/ 201 h 237"/>
              <a:gd name="T20" fmla="*/ 378 w 1800"/>
              <a:gd name="T21" fmla="*/ 194 h 237"/>
              <a:gd name="T22" fmla="*/ 414 w 1800"/>
              <a:gd name="T23" fmla="*/ 186 h 237"/>
              <a:gd name="T24" fmla="*/ 450 w 1800"/>
              <a:gd name="T25" fmla="*/ 178 h 237"/>
              <a:gd name="T26" fmla="*/ 486 w 1800"/>
              <a:gd name="T27" fmla="*/ 170 h 237"/>
              <a:gd name="T28" fmla="*/ 522 w 1800"/>
              <a:gd name="T29" fmla="*/ 161 h 237"/>
              <a:gd name="T30" fmla="*/ 558 w 1800"/>
              <a:gd name="T31" fmla="*/ 153 h 237"/>
              <a:gd name="T32" fmla="*/ 594 w 1800"/>
              <a:gd name="T33" fmla="*/ 144 h 237"/>
              <a:gd name="T34" fmla="*/ 630 w 1800"/>
              <a:gd name="T35" fmla="*/ 135 h 237"/>
              <a:gd name="T36" fmla="*/ 666 w 1800"/>
              <a:gd name="T37" fmla="*/ 126 h 237"/>
              <a:gd name="T38" fmla="*/ 702 w 1800"/>
              <a:gd name="T39" fmla="*/ 118 h 237"/>
              <a:gd name="T40" fmla="*/ 738 w 1800"/>
              <a:gd name="T41" fmla="*/ 110 h 237"/>
              <a:gd name="T42" fmla="*/ 774 w 1800"/>
              <a:gd name="T43" fmla="*/ 101 h 237"/>
              <a:gd name="T44" fmla="*/ 810 w 1800"/>
              <a:gd name="T45" fmla="*/ 93 h 237"/>
              <a:gd name="T46" fmla="*/ 846 w 1800"/>
              <a:gd name="T47" fmla="*/ 86 h 237"/>
              <a:gd name="T48" fmla="*/ 882 w 1800"/>
              <a:gd name="T49" fmla="*/ 78 h 237"/>
              <a:gd name="T50" fmla="*/ 918 w 1800"/>
              <a:gd name="T51" fmla="*/ 71 h 237"/>
              <a:gd name="T52" fmla="*/ 954 w 1800"/>
              <a:gd name="T53" fmla="*/ 65 h 237"/>
              <a:gd name="T54" fmla="*/ 990 w 1800"/>
              <a:gd name="T55" fmla="*/ 58 h 237"/>
              <a:gd name="T56" fmla="*/ 1026 w 1800"/>
              <a:gd name="T57" fmla="*/ 53 h 237"/>
              <a:gd name="T58" fmla="*/ 1062 w 1800"/>
              <a:gd name="T59" fmla="*/ 47 h 237"/>
              <a:gd name="T60" fmla="*/ 1098 w 1800"/>
              <a:gd name="T61" fmla="*/ 42 h 237"/>
              <a:gd name="T62" fmla="*/ 1134 w 1800"/>
              <a:gd name="T63" fmla="*/ 37 h 237"/>
              <a:gd name="T64" fmla="*/ 1170 w 1800"/>
              <a:gd name="T65" fmla="*/ 33 h 237"/>
              <a:gd name="T66" fmla="*/ 1206 w 1800"/>
              <a:gd name="T67" fmla="*/ 29 h 237"/>
              <a:gd name="T68" fmla="*/ 1242 w 1800"/>
              <a:gd name="T69" fmla="*/ 25 h 237"/>
              <a:gd name="T70" fmla="*/ 1278 w 1800"/>
              <a:gd name="T71" fmla="*/ 22 h 237"/>
              <a:gd name="T72" fmla="*/ 1314 w 1800"/>
              <a:gd name="T73" fmla="*/ 19 h 237"/>
              <a:gd name="T74" fmla="*/ 1350 w 1800"/>
              <a:gd name="T75" fmla="*/ 16 h 237"/>
              <a:gd name="T76" fmla="*/ 1386 w 1800"/>
              <a:gd name="T77" fmla="*/ 14 h 237"/>
              <a:gd name="T78" fmla="*/ 1422 w 1800"/>
              <a:gd name="T79" fmla="*/ 11 h 237"/>
              <a:gd name="T80" fmla="*/ 1458 w 1800"/>
              <a:gd name="T81" fmla="*/ 10 h 237"/>
              <a:gd name="T82" fmla="*/ 1494 w 1800"/>
              <a:gd name="T83" fmla="*/ 8 h 237"/>
              <a:gd name="T84" fmla="*/ 1530 w 1800"/>
              <a:gd name="T85" fmla="*/ 6 h 237"/>
              <a:gd name="T86" fmla="*/ 1566 w 1800"/>
              <a:gd name="T87" fmla="*/ 5 h 237"/>
              <a:gd name="T88" fmla="*/ 1602 w 1800"/>
              <a:gd name="T89" fmla="*/ 4 h 237"/>
              <a:gd name="T90" fmla="*/ 1638 w 1800"/>
              <a:gd name="T91" fmla="*/ 3 h 237"/>
              <a:gd name="T92" fmla="*/ 1674 w 1800"/>
              <a:gd name="T93" fmla="*/ 2 h 237"/>
              <a:gd name="T94" fmla="*/ 1710 w 1800"/>
              <a:gd name="T95" fmla="*/ 1 h 237"/>
              <a:gd name="T96" fmla="*/ 1746 w 1800"/>
              <a:gd name="T97" fmla="*/ 0 h 237"/>
              <a:gd name="T98" fmla="*/ 1782 w 1800"/>
              <a:gd name="T99" fmla="*/ 0 h 23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w 1800"/>
              <a:gd name="T151" fmla="*/ 0 h 237"/>
              <a:gd name="T152" fmla="*/ 1800 w 1800"/>
              <a:gd name="T153" fmla="*/ 237 h 237"/>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T150" t="T151" r="T152" b="T153"/>
            <a:pathLst>
              <a:path w="1800" h="237">
                <a:moveTo>
                  <a:pt x="0" y="237"/>
                </a:moveTo>
                <a:cubicBezTo>
                  <a:pt x="18" y="237"/>
                  <a:pt x="18" y="237"/>
                  <a:pt x="18" y="237"/>
                </a:cubicBezTo>
                <a:cubicBezTo>
                  <a:pt x="36" y="236"/>
                  <a:pt x="36" y="236"/>
                  <a:pt x="36" y="236"/>
                </a:cubicBezTo>
                <a:cubicBezTo>
                  <a:pt x="54" y="236"/>
                  <a:pt x="54" y="236"/>
                  <a:pt x="54" y="236"/>
                </a:cubicBezTo>
                <a:cubicBezTo>
                  <a:pt x="72" y="235"/>
                  <a:pt x="72" y="235"/>
                  <a:pt x="72" y="235"/>
                </a:cubicBezTo>
                <a:cubicBezTo>
                  <a:pt x="90" y="234"/>
                  <a:pt x="90" y="234"/>
                  <a:pt x="90" y="234"/>
                </a:cubicBezTo>
                <a:cubicBezTo>
                  <a:pt x="108" y="233"/>
                  <a:pt x="108" y="233"/>
                  <a:pt x="108" y="233"/>
                </a:cubicBezTo>
                <a:cubicBezTo>
                  <a:pt x="126" y="232"/>
                  <a:pt x="126" y="232"/>
                  <a:pt x="126" y="232"/>
                </a:cubicBezTo>
                <a:cubicBezTo>
                  <a:pt x="144" y="230"/>
                  <a:pt x="144" y="230"/>
                  <a:pt x="144" y="230"/>
                </a:cubicBezTo>
                <a:cubicBezTo>
                  <a:pt x="162" y="228"/>
                  <a:pt x="162" y="228"/>
                  <a:pt x="162" y="228"/>
                </a:cubicBezTo>
                <a:cubicBezTo>
                  <a:pt x="180" y="226"/>
                  <a:pt x="180" y="226"/>
                  <a:pt x="180" y="226"/>
                </a:cubicBezTo>
                <a:cubicBezTo>
                  <a:pt x="198" y="224"/>
                  <a:pt x="198" y="224"/>
                  <a:pt x="198" y="224"/>
                </a:cubicBezTo>
                <a:cubicBezTo>
                  <a:pt x="216" y="222"/>
                  <a:pt x="216" y="222"/>
                  <a:pt x="216" y="222"/>
                </a:cubicBezTo>
                <a:cubicBezTo>
                  <a:pt x="234" y="219"/>
                  <a:pt x="234" y="219"/>
                  <a:pt x="234" y="219"/>
                </a:cubicBezTo>
                <a:cubicBezTo>
                  <a:pt x="252" y="217"/>
                  <a:pt x="252" y="217"/>
                  <a:pt x="252" y="217"/>
                </a:cubicBezTo>
                <a:cubicBezTo>
                  <a:pt x="270" y="214"/>
                  <a:pt x="270" y="214"/>
                  <a:pt x="270" y="214"/>
                </a:cubicBezTo>
                <a:cubicBezTo>
                  <a:pt x="288" y="211"/>
                  <a:pt x="288" y="211"/>
                  <a:pt x="288" y="211"/>
                </a:cubicBezTo>
                <a:cubicBezTo>
                  <a:pt x="306" y="208"/>
                  <a:pt x="306" y="208"/>
                  <a:pt x="306" y="208"/>
                </a:cubicBezTo>
                <a:cubicBezTo>
                  <a:pt x="324" y="204"/>
                  <a:pt x="324" y="204"/>
                  <a:pt x="324" y="204"/>
                </a:cubicBezTo>
                <a:cubicBezTo>
                  <a:pt x="342" y="201"/>
                  <a:pt x="342" y="201"/>
                  <a:pt x="342" y="201"/>
                </a:cubicBezTo>
                <a:cubicBezTo>
                  <a:pt x="360" y="197"/>
                  <a:pt x="360" y="197"/>
                  <a:pt x="360" y="197"/>
                </a:cubicBezTo>
                <a:cubicBezTo>
                  <a:pt x="378" y="194"/>
                  <a:pt x="378" y="194"/>
                  <a:pt x="378" y="194"/>
                </a:cubicBezTo>
                <a:cubicBezTo>
                  <a:pt x="396" y="190"/>
                  <a:pt x="396" y="190"/>
                  <a:pt x="396" y="190"/>
                </a:cubicBezTo>
                <a:cubicBezTo>
                  <a:pt x="414" y="186"/>
                  <a:pt x="414" y="186"/>
                  <a:pt x="414" y="186"/>
                </a:cubicBezTo>
                <a:cubicBezTo>
                  <a:pt x="432" y="182"/>
                  <a:pt x="432" y="182"/>
                  <a:pt x="432" y="182"/>
                </a:cubicBezTo>
                <a:cubicBezTo>
                  <a:pt x="450" y="178"/>
                  <a:pt x="450" y="178"/>
                  <a:pt x="450" y="178"/>
                </a:cubicBezTo>
                <a:cubicBezTo>
                  <a:pt x="468" y="174"/>
                  <a:pt x="468" y="174"/>
                  <a:pt x="468" y="174"/>
                </a:cubicBezTo>
                <a:cubicBezTo>
                  <a:pt x="486" y="170"/>
                  <a:pt x="486" y="170"/>
                  <a:pt x="486" y="170"/>
                </a:cubicBezTo>
                <a:cubicBezTo>
                  <a:pt x="504" y="165"/>
                  <a:pt x="504" y="165"/>
                  <a:pt x="504" y="165"/>
                </a:cubicBezTo>
                <a:cubicBezTo>
                  <a:pt x="522" y="161"/>
                  <a:pt x="522" y="161"/>
                  <a:pt x="522" y="161"/>
                </a:cubicBezTo>
                <a:cubicBezTo>
                  <a:pt x="540" y="157"/>
                  <a:pt x="540" y="157"/>
                  <a:pt x="540" y="157"/>
                </a:cubicBezTo>
                <a:cubicBezTo>
                  <a:pt x="558" y="153"/>
                  <a:pt x="558" y="153"/>
                  <a:pt x="558" y="153"/>
                </a:cubicBezTo>
                <a:cubicBezTo>
                  <a:pt x="576" y="148"/>
                  <a:pt x="576" y="148"/>
                  <a:pt x="576" y="148"/>
                </a:cubicBezTo>
                <a:cubicBezTo>
                  <a:pt x="594" y="144"/>
                  <a:pt x="594" y="144"/>
                  <a:pt x="594" y="144"/>
                </a:cubicBezTo>
                <a:cubicBezTo>
                  <a:pt x="612" y="140"/>
                  <a:pt x="612" y="140"/>
                  <a:pt x="612" y="140"/>
                </a:cubicBezTo>
                <a:cubicBezTo>
                  <a:pt x="630" y="135"/>
                  <a:pt x="630" y="135"/>
                  <a:pt x="630" y="135"/>
                </a:cubicBezTo>
                <a:cubicBezTo>
                  <a:pt x="648" y="131"/>
                  <a:pt x="648" y="131"/>
                  <a:pt x="648" y="131"/>
                </a:cubicBezTo>
                <a:cubicBezTo>
                  <a:pt x="666" y="126"/>
                  <a:pt x="666" y="126"/>
                  <a:pt x="666" y="126"/>
                </a:cubicBezTo>
                <a:cubicBezTo>
                  <a:pt x="684" y="122"/>
                  <a:pt x="684" y="122"/>
                  <a:pt x="684" y="122"/>
                </a:cubicBezTo>
                <a:cubicBezTo>
                  <a:pt x="702" y="118"/>
                  <a:pt x="702" y="118"/>
                  <a:pt x="702" y="118"/>
                </a:cubicBezTo>
                <a:cubicBezTo>
                  <a:pt x="720" y="114"/>
                  <a:pt x="720" y="114"/>
                  <a:pt x="720" y="114"/>
                </a:cubicBezTo>
                <a:cubicBezTo>
                  <a:pt x="738" y="110"/>
                  <a:pt x="738" y="110"/>
                  <a:pt x="738" y="110"/>
                </a:cubicBezTo>
                <a:cubicBezTo>
                  <a:pt x="756" y="105"/>
                  <a:pt x="756" y="105"/>
                  <a:pt x="756" y="105"/>
                </a:cubicBezTo>
                <a:cubicBezTo>
                  <a:pt x="774" y="101"/>
                  <a:pt x="774" y="101"/>
                  <a:pt x="774" y="101"/>
                </a:cubicBezTo>
                <a:cubicBezTo>
                  <a:pt x="792" y="97"/>
                  <a:pt x="792" y="97"/>
                  <a:pt x="792" y="97"/>
                </a:cubicBezTo>
                <a:cubicBezTo>
                  <a:pt x="810" y="93"/>
                  <a:pt x="810" y="93"/>
                  <a:pt x="810" y="93"/>
                </a:cubicBezTo>
                <a:cubicBezTo>
                  <a:pt x="828" y="90"/>
                  <a:pt x="828" y="90"/>
                  <a:pt x="828" y="90"/>
                </a:cubicBezTo>
                <a:cubicBezTo>
                  <a:pt x="846" y="86"/>
                  <a:pt x="846" y="86"/>
                  <a:pt x="846" y="86"/>
                </a:cubicBezTo>
                <a:cubicBezTo>
                  <a:pt x="864" y="82"/>
                  <a:pt x="864" y="82"/>
                  <a:pt x="864" y="82"/>
                </a:cubicBezTo>
                <a:cubicBezTo>
                  <a:pt x="882" y="78"/>
                  <a:pt x="882" y="78"/>
                  <a:pt x="882" y="78"/>
                </a:cubicBezTo>
                <a:cubicBezTo>
                  <a:pt x="900" y="75"/>
                  <a:pt x="900" y="75"/>
                  <a:pt x="900" y="75"/>
                </a:cubicBezTo>
                <a:cubicBezTo>
                  <a:pt x="918" y="71"/>
                  <a:pt x="918" y="71"/>
                  <a:pt x="918" y="71"/>
                </a:cubicBezTo>
                <a:cubicBezTo>
                  <a:pt x="936" y="68"/>
                  <a:pt x="936" y="68"/>
                  <a:pt x="936" y="68"/>
                </a:cubicBezTo>
                <a:cubicBezTo>
                  <a:pt x="954" y="65"/>
                  <a:pt x="954" y="65"/>
                  <a:pt x="954" y="65"/>
                </a:cubicBezTo>
                <a:cubicBezTo>
                  <a:pt x="972" y="62"/>
                  <a:pt x="972" y="62"/>
                  <a:pt x="972" y="62"/>
                </a:cubicBezTo>
                <a:cubicBezTo>
                  <a:pt x="990" y="58"/>
                  <a:pt x="990" y="58"/>
                  <a:pt x="990" y="58"/>
                </a:cubicBezTo>
                <a:cubicBezTo>
                  <a:pt x="1008" y="55"/>
                  <a:pt x="1008" y="55"/>
                  <a:pt x="1008" y="55"/>
                </a:cubicBezTo>
                <a:cubicBezTo>
                  <a:pt x="1026" y="53"/>
                  <a:pt x="1026" y="53"/>
                  <a:pt x="1026" y="53"/>
                </a:cubicBezTo>
                <a:cubicBezTo>
                  <a:pt x="1044" y="50"/>
                  <a:pt x="1044" y="50"/>
                  <a:pt x="1044" y="50"/>
                </a:cubicBezTo>
                <a:cubicBezTo>
                  <a:pt x="1062" y="47"/>
                  <a:pt x="1062" y="47"/>
                  <a:pt x="1062" y="47"/>
                </a:cubicBezTo>
                <a:cubicBezTo>
                  <a:pt x="1080" y="44"/>
                  <a:pt x="1080" y="44"/>
                  <a:pt x="1080" y="44"/>
                </a:cubicBezTo>
                <a:cubicBezTo>
                  <a:pt x="1098" y="42"/>
                  <a:pt x="1098" y="42"/>
                  <a:pt x="1098" y="42"/>
                </a:cubicBezTo>
                <a:cubicBezTo>
                  <a:pt x="1116" y="40"/>
                  <a:pt x="1116" y="40"/>
                  <a:pt x="1116" y="40"/>
                </a:cubicBezTo>
                <a:cubicBezTo>
                  <a:pt x="1134" y="37"/>
                  <a:pt x="1134" y="37"/>
                  <a:pt x="1134" y="37"/>
                </a:cubicBezTo>
                <a:cubicBezTo>
                  <a:pt x="1152" y="35"/>
                  <a:pt x="1152" y="35"/>
                  <a:pt x="1152" y="35"/>
                </a:cubicBezTo>
                <a:cubicBezTo>
                  <a:pt x="1170" y="33"/>
                  <a:pt x="1170" y="33"/>
                  <a:pt x="1170" y="33"/>
                </a:cubicBezTo>
                <a:cubicBezTo>
                  <a:pt x="1188" y="31"/>
                  <a:pt x="1188" y="31"/>
                  <a:pt x="1188" y="31"/>
                </a:cubicBezTo>
                <a:cubicBezTo>
                  <a:pt x="1206" y="29"/>
                  <a:pt x="1206" y="29"/>
                  <a:pt x="1206" y="29"/>
                </a:cubicBezTo>
                <a:cubicBezTo>
                  <a:pt x="1224" y="27"/>
                  <a:pt x="1224" y="27"/>
                  <a:pt x="1224" y="27"/>
                </a:cubicBezTo>
                <a:cubicBezTo>
                  <a:pt x="1242" y="25"/>
                  <a:pt x="1242" y="25"/>
                  <a:pt x="1242" y="25"/>
                </a:cubicBezTo>
                <a:cubicBezTo>
                  <a:pt x="1260" y="23"/>
                  <a:pt x="1260" y="23"/>
                  <a:pt x="1260" y="23"/>
                </a:cubicBezTo>
                <a:cubicBezTo>
                  <a:pt x="1278" y="22"/>
                  <a:pt x="1278" y="22"/>
                  <a:pt x="1278" y="22"/>
                </a:cubicBezTo>
                <a:cubicBezTo>
                  <a:pt x="1296" y="20"/>
                  <a:pt x="1296" y="20"/>
                  <a:pt x="1296" y="20"/>
                </a:cubicBezTo>
                <a:cubicBezTo>
                  <a:pt x="1314" y="19"/>
                  <a:pt x="1314" y="19"/>
                  <a:pt x="1314" y="19"/>
                </a:cubicBezTo>
                <a:cubicBezTo>
                  <a:pt x="1332" y="17"/>
                  <a:pt x="1332" y="17"/>
                  <a:pt x="1332" y="17"/>
                </a:cubicBezTo>
                <a:cubicBezTo>
                  <a:pt x="1350" y="16"/>
                  <a:pt x="1350" y="16"/>
                  <a:pt x="1350" y="16"/>
                </a:cubicBezTo>
                <a:cubicBezTo>
                  <a:pt x="1368" y="15"/>
                  <a:pt x="1368" y="15"/>
                  <a:pt x="1368" y="15"/>
                </a:cubicBezTo>
                <a:cubicBezTo>
                  <a:pt x="1386" y="14"/>
                  <a:pt x="1386" y="14"/>
                  <a:pt x="1386" y="14"/>
                </a:cubicBezTo>
                <a:cubicBezTo>
                  <a:pt x="1404" y="13"/>
                  <a:pt x="1404" y="13"/>
                  <a:pt x="1404" y="13"/>
                </a:cubicBezTo>
                <a:cubicBezTo>
                  <a:pt x="1422" y="11"/>
                  <a:pt x="1422" y="11"/>
                  <a:pt x="1422" y="11"/>
                </a:cubicBezTo>
                <a:cubicBezTo>
                  <a:pt x="1440" y="10"/>
                  <a:pt x="1440" y="10"/>
                  <a:pt x="1440" y="10"/>
                </a:cubicBezTo>
                <a:cubicBezTo>
                  <a:pt x="1458" y="10"/>
                  <a:pt x="1458" y="10"/>
                  <a:pt x="1458" y="10"/>
                </a:cubicBezTo>
                <a:cubicBezTo>
                  <a:pt x="1476" y="9"/>
                  <a:pt x="1476" y="9"/>
                  <a:pt x="1476" y="9"/>
                </a:cubicBezTo>
                <a:cubicBezTo>
                  <a:pt x="1494" y="8"/>
                  <a:pt x="1494" y="8"/>
                  <a:pt x="1494" y="8"/>
                </a:cubicBezTo>
                <a:cubicBezTo>
                  <a:pt x="1512" y="7"/>
                  <a:pt x="1512" y="7"/>
                  <a:pt x="1512" y="7"/>
                </a:cubicBezTo>
                <a:cubicBezTo>
                  <a:pt x="1530" y="6"/>
                  <a:pt x="1530" y="6"/>
                  <a:pt x="1530" y="6"/>
                </a:cubicBezTo>
                <a:cubicBezTo>
                  <a:pt x="1548" y="6"/>
                  <a:pt x="1548" y="6"/>
                  <a:pt x="1548" y="6"/>
                </a:cubicBezTo>
                <a:cubicBezTo>
                  <a:pt x="1566" y="5"/>
                  <a:pt x="1566" y="5"/>
                  <a:pt x="1566" y="5"/>
                </a:cubicBezTo>
                <a:cubicBezTo>
                  <a:pt x="1584" y="4"/>
                  <a:pt x="1584" y="4"/>
                  <a:pt x="1584" y="4"/>
                </a:cubicBezTo>
                <a:cubicBezTo>
                  <a:pt x="1602" y="4"/>
                  <a:pt x="1602" y="4"/>
                  <a:pt x="1602" y="4"/>
                </a:cubicBezTo>
                <a:cubicBezTo>
                  <a:pt x="1620" y="3"/>
                  <a:pt x="1620" y="3"/>
                  <a:pt x="1620" y="3"/>
                </a:cubicBezTo>
                <a:cubicBezTo>
                  <a:pt x="1638" y="3"/>
                  <a:pt x="1638" y="3"/>
                  <a:pt x="1638" y="3"/>
                </a:cubicBezTo>
                <a:cubicBezTo>
                  <a:pt x="1656" y="2"/>
                  <a:pt x="1656" y="2"/>
                  <a:pt x="1656" y="2"/>
                </a:cubicBezTo>
                <a:cubicBezTo>
                  <a:pt x="1674" y="2"/>
                  <a:pt x="1674" y="2"/>
                  <a:pt x="1674" y="2"/>
                </a:cubicBezTo>
                <a:cubicBezTo>
                  <a:pt x="1692" y="1"/>
                  <a:pt x="1692" y="1"/>
                  <a:pt x="1692" y="1"/>
                </a:cubicBezTo>
                <a:cubicBezTo>
                  <a:pt x="1710" y="1"/>
                  <a:pt x="1710" y="1"/>
                  <a:pt x="1710" y="1"/>
                </a:cubicBezTo>
                <a:cubicBezTo>
                  <a:pt x="1728" y="1"/>
                  <a:pt x="1728" y="1"/>
                  <a:pt x="1728" y="1"/>
                </a:cubicBezTo>
                <a:cubicBezTo>
                  <a:pt x="1746" y="0"/>
                  <a:pt x="1746" y="0"/>
                  <a:pt x="1746" y="0"/>
                </a:cubicBezTo>
                <a:cubicBezTo>
                  <a:pt x="1764" y="0"/>
                  <a:pt x="1764" y="0"/>
                  <a:pt x="1764" y="0"/>
                </a:cubicBezTo>
                <a:cubicBezTo>
                  <a:pt x="1782" y="0"/>
                  <a:pt x="1782" y="0"/>
                  <a:pt x="1782" y="0"/>
                </a:cubicBezTo>
                <a:cubicBezTo>
                  <a:pt x="1800" y="0"/>
                  <a:pt x="1800" y="0"/>
                  <a:pt x="1800" y="0"/>
                </a:cubicBezTo>
              </a:path>
            </a:pathLst>
          </a:custGeom>
          <a:noFill/>
          <a:ln w="38100" cap="flat" cmpd="sng">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zh-CN" altLang="en-US"/>
          </a:p>
        </p:txBody>
      </p:sp>
      <p:sp>
        <p:nvSpPr>
          <p:cNvPr id="655368" name="Line 8">
            <a:extLst>
              <a:ext uri="{FF2B5EF4-FFF2-40B4-BE49-F238E27FC236}">
                <a16:creationId xmlns:a16="http://schemas.microsoft.com/office/drawing/2014/main" id="{4E20BD2A-0CB6-A0DF-27A9-DCA44438F1BA}"/>
              </a:ext>
            </a:extLst>
          </p:cNvPr>
          <p:cNvSpPr>
            <a:spLocks noChangeShapeType="1"/>
          </p:cNvSpPr>
          <p:nvPr/>
        </p:nvSpPr>
        <p:spPr bwMode="auto">
          <a:xfrm flipH="1" flipV="1">
            <a:off x="4356100" y="3860800"/>
            <a:ext cx="7938" cy="2555875"/>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lIns="0" tIns="0" rIns="0" bIns="0"/>
          <a:lstStyle/>
          <a:p>
            <a:endParaRPr lang="zh-CN" altLang="en-US"/>
          </a:p>
        </p:txBody>
      </p:sp>
      <p:sp>
        <p:nvSpPr>
          <p:cNvPr id="655369" name="Line 10">
            <a:extLst>
              <a:ext uri="{FF2B5EF4-FFF2-40B4-BE49-F238E27FC236}">
                <a16:creationId xmlns:a16="http://schemas.microsoft.com/office/drawing/2014/main" id="{6BF5A6C0-3052-3789-E290-31EFC5331D7C}"/>
              </a:ext>
            </a:extLst>
          </p:cNvPr>
          <p:cNvSpPr>
            <a:spLocks noChangeShapeType="1"/>
          </p:cNvSpPr>
          <p:nvPr/>
        </p:nvSpPr>
        <p:spPr bwMode="auto">
          <a:xfrm flipH="1" flipV="1">
            <a:off x="1476375" y="5661025"/>
            <a:ext cx="431800" cy="614363"/>
          </a:xfrm>
          <a:prstGeom prst="line">
            <a:avLst/>
          </a:prstGeom>
          <a:noFill/>
          <a:ln w="38100">
            <a:solidFill>
              <a:schemeClr val="tx2"/>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55370" name="Text Box 11">
            <a:extLst>
              <a:ext uri="{FF2B5EF4-FFF2-40B4-BE49-F238E27FC236}">
                <a16:creationId xmlns:a16="http://schemas.microsoft.com/office/drawing/2014/main" id="{C50FBCD7-121E-CCB3-EF52-C566E5929949}"/>
              </a:ext>
            </a:extLst>
          </p:cNvPr>
          <p:cNvSpPr txBox="1">
            <a:spLocks noChangeArrowheads="1"/>
          </p:cNvSpPr>
          <p:nvPr/>
        </p:nvSpPr>
        <p:spPr bwMode="auto">
          <a:xfrm>
            <a:off x="684213" y="5081588"/>
            <a:ext cx="16573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b="1" i="1">
                <a:latin typeface="宋体" panose="02010600030101010101" pitchFamily="2" charset="-122"/>
              </a:rPr>
              <a:t>0.5p</a:t>
            </a:r>
            <a:r>
              <a:rPr lang="zh-CN" altLang="en-US" sz="3200" b="1" i="1">
                <a:latin typeface="宋体" panose="02010600030101010101" pitchFamily="2" charset="-122"/>
              </a:rPr>
              <a:t>值</a:t>
            </a:r>
          </a:p>
        </p:txBody>
      </p:sp>
      <p:sp>
        <p:nvSpPr>
          <p:cNvPr id="655371" name="Text Box 13">
            <a:extLst>
              <a:ext uri="{FF2B5EF4-FFF2-40B4-BE49-F238E27FC236}">
                <a16:creationId xmlns:a16="http://schemas.microsoft.com/office/drawing/2014/main" id="{66F62E6E-A289-42A6-FB47-4255280CB25D}"/>
              </a:ext>
            </a:extLst>
          </p:cNvPr>
          <p:cNvSpPr txBox="1">
            <a:spLocks noChangeArrowheads="1"/>
          </p:cNvSpPr>
          <p:nvPr/>
        </p:nvSpPr>
        <p:spPr bwMode="auto">
          <a:xfrm>
            <a:off x="2124075" y="6365875"/>
            <a:ext cx="503238"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b="1" i="1">
                <a:latin typeface="Arial" panose="020B0604020202020204" pitchFamily="34" charset="0"/>
              </a:rPr>
              <a:t>t</a:t>
            </a:r>
            <a:r>
              <a:rPr lang="en-US" altLang="zh-CN" sz="2800" b="1" i="1" baseline="-25000">
                <a:latin typeface="Arial" panose="020B0604020202020204" pitchFamily="34" charset="0"/>
              </a:rPr>
              <a:t>0</a:t>
            </a:r>
            <a:endParaRPr lang="en-US" altLang="zh-CN" sz="3600" b="1">
              <a:latin typeface="Symbol" panose="05050102010706020507" pitchFamily="18" charset="2"/>
            </a:endParaRPr>
          </a:p>
        </p:txBody>
      </p:sp>
      <p:graphicFrame>
        <p:nvGraphicFramePr>
          <p:cNvPr id="655372" name="Object 12">
            <a:extLst>
              <a:ext uri="{FF2B5EF4-FFF2-40B4-BE49-F238E27FC236}">
                <a16:creationId xmlns:a16="http://schemas.microsoft.com/office/drawing/2014/main" id="{E8043F80-61CC-B9A6-FAF4-45263FCB6527}"/>
              </a:ext>
            </a:extLst>
          </p:cNvPr>
          <p:cNvGraphicFramePr>
            <a:graphicFrameLocks noChangeAspect="1"/>
          </p:cNvGraphicFramePr>
          <p:nvPr/>
        </p:nvGraphicFramePr>
        <p:xfrm>
          <a:off x="479425" y="1196975"/>
          <a:ext cx="1989138" cy="687388"/>
        </p:xfrm>
        <a:graphic>
          <a:graphicData uri="http://schemas.openxmlformats.org/presentationml/2006/ole">
            <mc:AlternateContent xmlns:mc="http://schemas.openxmlformats.org/markup-compatibility/2006">
              <mc:Choice xmlns:v="urn:schemas-microsoft-com:vml" Requires="v">
                <p:oleObj name="公式" r:id="rId6" imgW="660240" imgH="228600" progId="Equation.3">
                  <p:embed/>
                </p:oleObj>
              </mc:Choice>
              <mc:Fallback>
                <p:oleObj name="公式" r:id="rId6" imgW="660240" imgH="228600" progId="Equation.3">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425" y="1196975"/>
                        <a:ext cx="1989138" cy="687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73" name="Object 13">
            <a:extLst>
              <a:ext uri="{FF2B5EF4-FFF2-40B4-BE49-F238E27FC236}">
                <a16:creationId xmlns:a16="http://schemas.microsoft.com/office/drawing/2014/main" id="{87FE78EA-A559-D464-D4DE-2E5B14B73AA3}"/>
              </a:ext>
            </a:extLst>
          </p:cNvPr>
          <p:cNvGraphicFramePr>
            <a:graphicFrameLocks noChangeAspect="1"/>
          </p:cNvGraphicFramePr>
          <p:nvPr/>
        </p:nvGraphicFramePr>
        <p:xfrm>
          <a:off x="1908175" y="1989138"/>
          <a:ext cx="4440238" cy="687387"/>
        </p:xfrm>
        <a:graphic>
          <a:graphicData uri="http://schemas.openxmlformats.org/presentationml/2006/ole">
            <mc:AlternateContent xmlns:mc="http://schemas.openxmlformats.org/markup-compatibility/2006">
              <mc:Choice xmlns:v="urn:schemas-microsoft-com:vml" Requires="v">
                <p:oleObj name="公式" r:id="rId8" imgW="1473120" imgH="228600" progId="Equation.3">
                  <p:embed/>
                </p:oleObj>
              </mc:Choice>
              <mc:Fallback>
                <p:oleObj name="公式" r:id="rId8" imgW="1473120" imgH="228600" progId="Equation.3">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908175" y="1989138"/>
                        <a:ext cx="4440238" cy="687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74" name="Object 14">
            <a:extLst>
              <a:ext uri="{FF2B5EF4-FFF2-40B4-BE49-F238E27FC236}">
                <a16:creationId xmlns:a16="http://schemas.microsoft.com/office/drawing/2014/main" id="{FE48802F-7509-2E1D-4C5E-989A50F85A7C}"/>
              </a:ext>
            </a:extLst>
          </p:cNvPr>
          <p:cNvGraphicFramePr>
            <a:graphicFrameLocks noChangeAspect="1"/>
          </p:cNvGraphicFramePr>
          <p:nvPr/>
        </p:nvGraphicFramePr>
        <p:xfrm>
          <a:off x="4500563" y="2774950"/>
          <a:ext cx="4630737" cy="725488"/>
        </p:xfrm>
        <a:graphic>
          <a:graphicData uri="http://schemas.openxmlformats.org/presentationml/2006/ole">
            <mc:AlternateContent xmlns:mc="http://schemas.openxmlformats.org/markup-compatibility/2006">
              <mc:Choice xmlns:v="urn:schemas-microsoft-com:vml" Requires="v">
                <p:oleObj name="公式" r:id="rId10" imgW="1536480" imgH="241200" progId="Equation.3">
                  <p:embed/>
                </p:oleObj>
              </mc:Choice>
              <mc:Fallback>
                <p:oleObj name="公式" r:id="rId10" imgW="1536480" imgH="241200" progId="Equation.3">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500563" y="2774950"/>
                        <a:ext cx="4630737"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55375" name="Object 15">
            <a:extLst>
              <a:ext uri="{FF2B5EF4-FFF2-40B4-BE49-F238E27FC236}">
                <a16:creationId xmlns:a16="http://schemas.microsoft.com/office/drawing/2014/main" id="{79F7F11D-BF5B-AF32-5ECE-D13F9830D6E6}"/>
              </a:ext>
            </a:extLst>
          </p:cNvPr>
          <p:cNvGraphicFramePr>
            <a:graphicFrameLocks noChangeAspect="1"/>
          </p:cNvGraphicFramePr>
          <p:nvPr/>
        </p:nvGraphicFramePr>
        <p:xfrm>
          <a:off x="1633538" y="2736850"/>
          <a:ext cx="2794000" cy="763588"/>
        </p:xfrm>
        <a:graphic>
          <a:graphicData uri="http://schemas.openxmlformats.org/presentationml/2006/ole">
            <mc:AlternateContent xmlns:mc="http://schemas.openxmlformats.org/markup-compatibility/2006">
              <mc:Choice xmlns:v="urn:schemas-microsoft-com:vml" Requires="v">
                <p:oleObj name="公式" r:id="rId12" imgW="927000" imgH="253800" progId="Equation.3">
                  <p:embed/>
                </p:oleObj>
              </mc:Choice>
              <mc:Fallback>
                <p:oleObj name="公式" r:id="rId12" imgW="927000" imgH="253800"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33538" y="2736850"/>
                        <a:ext cx="2794000" cy="76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5372"/>
                                        </p:tgtEl>
                                        <p:attrNameLst>
                                          <p:attrName>style.visibility</p:attrName>
                                        </p:attrNameLst>
                                      </p:cBhvr>
                                      <p:to>
                                        <p:strVal val="visible"/>
                                      </p:to>
                                    </p:set>
                                    <p:animEffect transition="in" filter="blinds(horizontal)">
                                      <p:cBhvr>
                                        <p:cTn id="7" dur="500"/>
                                        <p:tgtEl>
                                          <p:spTgt spid="6553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655365"/>
                                        </p:tgtEl>
                                        <p:attrNameLst>
                                          <p:attrName>style.visibility</p:attrName>
                                        </p:attrNameLst>
                                      </p:cBhvr>
                                      <p:to>
                                        <p:strVal val="visible"/>
                                      </p:to>
                                    </p:set>
                                    <p:animEffect transition="in" filter="blinds(horizontal)">
                                      <p:cBhvr>
                                        <p:cTn id="12" dur="500"/>
                                        <p:tgtEl>
                                          <p:spTgt spid="655365"/>
                                        </p:tgtEl>
                                      </p:cBhvr>
                                    </p:animEffect>
                                  </p:childTnLst>
                                </p:cTn>
                              </p:par>
                              <p:par>
                                <p:cTn id="13" presetID="3" presetClass="entr" presetSubtype="10" fill="hold" nodeType="withEffect">
                                  <p:stCondLst>
                                    <p:cond delay="0"/>
                                  </p:stCondLst>
                                  <p:childTnLst>
                                    <p:set>
                                      <p:cBhvr>
                                        <p:cTn id="14" dur="1" fill="hold">
                                          <p:stCondLst>
                                            <p:cond delay="0"/>
                                          </p:stCondLst>
                                        </p:cTn>
                                        <p:tgtEl>
                                          <p:spTgt spid="655367"/>
                                        </p:tgtEl>
                                        <p:attrNameLst>
                                          <p:attrName>style.visibility</p:attrName>
                                        </p:attrNameLst>
                                      </p:cBhvr>
                                      <p:to>
                                        <p:strVal val="visible"/>
                                      </p:to>
                                    </p:set>
                                    <p:animEffect transition="in" filter="blinds(horizontal)">
                                      <p:cBhvr>
                                        <p:cTn id="15" dur="500"/>
                                        <p:tgtEl>
                                          <p:spTgt spid="655367"/>
                                        </p:tgtEl>
                                      </p:cBhvr>
                                    </p:animEffect>
                                  </p:childTnLst>
                                </p:cTn>
                              </p:par>
                              <p:par>
                                <p:cTn id="16" presetID="3" presetClass="entr" presetSubtype="10" fill="hold" nodeType="withEffect">
                                  <p:stCondLst>
                                    <p:cond delay="0"/>
                                  </p:stCondLst>
                                  <p:childTnLst>
                                    <p:set>
                                      <p:cBhvr>
                                        <p:cTn id="17" dur="1" fill="hold">
                                          <p:stCondLst>
                                            <p:cond delay="0"/>
                                          </p:stCondLst>
                                        </p:cTn>
                                        <p:tgtEl>
                                          <p:spTgt spid="655366"/>
                                        </p:tgtEl>
                                        <p:attrNameLst>
                                          <p:attrName>style.visibility</p:attrName>
                                        </p:attrNameLst>
                                      </p:cBhvr>
                                      <p:to>
                                        <p:strVal val="visible"/>
                                      </p:to>
                                    </p:set>
                                    <p:animEffect transition="in" filter="blinds(horizontal)">
                                      <p:cBhvr>
                                        <p:cTn id="18" dur="500"/>
                                        <p:tgtEl>
                                          <p:spTgt spid="655366"/>
                                        </p:tgtEl>
                                      </p:cBhvr>
                                    </p:animEffect>
                                  </p:childTnLst>
                                </p:cTn>
                              </p:par>
                              <p:par>
                                <p:cTn id="19" presetID="3" presetClass="entr" presetSubtype="10" fill="hold" nodeType="withEffect">
                                  <p:stCondLst>
                                    <p:cond delay="0"/>
                                  </p:stCondLst>
                                  <p:childTnLst>
                                    <p:set>
                                      <p:cBhvr>
                                        <p:cTn id="20" dur="1" fill="hold">
                                          <p:stCondLst>
                                            <p:cond delay="0"/>
                                          </p:stCondLst>
                                        </p:cTn>
                                        <p:tgtEl>
                                          <p:spTgt spid="655364"/>
                                        </p:tgtEl>
                                        <p:attrNameLst>
                                          <p:attrName>style.visibility</p:attrName>
                                        </p:attrNameLst>
                                      </p:cBhvr>
                                      <p:to>
                                        <p:strVal val="visible"/>
                                      </p:to>
                                    </p:set>
                                    <p:animEffect transition="in" filter="blinds(horizontal)">
                                      <p:cBhvr>
                                        <p:cTn id="21" dur="500"/>
                                        <p:tgtEl>
                                          <p:spTgt spid="655364"/>
                                        </p:tgtEl>
                                      </p:cBhvr>
                                    </p:animEffect>
                                  </p:childTnLst>
                                </p:cTn>
                              </p:par>
                              <p:par>
                                <p:cTn id="22" presetID="3" presetClass="entr" presetSubtype="10" fill="hold" nodeType="withEffect">
                                  <p:stCondLst>
                                    <p:cond delay="0"/>
                                  </p:stCondLst>
                                  <p:childTnLst>
                                    <p:set>
                                      <p:cBhvr>
                                        <p:cTn id="23" dur="1" fill="hold">
                                          <p:stCondLst>
                                            <p:cond delay="0"/>
                                          </p:stCondLst>
                                        </p:cTn>
                                        <p:tgtEl>
                                          <p:spTgt spid="655368"/>
                                        </p:tgtEl>
                                        <p:attrNameLst>
                                          <p:attrName>style.visibility</p:attrName>
                                        </p:attrNameLst>
                                      </p:cBhvr>
                                      <p:to>
                                        <p:strVal val="visible"/>
                                      </p:to>
                                    </p:set>
                                    <p:animEffect transition="in" filter="blinds(horizontal)">
                                      <p:cBhvr>
                                        <p:cTn id="24" dur="500"/>
                                        <p:tgtEl>
                                          <p:spTgt spid="655368"/>
                                        </p:tgtEl>
                                      </p:cBhvr>
                                    </p:animEffect>
                                  </p:childTnLst>
                                </p:cTn>
                              </p:par>
                              <p:par>
                                <p:cTn id="25" presetID="3" presetClass="entr" presetSubtype="10" fill="hold" nodeType="withEffect">
                                  <p:stCondLst>
                                    <p:cond delay="0"/>
                                  </p:stCondLst>
                                  <p:childTnLst>
                                    <p:set>
                                      <p:cBhvr>
                                        <p:cTn id="26" dur="1" fill="hold">
                                          <p:stCondLst>
                                            <p:cond delay="0"/>
                                          </p:stCondLst>
                                        </p:cTn>
                                        <p:tgtEl>
                                          <p:spTgt spid="655369"/>
                                        </p:tgtEl>
                                        <p:attrNameLst>
                                          <p:attrName>style.visibility</p:attrName>
                                        </p:attrNameLst>
                                      </p:cBhvr>
                                      <p:to>
                                        <p:strVal val="visible"/>
                                      </p:to>
                                    </p:set>
                                    <p:animEffect transition="in" filter="blinds(horizontal)">
                                      <p:cBhvr>
                                        <p:cTn id="27" dur="500"/>
                                        <p:tgtEl>
                                          <p:spTgt spid="655369"/>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655370"/>
                                        </p:tgtEl>
                                        <p:attrNameLst>
                                          <p:attrName>style.visibility</p:attrName>
                                        </p:attrNameLst>
                                      </p:cBhvr>
                                      <p:to>
                                        <p:strVal val="visible"/>
                                      </p:to>
                                    </p:set>
                                    <p:animEffect transition="in" filter="blinds(horizontal)">
                                      <p:cBhvr>
                                        <p:cTn id="30" dur="500"/>
                                        <p:tgtEl>
                                          <p:spTgt spid="655370"/>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655371"/>
                                        </p:tgtEl>
                                        <p:attrNameLst>
                                          <p:attrName>style.visibility</p:attrName>
                                        </p:attrNameLst>
                                      </p:cBhvr>
                                      <p:to>
                                        <p:strVal val="visible"/>
                                      </p:to>
                                    </p:set>
                                    <p:animEffect transition="in" filter="blinds(horizontal)">
                                      <p:cBhvr>
                                        <p:cTn id="33" dur="500"/>
                                        <p:tgtEl>
                                          <p:spTgt spid="655371"/>
                                        </p:tgtEl>
                                      </p:cBhvr>
                                    </p:animEffect>
                                  </p:childTnLst>
                                </p:cTn>
                              </p:par>
                              <p:par>
                                <p:cTn id="34" presetID="3" presetClass="entr" presetSubtype="10" fill="hold" nodeType="withEffect">
                                  <p:stCondLst>
                                    <p:cond delay="0"/>
                                  </p:stCondLst>
                                  <p:childTnLst>
                                    <p:set>
                                      <p:cBhvr>
                                        <p:cTn id="35" dur="1" fill="hold">
                                          <p:stCondLst>
                                            <p:cond delay="0"/>
                                          </p:stCondLst>
                                        </p:cTn>
                                        <p:tgtEl>
                                          <p:spTgt spid="655363"/>
                                        </p:tgtEl>
                                        <p:attrNameLst>
                                          <p:attrName>style.visibility</p:attrName>
                                        </p:attrNameLst>
                                      </p:cBhvr>
                                      <p:to>
                                        <p:strVal val="visible"/>
                                      </p:to>
                                    </p:set>
                                    <p:animEffect transition="in" filter="blinds(horizontal)">
                                      <p:cBhvr>
                                        <p:cTn id="36" dur="500"/>
                                        <p:tgtEl>
                                          <p:spTgt spid="655363"/>
                                        </p:tgtEl>
                                      </p:cBhvr>
                                    </p:animEffect>
                                  </p:childTnLst>
                                </p:cTn>
                              </p:par>
                              <p:par>
                                <p:cTn id="37" presetID="3" presetClass="entr" presetSubtype="10" fill="hold" nodeType="withEffect">
                                  <p:stCondLst>
                                    <p:cond delay="0"/>
                                  </p:stCondLst>
                                  <p:childTnLst>
                                    <p:set>
                                      <p:cBhvr>
                                        <p:cTn id="38" dur="1" fill="hold">
                                          <p:stCondLst>
                                            <p:cond delay="0"/>
                                          </p:stCondLst>
                                        </p:cTn>
                                        <p:tgtEl>
                                          <p:spTgt spid="655373"/>
                                        </p:tgtEl>
                                        <p:attrNameLst>
                                          <p:attrName>style.visibility</p:attrName>
                                        </p:attrNameLst>
                                      </p:cBhvr>
                                      <p:to>
                                        <p:strVal val="visible"/>
                                      </p:to>
                                    </p:set>
                                    <p:animEffect transition="in" filter="blinds(horizontal)">
                                      <p:cBhvr>
                                        <p:cTn id="39" dur="500"/>
                                        <p:tgtEl>
                                          <p:spTgt spid="655373"/>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3" presetClass="entr" presetSubtype="10" fill="hold" nodeType="clickEffect">
                                  <p:stCondLst>
                                    <p:cond delay="0"/>
                                  </p:stCondLst>
                                  <p:childTnLst>
                                    <p:set>
                                      <p:cBhvr>
                                        <p:cTn id="43" dur="1" fill="hold">
                                          <p:stCondLst>
                                            <p:cond delay="0"/>
                                          </p:stCondLst>
                                        </p:cTn>
                                        <p:tgtEl>
                                          <p:spTgt spid="655374"/>
                                        </p:tgtEl>
                                        <p:attrNameLst>
                                          <p:attrName>style.visibility</p:attrName>
                                        </p:attrNameLst>
                                      </p:cBhvr>
                                      <p:to>
                                        <p:strVal val="visible"/>
                                      </p:to>
                                    </p:set>
                                    <p:animEffect transition="in" filter="blinds(horizontal)">
                                      <p:cBhvr>
                                        <p:cTn id="44" dur="500"/>
                                        <p:tgtEl>
                                          <p:spTgt spid="655374"/>
                                        </p:tgtEl>
                                      </p:cBhvr>
                                    </p:animEffect>
                                  </p:childTnLst>
                                </p:cTn>
                              </p:par>
                              <p:par>
                                <p:cTn id="45" presetID="3" presetClass="entr" presetSubtype="10" fill="hold" nodeType="withEffect">
                                  <p:stCondLst>
                                    <p:cond delay="0"/>
                                  </p:stCondLst>
                                  <p:childTnLst>
                                    <p:set>
                                      <p:cBhvr>
                                        <p:cTn id="46" dur="1" fill="hold">
                                          <p:stCondLst>
                                            <p:cond delay="0"/>
                                          </p:stCondLst>
                                        </p:cTn>
                                        <p:tgtEl>
                                          <p:spTgt spid="655375"/>
                                        </p:tgtEl>
                                        <p:attrNameLst>
                                          <p:attrName>style.visibility</p:attrName>
                                        </p:attrNameLst>
                                      </p:cBhvr>
                                      <p:to>
                                        <p:strVal val="visible"/>
                                      </p:to>
                                    </p:set>
                                    <p:animEffect transition="in" filter="blinds(horizontal)">
                                      <p:cBhvr>
                                        <p:cTn id="47" dur="500"/>
                                        <p:tgtEl>
                                          <p:spTgt spid="655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70" grpId="0"/>
      <p:bldP spid="655371"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6386" name="Object 2">
            <a:extLst>
              <a:ext uri="{FF2B5EF4-FFF2-40B4-BE49-F238E27FC236}">
                <a16:creationId xmlns:a16="http://schemas.microsoft.com/office/drawing/2014/main" id="{5A631622-F095-9509-A6B4-B56E8C003686}"/>
              </a:ext>
            </a:extLst>
          </p:cNvPr>
          <p:cNvGraphicFramePr>
            <a:graphicFrameLocks noChangeAspect="1"/>
          </p:cNvGraphicFramePr>
          <p:nvPr/>
        </p:nvGraphicFramePr>
        <p:xfrm>
          <a:off x="1220788" y="514350"/>
          <a:ext cx="2487612" cy="611188"/>
        </p:xfrm>
        <a:graphic>
          <a:graphicData uri="http://schemas.openxmlformats.org/presentationml/2006/ole">
            <mc:AlternateContent xmlns:mc="http://schemas.openxmlformats.org/markup-compatibility/2006">
              <mc:Choice xmlns:v="urn:schemas-microsoft-com:vml" Requires="v">
                <p:oleObj name="公式" r:id="rId2" imgW="825480" imgH="203040" progId="Equation.3">
                  <p:embed/>
                </p:oleObj>
              </mc:Choice>
              <mc:Fallback>
                <p:oleObj name="公式" r:id="rId2" imgW="825480" imgH="20304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0788" y="514350"/>
                        <a:ext cx="2487612" cy="611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387" name="Rectangle 3">
            <a:extLst>
              <a:ext uri="{FF2B5EF4-FFF2-40B4-BE49-F238E27FC236}">
                <a16:creationId xmlns:a16="http://schemas.microsoft.com/office/drawing/2014/main" id="{881343E3-0391-B0C7-569F-1C9FEB85FDEB}"/>
              </a:ext>
            </a:extLst>
          </p:cNvPr>
          <p:cNvSpPr>
            <a:spLocks noChangeArrowheads="1"/>
          </p:cNvSpPr>
          <p:nvPr/>
        </p:nvSpPr>
        <p:spPr bwMode="auto">
          <a:xfrm>
            <a:off x="3995738" y="152400"/>
            <a:ext cx="5589587"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200" b="1">
                <a:latin typeface="Symbol" panose="05050102010706020507" pitchFamily="18" charset="2"/>
              </a:rPr>
              <a:t>称拒绝</a:t>
            </a:r>
            <a:r>
              <a:rPr kumimoji="1" lang="en-US" altLang="zh-CN" sz="3200" b="1">
                <a:latin typeface="Symbol" panose="05050102010706020507" pitchFamily="18" charset="2"/>
              </a:rPr>
              <a:t>H</a:t>
            </a:r>
            <a:r>
              <a:rPr kumimoji="1" lang="en-US" altLang="zh-CN" sz="3200" b="1" baseline="-25000">
                <a:latin typeface="Symbol" panose="05050102010706020507" pitchFamily="18" charset="2"/>
              </a:rPr>
              <a:t>0</a:t>
            </a:r>
            <a:r>
              <a:rPr kumimoji="1" lang="zh-CN" altLang="en-US" sz="3200" b="1">
                <a:latin typeface="Symbol" panose="05050102010706020507" pitchFamily="18" charset="2"/>
              </a:rPr>
              <a:t>的依据很强，</a:t>
            </a:r>
          </a:p>
          <a:p>
            <a:pPr>
              <a:lnSpc>
                <a:spcPct val="120000"/>
              </a:lnSpc>
            </a:pPr>
            <a:r>
              <a:rPr kumimoji="1" lang="zh-CN" altLang="en-US" sz="3200" b="1">
                <a:latin typeface="Symbol" panose="05050102010706020507" pitchFamily="18" charset="2"/>
              </a:rPr>
              <a:t>或称检验是高度显著的。</a:t>
            </a:r>
          </a:p>
        </p:txBody>
      </p:sp>
      <p:graphicFrame>
        <p:nvGraphicFramePr>
          <p:cNvPr id="656388" name="Object 4">
            <a:extLst>
              <a:ext uri="{FF2B5EF4-FFF2-40B4-BE49-F238E27FC236}">
                <a16:creationId xmlns:a16="http://schemas.microsoft.com/office/drawing/2014/main" id="{CE2C4B59-EA88-25DF-555F-94FC24BB2370}"/>
              </a:ext>
            </a:extLst>
          </p:cNvPr>
          <p:cNvGraphicFramePr>
            <a:graphicFrameLocks noChangeAspect="1"/>
          </p:cNvGraphicFramePr>
          <p:nvPr/>
        </p:nvGraphicFramePr>
        <p:xfrm>
          <a:off x="87313" y="1954213"/>
          <a:ext cx="3751262" cy="611187"/>
        </p:xfrm>
        <a:graphic>
          <a:graphicData uri="http://schemas.openxmlformats.org/presentationml/2006/ole">
            <mc:AlternateContent xmlns:mc="http://schemas.openxmlformats.org/markup-compatibility/2006">
              <mc:Choice xmlns:v="urn:schemas-microsoft-com:vml" Requires="v">
                <p:oleObj name="公式" r:id="rId4" imgW="1244520" imgH="203040" progId="Equation.3">
                  <p:embed/>
                </p:oleObj>
              </mc:Choice>
              <mc:Fallback>
                <p:oleObj name="公式" r:id="rId4" imgW="1244520" imgH="20304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313" y="1954213"/>
                        <a:ext cx="3751262"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389" name="Rectangle 5">
            <a:extLst>
              <a:ext uri="{FF2B5EF4-FFF2-40B4-BE49-F238E27FC236}">
                <a16:creationId xmlns:a16="http://schemas.microsoft.com/office/drawing/2014/main" id="{D49F1CFF-628B-C1AA-39ED-CCA0B05075D4}"/>
              </a:ext>
            </a:extLst>
          </p:cNvPr>
          <p:cNvSpPr>
            <a:spLocks noChangeArrowheads="1"/>
          </p:cNvSpPr>
          <p:nvPr/>
        </p:nvSpPr>
        <p:spPr bwMode="auto">
          <a:xfrm>
            <a:off x="3924300" y="1736725"/>
            <a:ext cx="482441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200" b="1">
                <a:latin typeface="Symbol" panose="05050102010706020507" pitchFamily="18" charset="2"/>
              </a:rPr>
              <a:t>称拒绝</a:t>
            </a:r>
            <a:r>
              <a:rPr kumimoji="1" lang="en-US" altLang="zh-CN" sz="3200" b="1">
                <a:latin typeface="Symbol" panose="05050102010706020507" pitchFamily="18" charset="2"/>
              </a:rPr>
              <a:t>H</a:t>
            </a:r>
            <a:r>
              <a:rPr kumimoji="1" lang="en-US" altLang="zh-CN" sz="3200" b="1" baseline="-25000">
                <a:latin typeface="Symbol" panose="05050102010706020507" pitchFamily="18" charset="2"/>
              </a:rPr>
              <a:t>0</a:t>
            </a:r>
            <a:r>
              <a:rPr kumimoji="1" lang="zh-CN" altLang="en-US" sz="3200" b="1">
                <a:latin typeface="Symbol" panose="05050102010706020507" pitchFamily="18" charset="2"/>
              </a:rPr>
              <a:t>的依据是强的，</a:t>
            </a:r>
          </a:p>
          <a:p>
            <a:pPr>
              <a:lnSpc>
                <a:spcPct val="120000"/>
              </a:lnSpc>
            </a:pPr>
            <a:r>
              <a:rPr kumimoji="1" lang="zh-CN" altLang="en-US" sz="3200" b="1">
                <a:latin typeface="Symbol" panose="05050102010706020507" pitchFamily="18" charset="2"/>
              </a:rPr>
              <a:t>或称检验是显著的。</a:t>
            </a:r>
          </a:p>
        </p:txBody>
      </p:sp>
      <p:graphicFrame>
        <p:nvGraphicFramePr>
          <p:cNvPr id="656390" name="Object 6">
            <a:extLst>
              <a:ext uri="{FF2B5EF4-FFF2-40B4-BE49-F238E27FC236}">
                <a16:creationId xmlns:a16="http://schemas.microsoft.com/office/drawing/2014/main" id="{7B30CD21-9D48-0CE5-28C2-E876A83743F5}"/>
              </a:ext>
            </a:extLst>
          </p:cNvPr>
          <p:cNvGraphicFramePr>
            <a:graphicFrameLocks noChangeAspect="1"/>
          </p:cNvGraphicFramePr>
          <p:nvPr/>
        </p:nvGraphicFramePr>
        <p:xfrm>
          <a:off x="107950" y="3754438"/>
          <a:ext cx="3521075" cy="611187"/>
        </p:xfrm>
        <a:graphic>
          <a:graphicData uri="http://schemas.openxmlformats.org/presentationml/2006/ole">
            <mc:AlternateContent xmlns:mc="http://schemas.openxmlformats.org/markup-compatibility/2006">
              <mc:Choice xmlns:v="urn:schemas-microsoft-com:vml" Requires="v">
                <p:oleObj name="公式" r:id="rId6" imgW="1168200" imgH="203040" progId="Equation.3">
                  <p:embed/>
                </p:oleObj>
              </mc:Choice>
              <mc:Fallback>
                <p:oleObj name="公式" r:id="rId6" imgW="1168200" imgH="203040"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950" y="3754438"/>
                        <a:ext cx="3521075"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391" name="Rectangle 7">
            <a:extLst>
              <a:ext uri="{FF2B5EF4-FFF2-40B4-BE49-F238E27FC236}">
                <a16:creationId xmlns:a16="http://schemas.microsoft.com/office/drawing/2014/main" id="{73DE15A2-EB86-3331-2B2D-4E415CCBBA46}"/>
              </a:ext>
            </a:extLst>
          </p:cNvPr>
          <p:cNvSpPr>
            <a:spLocks noChangeArrowheads="1"/>
          </p:cNvSpPr>
          <p:nvPr/>
        </p:nvSpPr>
        <p:spPr bwMode="auto">
          <a:xfrm>
            <a:off x="3995738" y="3392488"/>
            <a:ext cx="4824412"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200" b="1">
                <a:latin typeface="Symbol" panose="05050102010706020507" pitchFamily="18" charset="2"/>
              </a:rPr>
              <a:t>称拒绝</a:t>
            </a:r>
            <a:r>
              <a:rPr kumimoji="1" lang="en-US" altLang="zh-CN" sz="3200" b="1">
                <a:latin typeface="Symbol" panose="05050102010706020507" pitchFamily="18" charset="2"/>
              </a:rPr>
              <a:t>H</a:t>
            </a:r>
            <a:r>
              <a:rPr kumimoji="1" lang="en-US" altLang="zh-CN" sz="3200" b="1" baseline="-25000">
                <a:latin typeface="Symbol" panose="05050102010706020507" pitchFamily="18" charset="2"/>
              </a:rPr>
              <a:t>0</a:t>
            </a:r>
            <a:r>
              <a:rPr kumimoji="1" lang="zh-CN" altLang="en-US" sz="3200" b="1">
                <a:latin typeface="Symbol" panose="05050102010706020507" pitchFamily="18" charset="2"/>
              </a:rPr>
              <a:t>的依据是弱的，</a:t>
            </a:r>
          </a:p>
          <a:p>
            <a:pPr>
              <a:lnSpc>
                <a:spcPct val="120000"/>
              </a:lnSpc>
            </a:pPr>
            <a:r>
              <a:rPr kumimoji="1" lang="zh-CN" altLang="en-US" sz="3200" b="1">
                <a:latin typeface="Symbol" panose="05050102010706020507" pitchFamily="18" charset="2"/>
              </a:rPr>
              <a:t>或称检验是不显著的。</a:t>
            </a:r>
          </a:p>
        </p:txBody>
      </p:sp>
      <p:graphicFrame>
        <p:nvGraphicFramePr>
          <p:cNvPr id="656392" name="Object 8">
            <a:extLst>
              <a:ext uri="{FF2B5EF4-FFF2-40B4-BE49-F238E27FC236}">
                <a16:creationId xmlns:a16="http://schemas.microsoft.com/office/drawing/2014/main" id="{A1DC790F-9388-5D57-8686-43D8791410C6}"/>
              </a:ext>
            </a:extLst>
          </p:cNvPr>
          <p:cNvGraphicFramePr>
            <a:graphicFrameLocks noChangeAspect="1"/>
          </p:cNvGraphicFramePr>
          <p:nvPr/>
        </p:nvGraphicFramePr>
        <p:xfrm>
          <a:off x="1304925" y="5265738"/>
          <a:ext cx="2259013" cy="611187"/>
        </p:xfrm>
        <a:graphic>
          <a:graphicData uri="http://schemas.openxmlformats.org/presentationml/2006/ole">
            <mc:AlternateContent xmlns:mc="http://schemas.openxmlformats.org/markup-compatibility/2006">
              <mc:Choice xmlns:v="urn:schemas-microsoft-com:vml" Requires="v">
                <p:oleObj name="公式" r:id="rId8" imgW="749160" imgH="203040" progId="Equation.3">
                  <p:embed/>
                </p:oleObj>
              </mc:Choice>
              <mc:Fallback>
                <p:oleObj name="公式" r:id="rId8" imgW="749160" imgH="203040" progId="Equation.3">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04925" y="5265738"/>
                        <a:ext cx="2259013" cy="611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56393" name="Rectangle 9">
            <a:extLst>
              <a:ext uri="{FF2B5EF4-FFF2-40B4-BE49-F238E27FC236}">
                <a16:creationId xmlns:a16="http://schemas.microsoft.com/office/drawing/2014/main" id="{C8805416-8317-519B-624F-D467203A4E72}"/>
              </a:ext>
            </a:extLst>
          </p:cNvPr>
          <p:cNvSpPr>
            <a:spLocks noChangeArrowheads="1"/>
          </p:cNvSpPr>
          <p:nvPr/>
        </p:nvSpPr>
        <p:spPr bwMode="auto">
          <a:xfrm>
            <a:off x="3995738" y="5200650"/>
            <a:ext cx="4824412"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nSpc>
                <a:spcPct val="120000"/>
              </a:lnSpc>
            </a:pPr>
            <a:r>
              <a:rPr kumimoji="1" lang="zh-CN" altLang="en-US" sz="3200" b="1">
                <a:latin typeface="Symbol" panose="05050102010706020507" pitchFamily="18" charset="2"/>
              </a:rPr>
              <a:t>一般没有理由拒绝</a:t>
            </a:r>
            <a:r>
              <a:rPr kumimoji="1" lang="en-US" altLang="zh-CN" sz="3200" b="1">
                <a:latin typeface="Symbol" panose="05050102010706020507" pitchFamily="18" charset="2"/>
              </a:rPr>
              <a:t>H</a:t>
            </a:r>
            <a:r>
              <a:rPr kumimoji="1" lang="en-US" altLang="zh-CN" sz="3200" b="1" baseline="-25000">
                <a:latin typeface="Symbol" panose="05050102010706020507" pitchFamily="18" charset="2"/>
              </a:rPr>
              <a:t>0</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656388"/>
                                        </p:tgtEl>
                                        <p:attrNameLst>
                                          <p:attrName>style.visibility</p:attrName>
                                        </p:attrNameLst>
                                      </p:cBhvr>
                                      <p:to>
                                        <p:strVal val="visible"/>
                                      </p:to>
                                    </p:set>
                                    <p:animEffect transition="in" filter="blinds(horizontal)">
                                      <p:cBhvr>
                                        <p:cTn id="7" dur="500"/>
                                        <p:tgtEl>
                                          <p:spTgt spid="65638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56389"/>
                                        </p:tgtEl>
                                        <p:attrNameLst>
                                          <p:attrName>style.visibility</p:attrName>
                                        </p:attrNameLst>
                                      </p:cBhvr>
                                      <p:to>
                                        <p:strVal val="visible"/>
                                      </p:to>
                                    </p:set>
                                    <p:animEffect transition="in" filter="blinds(horizontal)">
                                      <p:cBhvr>
                                        <p:cTn id="10" dur="500"/>
                                        <p:tgtEl>
                                          <p:spTgt spid="656389"/>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656390"/>
                                        </p:tgtEl>
                                        <p:attrNameLst>
                                          <p:attrName>style.visibility</p:attrName>
                                        </p:attrNameLst>
                                      </p:cBhvr>
                                      <p:to>
                                        <p:strVal val="visible"/>
                                      </p:to>
                                    </p:set>
                                    <p:animEffect transition="in" filter="blinds(horizontal)">
                                      <p:cBhvr>
                                        <p:cTn id="15" dur="500"/>
                                        <p:tgtEl>
                                          <p:spTgt spid="65639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656391"/>
                                        </p:tgtEl>
                                        <p:attrNameLst>
                                          <p:attrName>style.visibility</p:attrName>
                                        </p:attrNameLst>
                                      </p:cBhvr>
                                      <p:to>
                                        <p:strVal val="visible"/>
                                      </p:to>
                                    </p:set>
                                    <p:animEffect transition="in" filter="blinds(horizontal)">
                                      <p:cBhvr>
                                        <p:cTn id="18" dur="500"/>
                                        <p:tgtEl>
                                          <p:spTgt spid="656391"/>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656392"/>
                                        </p:tgtEl>
                                        <p:attrNameLst>
                                          <p:attrName>style.visibility</p:attrName>
                                        </p:attrNameLst>
                                      </p:cBhvr>
                                      <p:to>
                                        <p:strVal val="visible"/>
                                      </p:to>
                                    </p:set>
                                    <p:animEffect transition="in" filter="blinds(horizontal)">
                                      <p:cBhvr>
                                        <p:cTn id="23" dur="500"/>
                                        <p:tgtEl>
                                          <p:spTgt spid="65639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656393"/>
                                        </p:tgtEl>
                                        <p:attrNameLst>
                                          <p:attrName>style.visibility</p:attrName>
                                        </p:attrNameLst>
                                      </p:cBhvr>
                                      <p:to>
                                        <p:strVal val="visible"/>
                                      </p:to>
                                    </p:set>
                                    <p:animEffect transition="in" filter="blinds(horizontal)">
                                      <p:cBhvr>
                                        <p:cTn id="26" dur="500"/>
                                        <p:tgtEl>
                                          <p:spTgt spid="656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6389" grpId="0"/>
      <p:bldP spid="656391" grpId="0"/>
      <p:bldP spid="656393" grpId="0"/>
    </p:bld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2466" name="Rectangle 2">
            <a:extLst>
              <a:ext uri="{FF2B5EF4-FFF2-40B4-BE49-F238E27FC236}">
                <a16:creationId xmlns:a16="http://schemas.microsoft.com/office/drawing/2014/main" id="{C4AC80B5-5A61-6E29-0759-696C5D9A83BA}"/>
              </a:ext>
            </a:extLst>
          </p:cNvPr>
          <p:cNvSpPr>
            <a:spLocks noGrp="1" noChangeArrowheads="1"/>
          </p:cNvSpPr>
          <p:nvPr>
            <p:ph type="title"/>
          </p:nvPr>
        </p:nvSpPr>
        <p:spPr>
          <a:xfrm>
            <a:off x="755650" y="239713"/>
            <a:ext cx="7543800" cy="102870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nchorCtr="1"/>
          <a:lstStyle/>
          <a:p>
            <a:r>
              <a:rPr lang="zh-CN" altLang="en-US" sz="3200">
                <a:ea typeface="楷体_GB2312" pitchFamily="49" charset="-122"/>
              </a:rPr>
              <a:t>女士品茶</a:t>
            </a:r>
          </a:p>
        </p:txBody>
      </p:sp>
      <p:sp>
        <p:nvSpPr>
          <p:cNvPr id="702467" name="Rectangle 3">
            <a:extLst>
              <a:ext uri="{FF2B5EF4-FFF2-40B4-BE49-F238E27FC236}">
                <a16:creationId xmlns:a16="http://schemas.microsoft.com/office/drawing/2014/main" id="{5E1FEF10-27DF-5128-B401-DD09048B8C20}"/>
              </a:ext>
            </a:extLst>
          </p:cNvPr>
          <p:cNvSpPr>
            <a:spLocks noGrp="1" noChangeArrowheads="1"/>
          </p:cNvSpPr>
          <p:nvPr>
            <p:ph type="body" idx="1"/>
          </p:nvPr>
        </p:nvSpPr>
        <p:spPr>
          <a:xfrm>
            <a:off x="684213" y="1196975"/>
            <a:ext cx="8208962" cy="4464050"/>
          </a:xfrm>
          <a:noFill/>
          <a:ln/>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lstStyle/>
          <a:p>
            <a:pPr marL="476250" indent="-476250">
              <a:lnSpc>
                <a:spcPct val="110000"/>
              </a:lnSpc>
            </a:pPr>
            <a:r>
              <a:rPr lang="en-US" altLang="zh-CN" sz="2800">
                <a:ea typeface="楷体_GB2312" pitchFamily="49" charset="-122"/>
              </a:rPr>
              <a:t>1935</a:t>
            </a:r>
            <a:r>
              <a:rPr lang="zh-CN" altLang="en-US" sz="2800">
                <a:ea typeface="楷体_GB2312" pitchFamily="49" charset="-122"/>
              </a:rPr>
              <a:t>年， </a:t>
            </a:r>
            <a:r>
              <a:rPr lang="en-US" altLang="zh-CN" sz="2800">
                <a:solidFill>
                  <a:srgbClr val="FF3300"/>
                </a:solidFill>
                <a:ea typeface="楷体_GB2312" pitchFamily="49" charset="-122"/>
              </a:rPr>
              <a:t>Fisher</a:t>
            </a:r>
            <a:r>
              <a:rPr lang="zh-CN" altLang="en-US" sz="2800">
                <a:ea typeface="楷体_GB2312" pitchFamily="49" charset="-122"/>
              </a:rPr>
              <a:t>写了一本名为</a:t>
            </a:r>
            <a:r>
              <a:rPr lang="en-US" altLang="zh-CN" sz="2800">
                <a:ea typeface="楷体_GB2312" pitchFamily="49" charset="-122"/>
              </a:rPr>
              <a:t>《</a:t>
            </a:r>
            <a:r>
              <a:rPr lang="zh-CN" altLang="en-US" sz="2800">
                <a:ea typeface="楷体_GB2312" pitchFamily="49" charset="-122"/>
              </a:rPr>
              <a:t>实验设计</a:t>
            </a:r>
            <a:r>
              <a:rPr lang="en-US" altLang="zh-CN" sz="2800">
                <a:ea typeface="楷体_GB2312" pitchFamily="49" charset="-122"/>
              </a:rPr>
              <a:t>》 </a:t>
            </a:r>
            <a:r>
              <a:rPr lang="zh-CN" altLang="en-US" sz="2800">
                <a:ea typeface="楷体_GB2312" pitchFamily="49" charset="-122"/>
              </a:rPr>
              <a:t>的书，在第二章描述了女士品茶实验</a:t>
            </a:r>
            <a:r>
              <a:rPr lang="en-US" altLang="zh-CN" sz="2800">
                <a:ea typeface="楷体_GB2312" pitchFamily="49" charset="-122"/>
              </a:rPr>
              <a:t>.</a:t>
            </a:r>
            <a:r>
              <a:rPr lang="zh-CN" altLang="en-US" sz="2800">
                <a:ea typeface="楷体_GB2312" pitchFamily="49" charset="-122"/>
              </a:rPr>
              <a:t>在书中， </a:t>
            </a:r>
            <a:r>
              <a:rPr lang="en-US" altLang="zh-CN" sz="2800">
                <a:solidFill>
                  <a:srgbClr val="FF3300"/>
                </a:solidFill>
                <a:ea typeface="楷体_GB2312" pitchFamily="49" charset="-122"/>
              </a:rPr>
              <a:t>Fisher</a:t>
            </a:r>
            <a:r>
              <a:rPr lang="zh-CN" altLang="en-US" sz="2800">
                <a:ea typeface="楷体_GB2312" pitchFamily="49" charset="-122"/>
              </a:rPr>
              <a:t>考虑了各种实验设计方法，以确定这位女士是否能判断出两种茶的区别</a:t>
            </a:r>
            <a:r>
              <a:rPr lang="en-US" altLang="zh-CN" sz="2800">
                <a:ea typeface="楷体_GB2312" pitchFamily="49" charset="-122"/>
              </a:rPr>
              <a:t>.</a:t>
            </a:r>
          </a:p>
          <a:p>
            <a:pPr marL="476250" indent="-476250">
              <a:lnSpc>
                <a:spcPct val="110000"/>
              </a:lnSpc>
            </a:pPr>
            <a:r>
              <a:rPr lang="zh-CN" altLang="en-US" sz="2800">
                <a:ea typeface="楷体_GB2312" pitchFamily="49" charset="-122"/>
              </a:rPr>
              <a:t>该书是</a:t>
            </a:r>
            <a:r>
              <a:rPr lang="en-US" altLang="zh-CN" sz="2800">
                <a:ea typeface="楷体_GB2312" pitchFamily="49" charset="-122"/>
              </a:rPr>
              <a:t>20</a:t>
            </a:r>
            <a:r>
              <a:rPr lang="zh-CN" altLang="en-US" sz="2800">
                <a:ea typeface="楷体_GB2312" pitchFamily="49" charset="-122"/>
              </a:rPr>
              <a:t>世纪上半叶横扫所有科学领域的一场统计革命的重要组成部分。</a:t>
            </a:r>
          </a:p>
          <a:p>
            <a:pPr marL="476250" indent="-476250">
              <a:lnSpc>
                <a:spcPct val="110000"/>
              </a:lnSpc>
              <a:buFont typeface="Wingdings" panose="05000000000000000000" pitchFamily="2" charset="2"/>
              <a:buNone/>
            </a:pPr>
            <a:endParaRPr lang="en-US" altLang="zh-CN" sz="2800">
              <a:ea typeface="楷体_GB2312" pitchFamily="49" charset="-122"/>
            </a:endParaRPr>
          </a:p>
        </p:txBody>
      </p:sp>
    </p:spTree>
  </p:cSld>
  <p:clrMapOvr>
    <a:masterClrMapping/>
  </p:clrMapOvr>
  <p:transition>
    <p:wipe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02467">
                                            <p:txEl>
                                              <p:pRg st="0" end="0"/>
                                            </p:txEl>
                                          </p:spTgt>
                                        </p:tgtEl>
                                        <p:attrNameLst>
                                          <p:attrName>style.visibility</p:attrName>
                                        </p:attrNameLst>
                                      </p:cBhvr>
                                      <p:to>
                                        <p:strVal val="visible"/>
                                      </p:to>
                                    </p:set>
                                    <p:animEffect transition="in" filter="blinds(horizontal)">
                                      <p:cBhvr>
                                        <p:cTn id="7" dur="500"/>
                                        <p:tgtEl>
                                          <p:spTgt spid="7024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02467">
                                            <p:txEl>
                                              <p:pRg st="1" end="1"/>
                                            </p:txEl>
                                          </p:spTgt>
                                        </p:tgtEl>
                                        <p:attrNameLst>
                                          <p:attrName>style.visibility</p:attrName>
                                        </p:attrNameLst>
                                      </p:cBhvr>
                                      <p:to>
                                        <p:strVal val="visible"/>
                                      </p:to>
                                    </p:set>
                                    <p:animEffect transition="in" filter="blinds(horizontal)">
                                      <p:cBhvr>
                                        <p:cTn id="12" dur="500"/>
                                        <p:tgtEl>
                                          <p:spTgt spid="70246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467"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826" name="Rectangle 2">
            <a:extLst>
              <a:ext uri="{FF2B5EF4-FFF2-40B4-BE49-F238E27FC236}">
                <a16:creationId xmlns:a16="http://schemas.microsoft.com/office/drawing/2014/main" id="{1783C932-E235-C2F8-D604-5B78DEC7B47B}"/>
              </a:ext>
            </a:extLst>
          </p:cNvPr>
          <p:cNvSpPr>
            <a:spLocks noGrp="1" noChangeArrowheads="1"/>
          </p:cNvSpPr>
          <p:nvPr>
            <p:ph type="title"/>
          </p:nvPr>
        </p:nvSpPr>
        <p:spPr>
          <a:xfrm>
            <a:off x="827088" y="476250"/>
            <a:ext cx="7772400" cy="1143000"/>
          </a:xfrm>
        </p:spPr>
        <p:txBody>
          <a:bodyPr/>
          <a:lstStyle/>
          <a:p>
            <a:r>
              <a:rPr lang="en-US" altLang="zh-CN"/>
              <a:t>P184   </a:t>
            </a:r>
            <a:r>
              <a:rPr lang="zh-CN" altLang="en-US"/>
              <a:t>例</a:t>
            </a:r>
            <a:r>
              <a:rPr lang="en-US" altLang="zh-CN"/>
              <a:t>1</a:t>
            </a:r>
          </a:p>
        </p:txBody>
      </p:sp>
      <p:sp>
        <p:nvSpPr>
          <p:cNvPr id="717827" name="Rectangle 3">
            <a:extLst>
              <a:ext uri="{FF2B5EF4-FFF2-40B4-BE49-F238E27FC236}">
                <a16:creationId xmlns:a16="http://schemas.microsoft.com/office/drawing/2014/main" id="{F00A5323-F0BA-32BE-2B23-7113790615FC}"/>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zh-CN"/>
          </a:p>
        </p:txBody>
      </p:sp>
      <p:pic>
        <p:nvPicPr>
          <p:cNvPr id="717829" name="Picture 5">
            <a:extLst>
              <a:ext uri="{FF2B5EF4-FFF2-40B4-BE49-F238E27FC236}">
                <a16:creationId xmlns:a16="http://schemas.microsoft.com/office/drawing/2014/main" id="{065CB2EF-775A-7489-0BCF-A08E1881394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9203"/>
          <a:stretch>
            <a:fillRect/>
          </a:stretch>
        </p:blipFill>
        <p:spPr bwMode="auto">
          <a:xfrm>
            <a:off x="250825" y="1416050"/>
            <a:ext cx="8208963" cy="5441950"/>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8850" name="Rectangle 2">
            <a:extLst>
              <a:ext uri="{FF2B5EF4-FFF2-40B4-BE49-F238E27FC236}">
                <a16:creationId xmlns:a16="http://schemas.microsoft.com/office/drawing/2014/main" id="{D852FB36-2467-A9D1-E827-E5CAB4B9187A}"/>
              </a:ext>
            </a:extLst>
          </p:cNvPr>
          <p:cNvSpPr>
            <a:spLocks noGrp="1" noChangeArrowheads="1"/>
          </p:cNvSpPr>
          <p:nvPr>
            <p:ph type="title"/>
          </p:nvPr>
        </p:nvSpPr>
        <p:spPr/>
        <p:txBody>
          <a:bodyPr/>
          <a:lstStyle/>
          <a:p>
            <a:endParaRPr lang="zh-CN" altLang="zh-CN"/>
          </a:p>
        </p:txBody>
      </p:sp>
      <p:sp>
        <p:nvSpPr>
          <p:cNvPr id="718851" name="Rectangle 3">
            <a:extLst>
              <a:ext uri="{FF2B5EF4-FFF2-40B4-BE49-F238E27FC236}">
                <a16:creationId xmlns:a16="http://schemas.microsoft.com/office/drawing/2014/main" id="{238A81FB-6DE1-E4D7-8950-7CABAA1CCF84}"/>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zh-CN"/>
          </a:p>
        </p:txBody>
      </p:sp>
      <p:pic>
        <p:nvPicPr>
          <p:cNvPr id="718852" name="Picture 4">
            <a:extLst>
              <a:ext uri="{FF2B5EF4-FFF2-40B4-BE49-F238E27FC236}">
                <a16:creationId xmlns:a16="http://schemas.microsoft.com/office/drawing/2014/main" id="{759D4A2F-DB1C-02B7-7917-A50EE89BE9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36613"/>
            <a:ext cx="8675688" cy="47831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9874" name="Rectangle 2">
            <a:extLst>
              <a:ext uri="{FF2B5EF4-FFF2-40B4-BE49-F238E27FC236}">
                <a16:creationId xmlns:a16="http://schemas.microsoft.com/office/drawing/2014/main" id="{176C63E7-5E38-02DC-44C6-52E07EE9F461}"/>
              </a:ext>
            </a:extLst>
          </p:cNvPr>
          <p:cNvSpPr>
            <a:spLocks noGrp="1" noChangeArrowheads="1"/>
          </p:cNvSpPr>
          <p:nvPr>
            <p:ph type="title"/>
          </p:nvPr>
        </p:nvSpPr>
        <p:spPr/>
        <p:txBody>
          <a:bodyPr/>
          <a:lstStyle/>
          <a:p>
            <a:endParaRPr lang="zh-CN" altLang="zh-CN"/>
          </a:p>
        </p:txBody>
      </p:sp>
      <p:sp>
        <p:nvSpPr>
          <p:cNvPr id="719875" name="Rectangle 3">
            <a:extLst>
              <a:ext uri="{FF2B5EF4-FFF2-40B4-BE49-F238E27FC236}">
                <a16:creationId xmlns:a16="http://schemas.microsoft.com/office/drawing/2014/main" id="{2B09D91C-7EE9-FC69-EF62-2F717C62379B}"/>
              </a:ext>
            </a:extLst>
          </p:cNvPr>
          <p:cNvSpPr>
            <a:spLocks noGrp="1" noChangeArrowheads="1"/>
          </p:cNvSpPr>
          <p:nvPr>
            <p:ph type="body" idx="1"/>
          </p:nvPr>
        </p:nvSpPr>
        <p:spPr bwMode="auto">
          <a:xfrm>
            <a:off x="457200" y="1600200"/>
            <a:ext cx="8229600" cy="4525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endParaRPr lang="zh-CN" altLang="zh-CN"/>
          </a:p>
        </p:txBody>
      </p:sp>
      <p:pic>
        <p:nvPicPr>
          <p:cNvPr id="719876" name="Picture 4">
            <a:extLst>
              <a:ext uri="{FF2B5EF4-FFF2-40B4-BE49-F238E27FC236}">
                <a16:creationId xmlns:a16="http://schemas.microsoft.com/office/drawing/2014/main" id="{B1AA861F-6712-83AE-6548-A8FE55B594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1484313"/>
            <a:ext cx="6615112" cy="1354137"/>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9877" name="Picture 5">
            <a:extLst>
              <a:ext uri="{FF2B5EF4-FFF2-40B4-BE49-F238E27FC236}">
                <a16:creationId xmlns:a16="http://schemas.microsoft.com/office/drawing/2014/main" id="{A7A84A6F-8F20-2033-67E3-60644EF886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500438"/>
            <a:ext cx="8853488" cy="2155825"/>
          </a:xfrm>
          <a:prstGeom prst="rect">
            <a:avLst/>
          </a:pr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02" name="Rectangle 2">
            <a:extLst>
              <a:ext uri="{FF2B5EF4-FFF2-40B4-BE49-F238E27FC236}">
                <a16:creationId xmlns:a16="http://schemas.microsoft.com/office/drawing/2014/main" id="{8B15ECE0-8445-0C19-795F-C8CFD85E4544}"/>
              </a:ext>
            </a:extLst>
          </p:cNvPr>
          <p:cNvSpPr>
            <a:spLocks noGrp="1" noChangeArrowheads="1"/>
          </p:cNvSpPr>
          <p:nvPr>
            <p:ph type="title"/>
          </p:nvPr>
        </p:nvSpPr>
        <p:spPr/>
        <p:txBody>
          <a:bodyPr/>
          <a:lstStyle/>
          <a:p>
            <a:r>
              <a:rPr lang="en-US" altLang="zh-CN" b="1"/>
              <a:t>  </a:t>
            </a:r>
            <a:r>
              <a:rPr lang="zh-CN" altLang="en-US" b="1"/>
              <a:t>第八章       假设检验</a:t>
            </a:r>
          </a:p>
        </p:txBody>
      </p:sp>
      <p:sp>
        <p:nvSpPr>
          <p:cNvPr id="716803" name="Rectangle 3">
            <a:extLst>
              <a:ext uri="{FF2B5EF4-FFF2-40B4-BE49-F238E27FC236}">
                <a16:creationId xmlns:a16="http://schemas.microsoft.com/office/drawing/2014/main" id="{435D11DA-5D61-DC25-131C-B046E3E0A459}"/>
              </a:ext>
            </a:extLst>
          </p:cNvPr>
          <p:cNvSpPr>
            <a:spLocks noGrp="1" noChangeArrowheads="1"/>
          </p:cNvSpPr>
          <p:nvPr>
            <p:ph type="body" idx="1"/>
          </p:nvPr>
        </p:nvSpPr>
        <p:spPr/>
        <p:txBody>
          <a:bodyPr/>
          <a:lstStyle/>
          <a:p>
            <a:r>
              <a:rPr lang="en-US" altLang="zh-CN" b="1"/>
              <a:t>1 </a:t>
            </a:r>
            <a:r>
              <a:rPr lang="zh-CN" altLang="en-US" b="1"/>
              <a:t>假设检验</a:t>
            </a:r>
          </a:p>
          <a:p>
            <a:r>
              <a:rPr lang="en-US" altLang="zh-CN" b="1"/>
              <a:t>2 </a:t>
            </a:r>
            <a:r>
              <a:rPr lang="zh-CN" altLang="en-US" b="1"/>
              <a:t>正态总体均值的假设检验</a:t>
            </a:r>
          </a:p>
          <a:p>
            <a:r>
              <a:rPr lang="en-US" altLang="zh-CN" b="1"/>
              <a:t>3 </a:t>
            </a:r>
            <a:r>
              <a:rPr lang="zh-CN" altLang="en-US" b="1"/>
              <a:t>正态总体方差的假设检验</a:t>
            </a:r>
          </a:p>
          <a:p>
            <a:r>
              <a:rPr lang="en-US" altLang="zh-CN" b="1"/>
              <a:t>4 </a:t>
            </a:r>
            <a:r>
              <a:rPr lang="zh-CN" altLang="en-US" b="1"/>
              <a:t>置信区间与假设检验之间的关系</a:t>
            </a:r>
          </a:p>
          <a:p>
            <a:r>
              <a:rPr lang="en-US" altLang="zh-CN" b="1"/>
              <a:t>8 </a:t>
            </a:r>
            <a:r>
              <a:rPr lang="zh-CN" altLang="en-US" b="1"/>
              <a:t>假设检验问题的</a:t>
            </a:r>
            <a:r>
              <a:rPr lang="en-US" altLang="zh-CN" b="1" i="1">
                <a:latin typeface="Times New Roman" panose="02020603050405020304" pitchFamily="18" charset="0"/>
              </a:rPr>
              <a:t>p</a:t>
            </a:r>
            <a:r>
              <a:rPr lang="zh-CN" altLang="en-US" b="1"/>
              <a:t>值法</a:t>
            </a:r>
          </a:p>
        </p:txBody>
      </p:sp>
    </p:spTree>
  </p:cSld>
  <p:clrMapOvr>
    <a:masterClrMapping/>
  </p:clrMapOvr>
  <p:transition>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0658" name="Text Box 2">
            <a:extLst>
              <a:ext uri="{FF2B5EF4-FFF2-40B4-BE49-F238E27FC236}">
                <a16:creationId xmlns:a16="http://schemas.microsoft.com/office/drawing/2014/main" id="{8FD86B90-C1A1-8E5F-FB9C-ADAE5E1CB837}"/>
              </a:ext>
            </a:extLst>
          </p:cNvPr>
          <p:cNvSpPr txBox="1">
            <a:spLocks noChangeArrowheads="1"/>
          </p:cNvSpPr>
          <p:nvPr/>
        </p:nvSpPr>
        <p:spPr bwMode="auto">
          <a:xfrm>
            <a:off x="900113" y="836613"/>
            <a:ext cx="76962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10000"/>
              </a:spcBef>
            </a:pPr>
            <a:r>
              <a:rPr kumimoji="1" lang="zh-CN" altLang="en-US" sz="2800" b="1">
                <a:solidFill>
                  <a:schemeClr val="tx2"/>
                </a:solidFill>
                <a:latin typeface="黑体" panose="02010609060101010101" pitchFamily="49" charset="-122"/>
                <a:ea typeface="黑体" panose="02010609060101010101" pitchFamily="49" charset="-122"/>
              </a:rPr>
              <a:t>例</a:t>
            </a:r>
            <a:r>
              <a:rPr kumimoji="1" lang="en-US" altLang="zh-CN" sz="2800" b="1">
                <a:solidFill>
                  <a:schemeClr val="tx2"/>
                </a:solidFill>
                <a:latin typeface="Times New Roman" panose="02020603050405020304" pitchFamily="18" charset="0"/>
                <a:ea typeface="黑体" panose="02010609060101010101" pitchFamily="49" charset="-122"/>
              </a:rPr>
              <a:t>8(P14)</a:t>
            </a:r>
            <a:r>
              <a:rPr kumimoji="1" lang="en-US" altLang="zh-CN" sz="2800" b="1">
                <a:solidFill>
                  <a:schemeClr val="tx2"/>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某接待站在某一周曾接待过 </a:t>
            </a:r>
            <a:r>
              <a:rPr kumimoji="1" lang="en-US" altLang="zh-CN" sz="2800" b="1">
                <a:solidFill>
                  <a:schemeClr val="tx2"/>
                </a:solidFill>
                <a:latin typeface="Times New Roman" panose="02020603050405020304" pitchFamily="18" charset="0"/>
              </a:rPr>
              <a:t>12</a:t>
            </a:r>
            <a:r>
              <a:rPr kumimoji="1" lang="zh-CN" altLang="en-US" sz="2800" b="1">
                <a:solidFill>
                  <a:schemeClr val="tx2"/>
                </a:solidFill>
                <a:latin typeface="Times New Roman" panose="02020603050405020304" pitchFamily="18" charset="0"/>
              </a:rPr>
              <a:t>次来访</a:t>
            </a:r>
            <a:r>
              <a:rPr kumimoji="1" lang="en-US" altLang="zh-CN" sz="2800" b="1">
                <a:solidFill>
                  <a:schemeClr val="tx2"/>
                </a:solidFill>
                <a:latin typeface="Times New Roman" panose="02020603050405020304" pitchFamily="18" charset="0"/>
              </a:rPr>
              <a:t>,</a:t>
            </a:r>
          </a:p>
          <a:p>
            <a:pPr>
              <a:lnSpc>
                <a:spcPct val="105000"/>
              </a:lnSpc>
              <a:spcBef>
                <a:spcPct val="10000"/>
              </a:spcBef>
            </a:pPr>
            <a:r>
              <a:rPr kumimoji="1" lang="zh-CN" altLang="en-US" sz="2800" b="1">
                <a:solidFill>
                  <a:schemeClr val="tx2"/>
                </a:solidFill>
                <a:latin typeface="Times New Roman" panose="02020603050405020304" pitchFamily="18" charset="0"/>
              </a:rPr>
              <a:t>所有这 </a:t>
            </a:r>
            <a:r>
              <a:rPr kumimoji="1" lang="en-US" altLang="zh-CN" sz="2800" b="1">
                <a:solidFill>
                  <a:schemeClr val="tx2"/>
                </a:solidFill>
                <a:latin typeface="Times New Roman" panose="02020603050405020304" pitchFamily="18" charset="0"/>
              </a:rPr>
              <a:t>12 </a:t>
            </a:r>
            <a:r>
              <a:rPr kumimoji="1" lang="zh-CN" altLang="en-US" sz="2800" b="1">
                <a:solidFill>
                  <a:schemeClr val="tx2"/>
                </a:solidFill>
                <a:latin typeface="Times New Roman" panose="02020603050405020304" pitchFamily="18" charset="0"/>
              </a:rPr>
              <a:t>次接待都是在周二和周四进行的</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问是</a:t>
            </a:r>
          </a:p>
          <a:p>
            <a:pPr>
              <a:lnSpc>
                <a:spcPct val="105000"/>
              </a:lnSpc>
              <a:spcBef>
                <a:spcPct val="10000"/>
              </a:spcBef>
            </a:pPr>
            <a:r>
              <a:rPr kumimoji="1" lang="zh-CN" altLang="en-US" sz="2800" b="1">
                <a:solidFill>
                  <a:schemeClr val="tx2"/>
                </a:solidFill>
                <a:latin typeface="Times New Roman" panose="02020603050405020304" pitchFamily="18" charset="0"/>
              </a:rPr>
              <a:t>否可以推断接待时间是有规定的</a:t>
            </a:r>
            <a:r>
              <a:rPr kumimoji="1" lang="en-US" altLang="zh-CN" sz="2800" b="1">
                <a:solidFill>
                  <a:schemeClr val="tx2"/>
                </a:solidFill>
                <a:latin typeface="Times New Roman" panose="02020603050405020304" pitchFamily="18" charset="0"/>
              </a:rPr>
              <a:t>.</a:t>
            </a:r>
            <a:r>
              <a:rPr kumimoji="1" lang="en-US" altLang="zh-CN" sz="2800" b="1">
                <a:latin typeface="Times New Roman" panose="02020603050405020304" pitchFamily="18" charset="0"/>
              </a:rPr>
              <a:t> </a:t>
            </a:r>
          </a:p>
        </p:txBody>
      </p:sp>
      <p:sp>
        <p:nvSpPr>
          <p:cNvPr id="710659" name="Text Box 3">
            <a:extLst>
              <a:ext uri="{FF2B5EF4-FFF2-40B4-BE49-F238E27FC236}">
                <a16:creationId xmlns:a16="http://schemas.microsoft.com/office/drawing/2014/main" id="{F0300028-1F18-46AB-C33A-A1230F622485}"/>
              </a:ext>
            </a:extLst>
          </p:cNvPr>
          <p:cNvSpPr txBox="1">
            <a:spLocks noChangeArrowheads="1"/>
          </p:cNvSpPr>
          <p:nvPr/>
        </p:nvSpPr>
        <p:spPr bwMode="auto">
          <a:xfrm>
            <a:off x="914400" y="2614613"/>
            <a:ext cx="7467600" cy="1520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10000"/>
              </a:spcBef>
            </a:pPr>
            <a:r>
              <a:rPr kumimoji="1" lang="en-US" altLang="zh-CN" sz="2800" b="1">
                <a:solidFill>
                  <a:schemeClr val="tx2"/>
                </a:solidFill>
                <a:latin typeface="Times New Roman" panose="02020603050405020304" pitchFamily="18" charset="0"/>
                <a:ea typeface="黑体" panose="02010609060101010101" pitchFamily="49" charset="-122"/>
              </a:rPr>
              <a:t>     </a:t>
            </a:r>
            <a:r>
              <a:rPr kumimoji="1" lang="en-US" altLang="zh-CN" sz="2800" b="1">
                <a:solidFill>
                  <a:schemeClr val="tx2"/>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假设接待站的接待时间没有</a:t>
            </a:r>
          </a:p>
          <a:p>
            <a:pPr>
              <a:lnSpc>
                <a:spcPct val="105000"/>
              </a:lnSpc>
              <a:spcBef>
                <a:spcPct val="10000"/>
              </a:spcBef>
            </a:pPr>
            <a:r>
              <a:rPr kumimoji="1" lang="zh-CN" altLang="en-US" sz="2800" b="1">
                <a:solidFill>
                  <a:schemeClr val="tx2"/>
                </a:solidFill>
                <a:latin typeface="Times New Roman" panose="02020603050405020304" pitchFamily="18" charset="0"/>
              </a:rPr>
              <a:t>规定</a:t>
            </a:r>
            <a:r>
              <a:rPr kumimoji="1" lang="en-US" altLang="zh-CN" sz="2800" b="1">
                <a:solidFill>
                  <a:schemeClr val="tx2"/>
                </a:solidFill>
                <a:latin typeface="Times New Roman" panose="02020603050405020304" pitchFamily="18" charset="0"/>
              </a:rPr>
              <a:t>,</a:t>
            </a:r>
            <a:r>
              <a:rPr kumimoji="1" lang="zh-CN" altLang="en-US" sz="2800" b="1">
                <a:solidFill>
                  <a:schemeClr val="tx2"/>
                </a:solidFill>
                <a:latin typeface="Times New Roman" panose="02020603050405020304" pitchFamily="18" charset="0"/>
              </a:rPr>
              <a:t>且各来访者在一周的任一天</a:t>
            </a:r>
          </a:p>
          <a:p>
            <a:pPr>
              <a:lnSpc>
                <a:spcPct val="105000"/>
              </a:lnSpc>
              <a:spcBef>
                <a:spcPct val="10000"/>
              </a:spcBef>
            </a:pPr>
            <a:r>
              <a:rPr kumimoji="1" lang="zh-CN" altLang="en-US" sz="2800" b="1">
                <a:solidFill>
                  <a:schemeClr val="tx2"/>
                </a:solidFill>
                <a:latin typeface="Times New Roman" panose="02020603050405020304" pitchFamily="18" charset="0"/>
              </a:rPr>
              <a:t>中去接待站是等可能的</a:t>
            </a:r>
            <a:r>
              <a:rPr kumimoji="1" lang="en-US" altLang="zh-CN" sz="2800" b="1">
                <a:solidFill>
                  <a:schemeClr val="tx2"/>
                </a:solidFill>
                <a:latin typeface="Times New Roman" panose="02020603050405020304" pitchFamily="18" charset="0"/>
              </a:rPr>
              <a:t>.</a:t>
            </a:r>
            <a:endParaRPr kumimoji="1" lang="en-US" altLang="zh-CN" sz="2800" b="1">
              <a:latin typeface="Times New Roman" panose="02020603050405020304" pitchFamily="18" charset="0"/>
            </a:endParaRPr>
          </a:p>
        </p:txBody>
      </p:sp>
      <p:sp>
        <p:nvSpPr>
          <p:cNvPr id="710660" name="Rectangle 4">
            <a:extLst>
              <a:ext uri="{FF2B5EF4-FFF2-40B4-BE49-F238E27FC236}">
                <a16:creationId xmlns:a16="http://schemas.microsoft.com/office/drawing/2014/main" id="{AAE016AC-D982-DB44-A8F1-50946EF33B8D}"/>
              </a:ext>
            </a:extLst>
          </p:cNvPr>
          <p:cNvSpPr>
            <a:spLocks noChangeArrowheads="1"/>
          </p:cNvSpPr>
          <p:nvPr/>
        </p:nvSpPr>
        <p:spPr bwMode="auto">
          <a:xfrm>
            <a:off x="914400" y="2614613"/>
            <a:ext cx="5429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tx2"/>
                </a:solidFill>
                <a:latin typeface="Times New Roman" panose="02020603050405020304" pitchFamily="18" charset="0"/>
                <a:ea typeface="黑体" panose="02010609060101010101" pitchFamily="49" charset="-122"/>
              </a:rPr>
              <a:t>解</a:t>
            </a:r>
          </a:p>
        </p:txBody>
      </p:sp>
      <p:pic>
        <p:nvPicPr>
          <p:cNvPr id="710661" name="Picture 5">
            <a:extLst>
              <a:ext uri="{FF2B5EF4-FFF2-40B4-BE49-F238E27FC236}">
                <a16:creationId xmlns:a16="http://schemas.microsoft.com/office/drawing/2014/main" id="{6941483D-ABF4-6FE3-DC56-59F08E69D9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2462213"/>
            <a:ext cx="1506538" cy="168275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710662" name="Object 6">
            <a:extLst>
              <a:ext uri="{FF2B5EF4-FFF2-40B4-BE49-F238E27FC236}">
                <a16:creationId xmlns:a16="http://schemas.microsoft.com/office/drawing/2014/main" id="{070ED383-D948-2398-B1DB-0364CBAEAA04}"/>
              </a:ext>
            </a:extLst>
          </p:cNvPr>
          <p:cNvGraphicFramePr>
            <a:graphicFrameLocks noChangeAspect="1"/>
          </p:cNvGraphicFramePr>
          <p:nvPr/>
        </p:nvGraphicFramePr>
        <p:xfrm>
          <a:off x="5219700" y="4868863"/>
          <a:ext cx="863600" cy="406400"/>
        </p:xfrm>
        <a:graphic>
          <a:graphicData uri="http://schemas.openxmlformats.org/presentationml/2006/ole">
            <mc:AlternateContent xmlns:mc="http://schemas.openxmlformats.org/markup-compatibility/2006">
              <mc:Choice xmlns:v="urn:schemas-microsoft-com:vml" Requires="v">
                <p:oleObj name="Equation" r:id="rId3" imgW="863280" imgH="406080" progId="Equation.3">
                  <p:embed/>
                </p:oleObj>
              </mc:Choice>
              <mc:Fallback>
                <p:oleObj name="Equation" r:id="rId3" imgW="863280" imgH="40608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19700" y="4868863"/>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0663" name="Rectangle 7">
            <a:extLst>
              <a:ext uri="{FF2B5EF4-FFF2-40B4-BE49-F238E27FC236}">
                <a16:creationId xmlns:a16="http://schemas.microsoft.com/office/drawing/2014/main" id="{0315BA32-441C-E183-A7BD-50C6DE1405A6}"/>
              </a:ext>
            </a:extLst>
          </p:cNvPr>
          <p:cNvSpPr>
            <a:spLocks noChangeArrowheads="1"/>
          </p:cNvSpPr>
          <p:nvPr/>
        </p:nvSpPr>
        <p:spPr bwMode="auto">
          <a:xfrm>
            <a:off x="395288" y="4797425"/>
            <a:ext cx="49133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   </a:t>
            </a:r>
            <a:r>
              <a:rPr kumimoji="1" lang="zh-CN" altLang="en-US" sz="2800" b="1">
                <a:solidFill>
                  <a:schemeClr val="tx2"/>
                </a:solidFill>
                <a:latin typeface="Times New Roman" panose="02020603050405020304" pitchFamily="18" charset="0"/>
              </a:rPr>
              <a:t>故一周内接待 </a:t>
            </a:r>
            <a:r>
              <a:rPr kumimoji="1" lang="en-US" altLang="zh-CN" sz="2800" b="1">
                <a:solidFill>
                  <a:schemeClr val="tx2"/>
                </a:solidFill>
                <a:latin typeface="Times New Roman" panose="02020603050405020304" pitchFamily="18" charset="0"/>
              </a:rPr>
              <a:t>12 </a:t>
            </a:r>
            <a:r>
              <a:rPr kumimoji="1" lang="zh-CN" altLang="en-US" sz="2800" b="1">
                <a:solidFill>
                  <a:schemeClr val="tx2"/>
                </a:solidFill>
                <a:latin typeface="Times New Roman" panose="02020603050405020304" pitchFamily="18" charset="0"/>
              </a:rPr>
              <a:t>次来访共有</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0660"/>
                                        </p:tgtEl>
                                        <p:attrNameLst>
                                          <p:attrName>style.visibility</p:attrName>
                                        </p:attrNameLst>
                                      </p:cBhvr>
                                      <p:to>
                                        <p:strVal val="visible"/>
                                      </p:to>
                                    </p:set>
                                    <p:animEffect transition="in" filter="wipe(left)">
                                      <p:cBhvr>
                                        <p:cTn id="7" dur="500"/>
                                        <p:tgtEl>
                                          <p:spTgt spid="71066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10659"/>
                                        </p:tgtEl>
                                        <p:attrNameLst>
                                          <p:attrName>style.visibility</p:attrName>
                                        </p:attrNameLst>
                                      </p:cBhvr>
                                      <p:to>
                                        <p:strVal val="visible"/>
                                      </p:to>
                                    </p:set>
                                    <p:animEffect transition="in" filter="wipe(left)">
                                      <p:cBhvr>
                                        <p:cTn id="12" dur="500"/>
                                        <p:tgtEl>
                                          <p:spTgt spid="710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0663"/>
                                        </p:tgtEl>
                                        <p:attrNameLst>
                                          <p:attrName>style.visibility</p:attrName>
                                        </p:attrNameLst>
                                      </p:cBhvr>
                                      <p:to>
                                        <p:strVal val="visible"/>
                                      </p:to>
                                    </p:set>
                                    <p:animEffect transition="in" filter="wipe(left)">
                                      <p:cBhvr>
                                        <p:cTn id="17" dur="500"/>
                                        <p:tgtEl>
                                          <p:spTgt spid="71066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0662"/>
                                        </p:tgtEl>
                                        <p:attrNameLst>
                                          <p:attrName>style.visibility</p:attrName>
                                        </p:attrNameLst>
                                      </p:cBhvr>
                                      <p:to>
                                        <p:strVal val="visible"/>
                                      </p:to>
                                    </p:set>
                                    <p:animEffect transition="in" filter="wipe(left)">
                                      <p:cBhvr>
                                        <p:cTn id="22" dur="500"/>
                                        <p:tgtEl>
                                          <p:spTgt spid="7106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0659" grpId="0" autoUpdateAnimBg="0"/>
      <p:bldP spid="710660" grpId="0" autoUpdateAnimBg="0"/>
      <p:bldP spid="710663"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1682" name="Object 2">
            <a:extLst>
              <a:ext uri="{FF2B5EF4-FFF2-40B4-BE49-F238E27FC236}">
                <a16:creationId xmlns:a16="http://schemas.microsoft.com/office/drawing/2014/main" id="{9E1F6CA0-5AD1-1CEB-65D4-625C6F6B5C50}"/>
              </a:ext>
            </a:extLst>
          </p:cNvPr>
          <p:cNvGraphicFramePr>
            <a:graphicFrameLocks noChangeAspect="1"/>
          </p:cNvGraphicFramePr>
          <p:nvPr/>
        </p:nvGraphicFramePr>
        <p:xfrm>
          <a:off x="6877050" y="1484313"/>
          <a:ext cx="863600" cy="406400"/>
        </p:xfrm>
        <a:graphic>
          <a:graphicData uri="http://schemas.openxmlformats.org/presentationml/2006/ole">
            <mc:AlternateContent xmlns:mc="http://schemas.openxmlformats.org/markup-compatibility/2006">
              <mc:Choice xmlns:v="urn:schemas-microsoft-com:vml" Requires="v">
                <p:oleObj name="Equation" r:id="rId2" imgW="863280" imgH="406080" progId="Equation.3">
                  <p:embed/>
                </p:oleObj>
              </mc:Choice>
              <mc:Fallback>
                <p:oleObj name="Equation" r:id="rId2" imgW="863280" imgH="406080"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7050" y="1484313"/>
                        <a:ext cx="8636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1683" name="Object 3">
            <a:extLst>
              <a:ext uri="{FF2B5EF4-FFF2-40B4-BE49-F238E27FC236}">
                <a16:creationId xmlns:a16="http://schemas.microsoft.com/office/drawing/2014/main" id="{90CC32F5-8F2E-F4D7-D5DF-2CEE4CE269A6}"/>
              </a:ext>
            </a:extLst>
          </p:cNvPr>
          <p:cNvGraphicFramePr>
            <a:graphicFrameLocks noChangeAspect="1"/>
          </p:cNvGraphicFramePr>
          <p:nvPr/>
        </p:nvGraphicFramePr>
        <p:xfrm>
          <a:off x="2195513" y="2852738"/>
          <a:ext cx="1066800" cy="850900"/>
        </p:xfrm>
        <a:graphic>
          <a:graphicData uri="http://schemas.openxmlformats.org/presentationml/2006/ole">
            <mc:AlternateContent xmlns:mc="http://schemas.openxmlformats.org/markup-compatibility/2006">
              <mc:Choice xmlns:v="urn:schemas-microsoft-com:vml" Requires="v">
                <p:oleObj name="Equation" r:id="rId4" imgW="1066680" imgH="850680" progId="Equation.3">
                  <p:embed/>
                </p:oleObj>
              </mc:Choice>
              <mc:Fallback>
                <p:oleObj name="Equation" r:id="rId4" imgW="1066680" imgH="850680"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2852738"/>
                        <a:ext cx="1066800" cy="85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11684" name="Object 4">
            <a:extLst>
              <a:ext uri="{FF2B5EF4-FFF2-40B4-BE49-F238E27FC236}">
                <a16:creationId xmlns:a16="http://schemas.microsoft.com/office/drawing/2014/main" id="{C50A06BE-C0AF-6E80-6920-5340FB89A801}"/>
              </a:ext>
            </a:extLst>
          </p:cNvPr>
          <p:cNvGraphicFramePr>
            <a:graphicFrameLocks noChangeAspect="1"/>
          </p:cNvGraphicFramePr>
          <p:nvPr/>
        </p:nvGraphicFramePr>
        <p:xfrm>
          <a:off x="3203575" y="3141663"/>
          <a:ext cx="2736850" cy="398462"/>
        </p:xfrm>
        <a:graphic>
          <a:graphicData uri="http://schemas.openxmlformats.org/presentationml/2006/ole">
            <mc:AlternateContent xmlns:mc="http://schemas.openxmlformats.org/markup-compatibility/2006">
              <mc:Choice xmlns:v="urn:schemas-microsoft-com:vml" Requires="v">
                <p:oleObj name="Equation" r:id="rId6" imgW="2006280" imgH="393480" progId="Equation.3">
                  <p:embed/>
                </p:oleObj>
              </mc:Choice>
              <mc:Fallback>
                <p:oleObj name="Equation" r:id="rId6" imgW="2006280" imgH="393480" progId="Equation.3">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03575" y="3141663"/>
                        <a:ext cx="2736850" cy="398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11685" name="Rectangle 5">
            <a:extLst>
              <a:ext uri="{FF2B5EF4-FFF2-40B4-BE49-F238E27FC236}">
                <a16:creationId xmlns:a16="http://schemas.microsoft.com/office/drawing/2014/main" id="{484C5600-F480-DA38-E2E3-ED451EF2AA80}"/>
              </a:ext>
            </a:extLst>
          </p:cNvPr>
          <p:cNvSpPr>
            <a:spLocks noChangeArrowheads="1"/>
          </p:cNvSpPr>
          <p:nvPr/>
        </p:nvSpPr>
        <p:spPr bwMode="auto">
          <a:xfrm>
            <a:off x="468313" y="4437063"/>
            <a:ext cx="7543800"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spcBef>
                <a:spcPct val="10000"/>
              </a:spcBef>
            </a:pPr>
            <a:r>
              <a:rPr kumimoji="1" lang="zh-CN" altLang="en-US" sz="2800" b="1">
                <a:solidFill>
                  <a:srgbClr val="0000FF"/>
                </a:solidFill>
                <a:latin typeface="Times New Roman" panose="02020603050405020304" pitchFamily="18" charset="0"/>
              </a:rPr>
              <a:t>小概率事件在一次试验中实际上几乎是不发生的 （称之为实际推断原理）， 从而可知接待时间是有规定的</a:t>
            </a:r>
            <a:r>
              <a:rPr kumimoji="1" lang="en-US" altLang="zh-CN" sz="2800" b="1">
                <a:solidFill>
                  <a:srgbClr val="0000FF"/>
                </a:solidFill>
                <a:latin typeface="Times New Roman" panose="02020603050405020304" pitchFamily="18" charset="0"/>
              </a:rPr>
              <a:t>.</a:t>
            </a:r>
          </a:p>
        </p:txBody>
      </p:sp>
      <p:sp>
        <p:nvSpPr>
          <p:cNvPr id="711686" name="Rectangle 6">
            <a:extLst>
              <a:ext uri="{FF2B5EF4-FFF2-40B4-BE49-F238E27FC236}">
                <a16:creationId xmlns:a16="http://schemas.microsoft.com/office/drawing/2014/main" id="{0A3A2E61-3CE4-CEFD-32E8-D3AFEA119960}"/>
              </a:ext>
            </a:extLst>
          </p:cNvPr>
          <p:cNvSpPr>
            <a:spLocks noChangeArrowheads="1"/>
          </p:cNvSpPr>
          <p:nvPr/>
        </p:nvSpPr>
        <p:spPr bwMode="auto">
          <a:xfrm>
            <a:off x="539750" y="1412875"/>
            <a:ext cx="6432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800" b="1">
                <a:solidFill>
                  <a:schemeClr val="tx2"/>
                </a:solidFill>
                <a:latin typeface="Times New Roman" panose="02020603050405020304" pitchFamily="18" charset="0"/>
              </a:rPr>
              <a:t> 12 </a:t>
            </a:r>
            <a:r>
              <a:rPr kumimoji="1" lang="zh-CN" altLang="en-US" sz="2800" b="1">
                <a:solidFill>
                  <a:schemeClr val="tx2"/>
                </a:solidFill>
                <a:latin typeface="Times New Roman" panose="02020603050405020304" pitchFamily="18" charset="0"/>
              </a:rPr>
              <a:t>次接待都是在周二和周四进行的共有</a:t>
            </a:r>
          </a:p>
        </p:txBody>
      </p:sp>
      <p:sp>
        <p:nvSpPr>
          <p:cNvPr id="711687" name="Rectangle 7">
            <a:extLst>
              <a:ext uri="{FF2B5EF4-FFF2-40B4-BE49-F238E27FC236}">
                <a16:creationId xmlns:a16="http://schemas.microsoft.com/office/drawing/2014/main" id="{D389B8C4-A997-3E99-2119-296D2BEF947D}"/>
              </a:ext>
            </a:extLst>
          </p:cNvPr>
          <p:cNvSpPr>
            <a:spLocks noChangeArrowheads="1"/>
          </p:cNvSpPr>
          <p:nvPr/>
        </p:nvSpPr>
        <p:spPr bwMode="auto">
          <a:xfrm>
            <a:off x="611188" y="2133600"/>
            <a:ext cx="70580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800" b="1">
                <a:solidFill>
                  <a:schemeClr val="tx2"/>
                </a:solidFill>
                <a:latin typeface="Times New Roman" panose="02020603050405020304" pitchFamily="18" charset="0"/>
              </a:rPr>
              <a:t>故</a:t>
            </a:r>
            <a:r>
              <a:rPr kumimoji="1" lang="en-US" altLang="zh-CN" sz="2800" b="1">
                <a:solidFill>
                  <a:schemeClr val="tx2"/>
                </a:solidFill>
                <a:latin typeface="Times New Roman" panose="02020603050405020304" pitchFamily="18" charset="0"/>
              </a:rPr>
              <a:t>12 </a:t>
            </a:r>
            <a:r>
              <a:rPr kumimoji="1" lang="zh-CN" altLang="en-US" sz="2800" b="1">
                <a:solidFill>
                  <a:schemeClr val="tx2"/>
                </a:solidFill>
                <a:latin typeface="Times New Roman" panose="02020603050405020304" pitchFamily="18" charset="0"/>
              </a:rPr>
              <a:t>次接待都是在周二和周四进行的概率为</a:t>
            </a: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11686"/>
                                        </p:tgtEl>
                                        <p:attrNameLst>
                                          <p:attrName>style.visibility</p:attrName>
                                        </p:attrNameLst>
                                      </p:cBhvr>
                                      <p:to>
                                        <p:strVal val="visible"/>
                                      </p:to>
                                    </p:set>
                                    <p:animEffect transition="in" filter="wipe(left)">
                                      <p:cBhvr>
                                        <p:cTn id="7" dur="500"/>
                                        <p:tgtEl>
                                          <p:spTgt spid="7116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711682"/>
                                        </p:tgtEl>
                                        <p:attrNameLst>
                                          <p:attrName>style.visibility</p:attrName>
                                        </p:attrNameLst>
                                      </p:cBhvr>
                                      <p:to>
                                        <p:strVal val="visible"/>
                                      </p:to>
                                    </p:set>
                                    <p:animEffect transition="in" filter="wipe(left)">
                                      <p:cBhvr>
                                        <p:cTn id="12" dur="500"/>
                                        <p:tgtEl>
                                          <p:spTgt spid="71168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11687"/>
                                        </p:tgtEl>
                                        <p:attrNameLst>
                                          <p:attrName>style.visibility</p:attrName>
                                        </p:attrNameLst>
                                      </p:cBhvr>
                                      <p:to>
                                        <p:strVal val="visible"/>
                                      </p:to>
                                    </p:set>
                                    <p:animEffect transition="in" filter="wipe(left)">
                                      <p:cBhvr>
                                        <p:cTn id="17" dur="500"/>
                                        <p:tgtEl>
                                          <p:spTgt spid="7116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711683"/>
                                        </p:tgtEl>
                                        <p:attrNameLst>
                                          <p:attrName>style.visibility</p:attrName>
                                        </p:attrNameLst>
                                      </p:cBhvr>
                                      <p:to>
                                        <p:strVal val="visible"/>
                                      </p:to>
                                    </p:set>
                                    <p:animEffect transition="in" filter="wipe(left)">
                                      <p:cBhvr>
                                        <p:cTn id="22" dur="500"/>
                                        <p:tgtEl>
                                          <p:spTgt spid="71168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711684"/>
                                        </p:tgtEl>
                                        <p:attrNameLst>
                                          <p:attrName>style.visibility</p:attrName>
                                        </p:attrNameLst>
                                      </p:cBhvr>
                                      <p:to>
                                        <p:strVal val="visible"/>
                                      </p:to>
                                    </p:set>
                                    <p:animEffect transition="in" filter="wipe(left)">
                                      <p:cBhvr>
                                        <p:cTn id="27" dur="500"/>
                                        <p:tgtEl>
                                          <p:spTgt spid="71168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11685"/>
                                        </p:tgtEl>
                                        <p:attrNameLst>
                                          <p:attrName>style.visibility</p:attrName>
                                        </p:attrNameLst>
                                      </p:cBhvr>
                                      <p:to>
                                        <p:strVal val="visible"/>
                                      </p:to>
                                    </p:set>
                                    <p:animEffect transition="in" filter="wipe(left)">
                                      <p:cBhvr>
                                        <p:cTn id="32" dur="500"/>
                                        <p:tgtEl>
                                          <p:spTgt spid="7116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5" grpId="0" autoUpdateAnimBg="0"/>
      <p:bldP spid="711686" grpId="0" autoUpdateAnimBg="0"/>
      <p:bldP spid="711687" grpId="0" autoUpdateAnimBg="0"/>
    </p:bldLst>
  </p:timing>
</p:sld>
</file>

<file path=ppt/theme/theme1.xml><?xml version="1.0" encoding="utf-8"?>
<a:theme xmlns:a="http://schemas.openxmlformats.org/drawingml/2006/main" name="Pixel">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jy3">
  <a:themeElements>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jy3">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jy3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jy3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jy3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jy3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jy3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jy3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jy3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Pixel">
  <a:themeElements>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1_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0000FF"/>
              </a:solidFill>
            </a14:hiddenFill>
          </a:ext>
          <a:ext uri="{91240B29-F687-4F45-9708-019B960494DF}">
            <a14:hiddenLine xmlns:a14="http://schemas.microsoft.com/office/drawing/2010/main" w="28575" cap="flat" cmpd="sng" algn="ctr">
              <a:solidFill>
                <a:schemeClr val="tx1"/>
              </a:solidFill>
              <a:prstDash val="solid"/>
              <a:miter lim="800000"/>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1_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1_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1_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1_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1_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1_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1_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1_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1_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1_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1_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1_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Pixel</Template>
  <TotalTime>6978</TotalTime>
  <Words>2683</Words>
  <Application>Microsoft Office PowerPoint</Application>
  <PresentationFormat>全屏显示(4:3)</PresentationFormat>
  <Paragraphs>283</Paragraphs>
  <Slides>73</Slides>
  <Notes>6</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3</vt:i4>
      </vt:variant>
      <vt:variant>
        <vt:lpstr>幻灯片标题</vt:lpstr>
      </vt:variant>
      <vt:variant>
        <vt:i4>73</vt:i4>
      </vt:variant>
    </vt:vector>
  </HeadingPairs>
  <TitlesOfParts>
    <vt:vector size="92" baseType="lpstr">
      <vt:lpstr>Times New Roman</vt:lpstr>
      <vt:lpstr>宋体</vt:lpstr>
      <vt:lpstr>Arial</vt:lpstr>
      <vt:lpstr>Wingdings</vt:lpstr>
      <vt:lpstr>Arial Black</vt:lpstr>
      <vt:lpstr>Verdana</vt:lpstr>
      <vt:lpstr>Lucida Handwriting</vt:lpstr>
      <vt:lpstr>Arial Unicode MS</vt:lpstr>
      <vt:lpstr>楷体_GB2312</vt:lpstr>
      <vt:lpstr>黑体</vt:lpstr>
      <vt:lpstr>Symbol</vt:lpstr>
      <vt:lpstr>华文新魏</vt:lpstr>
      <vt:lpstr>Math1</vt:lpstr>
      <vt:lpstr>Pixel</vt:lpstr>
      <vt:lpstr>jy3</vt:lpstr>
      <vt:lpstr>1_Pixel</vt:lpstr>
      <vt:lpstr>Microsoft 公式 3.0</vt:lpstr>
      <vt:lpstr>MathType 5.0 Equation</vt:lpstr>
      <vt:lpstr>MathType 6.0 Equation</vt:lpstr>
      <vt:lpstr>  第八章       假设检验</vt:lpstr>
      <vt:lpstr>PowerPoint 演示文稿</vt:lpstr>
      <vt:lpstr>PowerPoint 演示文稿</vt:lpstr>
      <vt:lpstr>PowerPoint 演示文稿</vt:lpstr>
      <vt:lpstr>女士品茶</vt:lpstr>
      <vt:lpstr>女士品茶</vt:lpstr>
      <vt:lpstr>女士品茶</vt:lpstr>
      <vt:lpstr>PowerPoint 演示文稿</vt:lpstr>
      <vt:lpstr>PowerPoint 演示文稿</vt:lpstr>
      <vt:lpstr>PowerPoint 演示文稿</vt:lpstr>
      <vt:lpstr>PowerPoint 演示文稿</vt:lpstr>
      <vt:lpstr>如果假设H0为真, </vt:lpstr>
      <vt:lpstr>PowerPoint 演示文稿</vt:lpstr>
      <vt:lpstr>PowerPoint 演示文稿</vt:lpstr>
      <vt:lpstr>由标准正态分布 分位点的定义得:    k=za/2.</vt:lpstr>
      <vt:lpstr>PowerPoint 演示文稿</vt:lpstr>
      <vt:lpstr>PowerPoint 演示文稿</vt:lpstr>
      <vt:lpstr>PowerPoint 演示文稿</vt:lpstr>
      <vt:lpstr>前面的检验问题常叙述成: 在显著性水平a下, 检验假设  H0:m=m0,         H1:mm0.         (1.2)</vt:lpstr>
      <vt:lpstr>PowerPoint 演示文稿</vt:lpstr>
      <vt:lpstr>PowerPoint 演示文稿</vt:lpstr>
      <vt:lpstr>PowerPoint 演示文稿</vt:lpstr>
      <vt:lpstr>PowerPoint 演示文稿</vt:lpstr>
      <vt:lpstr>形如(1.2)式中的备择假设H1, 表示m可能大于也可能小于m0, 称为双边备择假设, 而称形如(1.2)式的假设检验为双边假设检验.</vt:lpstr>
      <vt:lpstr>综上所述, 处理参数的假设检验问题步骤为: 1. 根据实际问题的要求, 提出原假设H0及备择假设H1; </vt:lpstr>
      <vt:lpstr>PowerPoint 演示文稿</vt:lpstr>
      <vt:lpstr>   有时只关心总体均值是否增大. 例如试验新工艺以提高材料的强度。此时，我们需要检验假设  H0:mm0,       H1:m&gt;m0.            (1.3) 形如(1.3)的假设检验, 称为右边检验。   </vt:lpstr>
      <vt:lpstr>设总体X~N(m,s2), s为已知, X1,X2,...,Xn是来自X的样本. 给定显著性水平a. 来求检验问题  H0:mm0,  H1:m&gt;m0   (1.3) 的拒绝域. </vt:lpstr>
      <vt:lpstr>PowerPoint 演示文稿</vt:lpstr>
      <vt:lpstr>第二节 正态总体均值的假设检验</vt:lpstr>
      <vt:lpstr>一、单个总体              均值  的检验</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三、基于成对数据的检验</vt:lpstr>
      <vt:lpstr>PowerPoint 演示文稿</vt:lpstr>
      <vt:lpstr>   设有n对相互独立的观察结果:(X1,Y1), (X2,Y2), ..., (Xn,Yn), 令D1=X1-Y1,, ..., Dn=Xn-Yn, </vt:lpstr>
      <vt:lpstr>PowerPoint 演示文稿</vt:lpstr>
      <vt:lpstr>分别记D1,D2,...,Dn的样本均值和样本方差的观察值为`d, sD2, 按表8.1中单个正态总体均值的 t 检验. 知检验问题(1),(2),(3),的拒绝域分别为 (显著性水平为a):</vt:lpstr>
      <vt:lpstr>PowerPoint 演示文稿</vt:lpstr>
      <vt:lpstr>PowerPoint 演示文稿</vt:lpstr>
      <vt:lpstr>PowerPoint 演示文稿</vt:lpstr>
      <vt:lpstr>PowerPoint 演示文稿</vt:lpstr>
      <vt:lpstr>第三节 正态总体方差的假设检验</vt:lpstr>
      <vt:lpstr>一、单个总体              的情况</vt:lpstr>
      <vt:lpstr>PowerPoint 演示文稿</vt:lpstr>
      <vt:lpstr>PowerPoint 演示文稿</vt:lpstr>
      <vt:lpstr>PowerPoint 演示文稿</vt:lpstr>
      <vt:lpstr>PowerPoint 演示文稿</vt:lpstr>
      <vt:lpstr>二、两个总体                              的情况</vt:lpstr>
      <vt:lpstr>PowerPoint 演示文稿</vt:lpstr>
      <vt:lpstr>PowerPoint 演示文稿</vt:lpstr>
      <vt:lpstr>二、两个总体                               的情况</vt:lpstr>
      <vt:lpstr>PowerPoint 演示文稿</vt:lpstr>
      <vt:lpstr>PowerPoint 演示文稿</vt:lpstr>
      <vt:lpstr>第8节  假设检验问题的p值法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P184   例1</vt:lpstr>
      <vt:lpstr>PowerPoint 演示文稿</vt:lpstr>
      <vt:lpstr>PowerPoint 演示文稿</vt:lpstr>
      <vt:lpstr>  第八章       假设检验</vt:lpstr>
    </vt:vector>
  </TitlesOfParts>
  <Manager/>
  <Company>石家庄经济学院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第八章假设检验</dc:title>
  <dc:creator>石家庄经济学院数理学院</dc:creator>
  <cp:lastModifiedBy>梁 润宇</cp:lastModifiedBy>
  <cp:revision>697</cp:revision>
  <dcterms:created xsi:type="dcterms:W3CDTF">1996-07-15T15:40:02Z</dcterms:created>
  <dcterms:modified xsi:type="dcterms:W3CDTF">2022-07-31T09:04:04Z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所有者">
    <vt:lpwstr>康娜</vt:lpwstr>
  </property>
</Properties>
</file>