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handoutMasterIdLst>
    <p:handoutMasterId r:id="rId11"/>
  </p:handoutMasterIdLst>
  <p:sldIdLst>
    <p:sldId id="790" r:id="rId2"/>
    <p:sldId id="791" r:id="rId3"/>
    <p:sldId id="792" r:id="rId4"/>
    <p:sldId id="793" r:id="rId5"/>
    <p:sldId id="794" r:id="rId6"/>
    <p:sldId id="787" r:id="rId7"/>
    <p:sldId id="788" r:id="rId8"/>
    <p:sldId id="786" r:id="rId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65" autoAdjust="0"/>
  </p:normalViewPr>
  <p:slideViewPr>
    <p:cSldViewPr snapToGrid="0">
      <p:cViewPr varScale="1">
        <p:scale>
          <a:sx n="90" d="100"/>
          <a:sy n="90" d="100"/>
        </p:scale>
        <p:origin x="2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模型（示例）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686800" cy="5067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一个实例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某个工厂物资管理的概念模型。物资管理涉及的实体有：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仓库：属性有仓库号、面积、电话号码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零件：属性有零件号、名称、规格、单价、描述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供应商：属性有供应商号、姓名、地址、电话号码、账号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项目：属性有项目号、预算、开工日期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/>
              <a:t>职工：属性有职工号、姓名、年龄、职称</a:t>
            </a:r>
          </a:p>
        </p:txBody>
      </p:sp>
    </p:spTree>
    <p:extLst>
      <p:ext uri="{BB962C8B-B14F-4D97-AF65-F5344CB8AC3E}">
        <p14:creationId xmlns:p14="http://schemas.microsoft.com/office/powerpoint/2010/main" val="37888952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模型（示例）</a:t>
            </a:r>
          </a:p>
        </p:txBody>
      </p:sp>
      <p:pic>
        <p:nvPicPr>
          <p:cNvPr id="686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00213"/>
            <a:ext cx="86518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43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模型（示例）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435975" cy="509587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</a:pPr>
            <a:r>
              <a:rPr lang="zh-CN" altLang="en-US" dirty="0"/>
              <a:t>这些实体之间的联系如下： 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 一个仓库可以存放多种零件，一种零件可以存放在多个 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仓库中，因此仓库和零件具有多对多的联系。用</a:t>
            </a:r>
            <a:r>
              <a:rPr lang="zh-CN" altLang="en-US" sz="2200" dirty="0">
                <a:solidFill>
                  <a:srgbClr val="FF00FF"/>
                </a:solidFill>
              </a:rPr>
              <a:t>库存量</a:t>
            </a:r>
            <a:endParaRPr lang="en-US" altLang="zh-CN" sz="2200" dirty="0">
              <a:solidFill>
                <a:srgbClr val="FF00FF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FF"/>
                </a:solidFill>
              </a:rPr>
              <a:t>           </a:t>
            </a:r>
            <a:r>
              <a:rPr lang="zh-CN" altLang="en-US" sz="2200" dirty="0"/>
              <a:t>来表示某种零件在某个仓库中的数量。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 一个仓库有多个职工当仓库保管员，一个职工只能在一</a:t>
            </a:r>
            <a:endParaRPr lang="en-US" altLang="zh-CN" sz="2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个仓库工作，因此仓库和职工之间是一对多的联系。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 职工之间具有领导与被领导关系。即仓库主任领导若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          干保管员，因此职工实体型中具有一对多的联系。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 供应商、项目和零件三者之间具有多对多的联系。即一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个供应商可以供给若干项目多种零件，每个项目可以使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用不同供应商供应的零件，每种零件可由不同供应商供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给。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032003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模型（示例）</a:t>
            </a:r>
          </a:p>
        </p:txBody>
      </p:sp>
      <p:pic>
        <p:nvPicPr>
          <p:cNvPr id="6963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557338"/>
            <a:ext cx="821213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3205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/>
              <a:t>模型（示例）</a:t>
            </a:r>
            <a:endParaRPr lang="zh-CN" altLang="en-US" sz="3600" dirty="0"/>
          </a:p>
        </p:txBody>
      </p:sp>
      <p:pic>
        <p:nvPicPr>
          <p:cNvPr id="7065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4588"/>
            <a:ext cx="719296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174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/>
              <a:t>模型（示例）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8" y="1402642"/>
            <a:ext cx="7592485" cy="771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" y="2352610"/>
            <a:ext cx="7621064" cy="933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1"/>
          <a:stretch/>
        </p:blipFill>
        <p:spPr>
          <a:xfrm>
            <a:off x="2982134" y="2000342"/>
            <a:ext cx="5910039" cy="4857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7" y="3883890"/>
            <a:ext cx="358190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/>
              <a:t>模型（示例）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"/>
          <a:stretch/>
        </p:blipFill>
        <p:spPr>
          <a:xfrm>
            <a:off x="337859" y="1407459"/>
            <a:ext cx="8002117" cy="26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15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/>
              <a:t>模型（示例）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3" y="0"/>
            <a:ext cx="7154273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54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2931</TotalTime>
  <Words>302</Words>
  <Application>Microsoft Macintosh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主题</vt:lpstr>
      <vt:lpstr>E-R模型（示例）</vt:lpstr>
      <vt:lpstr>E-R模型（示例）</vt:lpstr>
      <vt:lpstr>E-R模型（示例）</vt:lpstr>
      <vt:lpstr>E-R模型（示例）</vt:lpstr>
      <vt:lpstr>E-R模型（示例）</vt:lpstr>
      <vt:lpstr>E-R模型（示例）</vt:lpstr>
      <vt:lpstr>E-R模型（示例）</vt:lpstr>
      <vt:lpstr>E-R模型（示例）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Jianbin Qin</cp:lastModifiedBy>
  <cp:revision>768</cp:revision>
  <cp:lastPrinted>2020-11-03T04:09:11Z</cp:lastPrinted>
  <dcterms:created xsi:type="dcterms:W3CDTF">2020-09-13T01:44:02Z</dcterms:created>
  <dcterms:modified xsi:type="dcterms:W3CDTF">2024-01-03T10:40:24Z</dcterms:modified>
</cp:coreProperties>
</file>