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"/>
  </p:handoutMasterIdLst>
  <p:sldIdLst>
    <p:sldId id="256" r:id="rId3"/>
    <p:sldId id="312" r:id="rId5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gs" Target="tags/tag193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2</a:t>
            </a:r>
            <a:r>
              <a:t>个工具的使用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1. </a:t>
            </a:r>
            <a:r>
              <a:t>安装一个</a:t>
            </a:r>
            <a:r>
              <a:rPr lang="en-US" altLang="zh-CN"/>
              <a:t>Web</a:t>
            </a:r>
            <a:r>
              <a:t>开发的</a:t>
            </a:r>
            <a:r>
              <a:rPr lang="en-US" altLang="zh-CN"/>
              <a:t>IDE</a:t>
            </a:r>
            <a:endParaRPr lang="en-US" altLang="zh-CN"/>
          </a:p>
          <a:p>
            <a:r>
              <a:rPr lang="en-US" altLang="zh-CN"/>
              <a:t>2. </a:t>
            </a:r>
            <a:r>
              <a:t>试用</a:t>
            </a:r>
            <a:r>
              <a:rPr lang="en-US" altLang="zh-CN"/>
              <a:t>Chrome</a:t>
            </a:r>
            <a:r>
              <a:t>的开发者工具</a:t>
            </a:r>
          </a:p>
          <a:p>
            <a:pPr lvl="1"/>
            <a:r>
              <a:t>元素、样式、布局、控制台</a:t>
            </a:r>
          </a:p>
          <a:p>
            <a:pPr lvl="0"/>
            <a:r>
              <a:t>在浏览器中打开自己写的</a:t>
            </a:r>
            <a:r>
              <a:rPr lang="en-US" altLang="zh-CN"/>
              <a:t>HelloWorld</a:t>
            </a:r>
            <a:r>
              <a:t>代码</a:t>
            </a:r>
            <a:r>
              <a:rPr lang="en-US" altLang="zh-CN"/>
              <a:t>	</a:t>
            </a:r>
            <a:endParaRPr lang="en-US" altLang="zh-CN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WPS 演示</Application>
  <PresentationFormat>宽屏</PresentationFormat>
  <Paragraphs>11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Office 主题​​</vt:lpstr>
      <vt:lpstr>Web编程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83</cp:revision>
  <dcterms:created xsi:type="dcterms:W3CDTF">2019-06-19T02:08:00Z</dcterms:created>
  <dcterms:modified xsi:type="dcterms:W3CDTF">2023-09-05T18:14:38Z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A279E1D4D855411181C3462E195C1B95</vt:lpwstr>
  </property>
</Properties>
</file>