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8"/>
  </p:handoutMasterIdLst>
  <p:sldIdLst>
    <p:sldId id="256" r:id="rId3"/>
    <p:sldId id="342" r:id="rId5"/>
    <p:sldId id="343" r:id="rId6"/>
    <p:sldId id="340" r:id="rId7"/>
  </p:sldIdLst>
  <p:sldSz cx="9144000" cy="6858000" type="screen4x3"/>
  <p:notesSz cx="6858000" cy="9144000"/>
  <p:custDataLst>
    <p:tags r:id="rId1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654" y="5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presProps" Target="presProps.xml"/><Relationship Id="rId8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gs" Target="tags/tag196.xml"/><Relationship Id="rId11" Type="http://schemas.openxmlformats.org/officeDocument/2006/relationships/tableStyles" Target="tableStyles.xml"/><Relationship Id="rId10" Type="http://schemas.openxmlformats.org/officeDocument/2006/relationships/viewProps" Target="viewProps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 smtClean="0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4.xml"/><Relationship Id="rId7" Type="http://schemas.openxmlformats.org/officeDocument/2006/relationships/image" Target="../media/image3.png"/><Relationship Id="rId6" Type="http://schemas.openxmlformats.org/officeDocument/2006/relationships/tags" Target="../tags/tag3.xml"/><Relationship Id="rId5" Type="http://schemas.openxmlformats.org/officeDocument/2006/relationships/image" Target="../media/image2.png"/><Relationship Id="rId4" Type="http://schemas.openxmlformats.org/officeDocument/2006/relationships/tags" Target="../tags/tag2.xml"/><Relationship Id="rId3" Type="http://schemas.openxmlformats.org/officeDocument/2006/relationships/image" Target="../media/image1.jpeg"/><Relationship Id="rId2" Type="http://schemas.openxmlformats.org/officeDocument/2006/relationships/tags" Target="../tags/tag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tags" Target="../tags/tag7.xml"/><Relationship Id="rId11" Type="http://schemas.openxmlformats.org/officeDocument/2006/relationships/tags" Target="../tags/tag6.xml"/><Relationship Id="rId10" Type="http://schemas.openxmlformats.org/officeDocument/2006/relationships/tags" Target="../tags/tag5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9" Type="http://schemas.openxmlformats.org/officeDocument/2006/relationships/tags" Target="../tags/tag88.xml"/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92.xml"/><Relationship Id="rId7" Type="http://schemas.openxmlformats.org/officeDocument/2006/relationships/image" Target="../media/image3.png"/><Relationship Id="rId6" Type="http://schemas.openxmlformats.org/officeDocument/2006/relationships/tags" Target="../tags/tag91.xml"/><Relationship Id="rId5" Type="http://schemas.openxmlformats.org/officeDocument/2006/relationships/image" Target="../media/image2.png"/><Relationship Id="rId4" Type="http://schemas.openxmlformats.org/officeDocument/2006/relationships/tags" Target="../tags/tag90.xml"/><Relationship Id="rId3" Type="http://schemas.openxmlformats.org/officeDocument/2006/relationships/image" Target="../media/image1.jpeg"/><Relationship Id="rId2" Type="http://schemas.openxmlformats.org/officeDocument/2006/relationships/tags" Target="../tags/tag89.xml"/><Relationship Id="rId14" Type="http://schemas.openxmlformats.org/officeDocument/2006/relationships/tags" Target="../tags/tag97.xml"/><Relationship Id="rId13" Type="http://schemas.openxmlformats.org/officeDocument/2006/relationships/tags" Target="../tags/tag96.xml"/><Relationship Id="rId12" Type="http://schemas.openxmlformats.org/officeDocument/2006/relationships/tags" Target="../tags/tag95.xml"/><Relationship Id="rId11" Type="http://schemas.openxmlformats.org/officeDocument/2006/relationships/tags" Target="../tags/tag94.xml"/><Relationship Id="rId10" Type="http://schemas.openxmlformats.org/officeDocument/2006/relationships/tags" Target="../tags/tag93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105.xml"/><Relationship Id="rId8" Type="http://schemas.openxmlformats.org/officeDocument/2006/relationships/tags" Target="../tags/tag104.xml"/><Relationship Id="rId7" Type="http://schemas.openxmlformats.org/officeDocument/2006/relationships/tags" Target="../tags/tag103.xml"/><Relationship Id="rId6" Type="http://schemas.openxmlformats.org/officeDocument/2006/relationships/tags" Target="../tags/tag102.xml"/><Relationship Id="rId5" Type="http://schemas.openxmlformats.org/officeDocument/2006/relationships/tags" Target="../tags/tag101.xml"/><Relationship Id="rId4" Type="http://schemas.openxmlformats.org/officeDocument/2006/relationships/tags" Target="../tags/tag100.xml"/><Relationship Id="rId3" Type="http://schemas.openxmlformats.org/officeDocument/2006/relationships/tags" Target="../tags/tag99.xml"/><Relationship Id="rId2" Type="http://schemas.openxmlformats.org/officeDocument/2006/relationships/tags" Target="../tags/tag98.xml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113.xml"/><Relationship Id="rId8" Type="http://schemas.openxmlformats.org/officeDocument/2006/relationships/tags" Target="../tags/tag112.xml"/><Relationship Id="rId7" Type="http://schemas.openxmlformats.org/officeDocument/2006/relationships/tags" Target="../tags/tag111.xml"/><Relationship Id="rId6" Type="http://schemas.openxmlformats.org/officeDocument/2006/relationships/tags" Target="../tags/tag110.xml"/><Relationship Id="rId5" Type="http://schemas.openxmlformats.org/officeDocument/2006/relationships/tags" Target="../tags/tag109.xml"/><Relationship Id="rId4" Type="http://schemas.openxmlformats.org/officeDocument/2006/relationships/tags" Target="../tags/tag108.xml"/><Relationship Id="rId3" Type="http://schemas.openxmlformats.org/officeDocument/2006/relationships/tags" Target="../tags/tag107.xml"/><Relationship Id="rId2" Type="http://schemas.openxmlformats.org/officeDocument/2006/relationships/tags" Target="../tags/tag106.xml"/><Relationship Id="rId15" Type="http://schemas.openxmlformats.org/officeDocument/2006/relationships/tags" Target="../tags/tag119.xml"/><Relationship Id="rId14" Type="http://schemas.openxmlformats.org/officeDocument/2006/relationships/tags" Target="../tags/tag118.xml"/><Relationship Id="rId13" Type="http://schemas.openxmlformats.org/officeDocument/2006/relationships/tags" Target="../tags/tag117.xml"/><Relationship Id="rId12" Type="http://schemas.openxmlformats.org/officeDocument/2006/relationships/tags" Target="../tags/tag116.xml"/><Relationship Id="rId11" Type="http://schemas.openxmlformats.org/officeDocument/2006/relationships/tags" Target="../tags/tag115.xml"/><Relationship Id="rId10" Type="http://schemas.openxmlformats.org/officeDocument/2006/relationships/tags" Target="../tags/tag114.xml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127.xml"/><Relationship Id="rId8" Type="http://schemas.openxmlformats.org/officeDocument/2006/relationships/tags" Target="../tags/tag126.xml"/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2" Type="http://schemas.openxmlformats.org/officeDocument/2006/relationships/tags" Target="../tags/tag130.xml"/><Relationship Id="rId11" Type="http://schemas.openxmlformats.org/officeDocument/2006/relationships/tags" Target="../tags/tag129.xml"/><Relationship Id="rId10" Type="http://schemas.openxmlformats.org/officeDocument/2006/relationships/tags" Target="../tags/tag128.xml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138.xml"/><Relationship Id="rId8" Type="http://schemas.openxmlformats.org/officeDocument/2006/relationships/tags" Target="../tags/tag137.xml"/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6" Type="http://schemas.openxmlformats.org/officeDocument/2006/relationships/tags" Target="../tags/tag145.xml"/><Relationship Id="rId15" Type="http://schemas.openxmlformats.org/officeDocument/2006/relationships/tags" Target="../tags/tag144.xml"/><Relationship Id="rId14" Type="http://schemas.openxmlformats.org/officeDocument/2006/relationships/tags" Target="../tags/tag143.xml"/><Relationship Id="rId13" Type="http://schemas.openxmlformats.org/officeDocument/2006/relationships/tags" Target="../tags/tag142.xml"/><Relationship Id="rId12" Type="http://schemas.openxmlformats.org/officeDocument/2006/relationships/tags" Target="../tags/tag141.xml"/><Relationship Id="rId11" Type="http://schemas.openxmlformats.org/officeDocument/2006/relationships/tags" Target="../tags/tag140.xml"/><Relationship Id="rId10" Type="http://schemas.openxmlformats.org/officeDocument/2006/relationships/tags" Target="../tags/tag139.xm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53.xml"/><Relationship Id="rId8" Type="http://schemas.openxmlformats.org/officeDocument/2006/relationships/tags" Target="../tags/tag152.xml"/><Relationship Id="rId7" Type="http://schemas.openxmlformats.org/officeDocument/2006/relationships/tags" Target="../tags/tag151.xml"/><Relationship Id="rId6" Type="http://schemas.openxmlformats.org/officeDocument/2006/relationships/tags" Target="../tags/tag150.xml"/><Relationship Id="rId5" Type="http://schemas.openxmlformats.org/officeDocument/2006/relationships/tags" Target="../tags/tag149.xml"/><Relationship Id="rId4" Type="http://schemas.openxmlformats.org/officeDocument/2006/relationships/tags" Target="../tags/tag148.xml"/><Relationship Id="rId3" Type="http://schemas.openxmlformats.org/officeDocument/2006/relationships/tags" Target="../tags/tag147.xml"/><Relationship Id="rId2" Type="http://schemas.openxmlformats.org/officeDocument/2006/relationships/tags" Target="../tags/tag146.xml"/><Relationship Id="rId12" Type="http://schemas.openxmlformats.org/officeDocument/2006/relationships/tags" Target="../tags/tag156.xml"/><Relationship Id="rId11" Type="http://schemas.openxmlformats.org/officeDocument/2006/relationships/tags" Target="../tags/tag155.xml"/><Relationship Id="rId10" Type="http://schemas.openxmlformats.org/officeDocument/2006/relationships/tags" Target="../tags/tag154.xml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64.xml"/><Relationship Id="rId8" Type="http://schemas.openxmlformats.org/officeDocument/2006/relationships/tags" Target="../tags/tag163.xml"/><Relationship Id="rId7" Type="http://schemas.openxmlformats.org/officeDocument/2006/relationships/tags" Target="../tags/tag162.xml"/><Relationship Id="rId6" Type="http://schemas.openxmlformats.org/officeDocument/2006/relationships/tags" Target="../tags/tag161.xml"/><Relationship Id="rId5" Type="http://schemas.openxmlformats.org/officeDocument/2006/relationships/tags" Target="../tags/tag160.xml"/><Relationship Id="rId4" Type="http://schemas.openxmlformats.org/officeDocument/2006/relationships/tags" Target="../tags/tag159.xml"/><Relationship Id="rId3" Type="http://schemas.openxmlformats.org/officeDocument/2006/relationships/tags" Target="../tags/tag158.xml"/><Relationship Id="rId2" Type="http://schemas.openxmlformats.org/officeDocument/2006/relationships/tags" Target="../tags/tag157.xml"/><Relationship Id="rId14" Type="http://schemas.openxmlformats.org/officeDocument/2006/relationships/tags" Target="../tags/tag169.xml"/><Relationship Id="rId13" Type="http://schemas.openxmlformats.org/officeDocument/2006/relationships/tags" Target="../tags/tag168.xml"/><Relationship Id="rId12" Type="http://schemas.openxmlformats.org/officeDocument/2006/relationships/tags" Target="../tags/tag167.xml"/><Relationship Id="rId11" Type="http://schemas.openxmlformats.org/officeDocument/2006/relationships/tags" Target="../tags/tag166.xml"/><Relationship Id="rId10" Type="http://schemas.openxmlformats.org/officeDocument/2006/relationships/tags" Target="../tags/tag165.xml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9" Type="http://schemas.openxmlformats.org/officeDocument/2006/relationships/tags" Target="../tags/tag177.xml"/><Relationship Id="rId8" Type="http://schemas.openxmlformats.org/officeDocument/2006/relationships/tags" Target="../tags/tag176.xml"/><Relationship Id="rId7" Type="http://schemas.openxmlformats.org/officeDocument/2006/relationships/tags" Target="../tags/tag175.xml"/><Relationship Id="rId6" Type="http://schemas.openxmlformats.org/officeDocument/2006/relationships/tags" Target="../tags/tag174.xml"/><Relationship Id="rId5" Type="http://schemas.openxmlformats.org/officeDocument/2006/relationships/tags" Target="../tags/tag173.xml"/><Relationship Id="rId4" Type="http://schemas.openxmlformats.org/officeDocument/2006/relationships/tags" Target="../tags/tag172.xml"/><Relationship Id="rId3" Type="http://schemas.openxmlformats.org/officeDocument/2006/relationships/tags" Target="../tags/tag171.xml"/><Relationship Id="rId2" Type="http://schemas.openxmlformats.org/officeDocument/2006/relationships/tags" Target="../tags/tag170.xml"/><Relationship Id="rId15" Type="http://schemas.openxmlformats.org/officeDocument/2006/relationships/tags" Target="../tags/tag183.xml"/><Relationship Id="rId14" Type="http://schemas.openxmlformats.org/officeDocument/2006/relationships/tags" Target="../tags/tag182.xml"/><Relationship Id="rId13" Type="http://schemas.openxmlformats.org/officeDocument/2006/relationships/tags" Target="../tags/tag181.xml"/><Relationship Id="rId12" Type="http://schemas.openxmlformats.org/officeDocument/2006/relationships/tags" Target="../tags/tag180.xml"/><Relationship Id="rId11" Type="http://schemas.openxmlformats.org/officeDocument/2006/relationships/tags" Target="../tags/tag179.xml"/><Relationship Id="rId10" Type="http://schemas.openxmlformats.org/officeDocument/2006/relationships/tags" Target="../tags/tag178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9" Type="http://schemas.openxmlformats.org/officeDocument/2006/relationships/tags" Target="../tags/tag18.xml"/><Relationship Id="rId8" Type="http://schemas.openxmlformats.org/officeDocument/2006/relationships/tags" Target="../tags/tag17.xml"/><Relationship Id="rId7" Type="http://schemas.openxmlformats.org/officeDocument/2006/relationships/tags" Target="../tags/tag16.xml"/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0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png"/><Relationship Id="rId8" Type="http://schemas.openxmlformats.org/officeDocument/2006/relationships/tags" Target="../tags/tag23.xml"/><Relationship Id="rId7" Type="http://schemas.openxmlformats.org/officeDocument/2006/relationships/image" Target="../media/image2.png"/><Relationship Id="rId6" Type="http://schemas.openxmlformats.org/officeDocument/2006/relationships/tags" Target="../tags/tag22.xml"/><Relationship Id="rId5" Type="http://schemas.openxmlformats.org/officeDocument/2006/relationships/image" Target="../media/image3.png"/><Relationship Id="rId4" Type="http://schemas.openxmlformats.org/officeDocument/2006/relationships/tags" Target="../tags/tag21.xml"/><Relationship Id="rId3" Type="http://schemas.openxmlformats.org/officeDocument/2006/relationships/image" Target="../media/image1.jpeg"/><Relationship Id="rId2" Type="http://schemas.openxmlformats.org/officeDocument/2006/relationships/tags" Target="../tags/tag20.xml"/><Relationship Id="rId16" Type="http://schemas.openxmlformats.org/officeDocument/2006/relationships/tags" Target="../tags/tag29.xml"/><Relationship Id="rId15" Type="http://schemas.openxmlformats.org/officeDocument/2006/relationships/tags" Target="../tags/tag28.xml"/><Relationship Id="rId14" Type="http://schemas.openxmlformats.org/officeDocument/2006/relationships/tags" Target="../tags/tag27.xml"/><Relationship Id="rId13" Type="http://schemas.openxmlformats.org/officeDocument/2006/relationships/tags" Target="../tags/tag26.xml"/><Relationship Id="rId12" Type="http://schemas.openxmlformats.org/officeDocument/2006/relationships/tags" Target="../tags/tag25.xml"/><Relationship Id="rId11" Type="http://schemas.openxmlformats.org/officeDocument/2006/relationships/image" Target="../media/image5.png"/><Relationship Id="rId10" Type="http://schemas.openxmlformats.org/officeDocument/2006/relationships/tags" Target="../tags/tag24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7.xml"/><Relationship Id="rId8" Type="http://schemas.openxmlformats.org/officeDocument/2006/relationships/tags" Target="../tags/tag36.xml"/><Relationship Id="rId7" Type="http://schemas.openxmlformats.org/officeDocument/2006/relationships/tags" Target="../tags/tag35.xml"/><Relationship Id="rId6" Type="http://schemas.openxmlformats.org/officeDocument/2006/relationships/tags" Target="../tags/tag34.xml"/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1" Type="http://schemas.openxmlformats.org/officeDocument/2006/relationships/tags" Target="../tags/tag39.xml"/><Relationship Id="rId10" Type="http://schemas.openxmlformats.org/officeDocument/2006/relationships/tags" Target="../tags/tag38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47.xml"/><Relationship Id="rId8" Type="http://schemas.openxmlformats.org/officeDocument/2006/relationships/tags" Target="../tags/tag46.xml"/><Relationship Id="rId7" Type="http://schemas.openxmlformats.org/officeDocument/2006/relationships/tags" Target="../tags/tag45.xml"/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3" Type="http://schemas.openxmlformats.org/officeDocument/2006/relationships/tags" Target="../tags/tag51.xml"/><Relationship Id="rId12" Type="http://schemas.openxmlformats.org/officeDocument/2006/relationships/tags" Target="../tags/tag50.xml"/><Relationship Id="rId11" Type="http://schemas.openxmlformats.org/officeDocument/2006/relationships/tags" Target="../tags/tag49.xml"/><Relationship Id="rId10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6.xml"/><Relationship Id="rId8" Type="http://schemas.openxmlformats.org/officeDocument/2006/relationships/tags" Target="../tags/tag55.xml"/><Relationship Id="rId7" Type="http://schemas.openxmlformats.org/officeDocument/2006/relationships/image" Target="../media/image4.png"/><Relationship Id="rId6" Type="http://schemas.openxmlformats.org/officeDocument/2006/relationships/tags" Target="../tags/tag54.xml"/><Relationship Id="rId5" Type="http://schemas.openxmlformats.org/officeDocument/2006/relationships/image" Target="../media/image2.png"/><Relationship Id="rId4" Type="http://schemas.openxmlformats.org/officeDocument/2006/relationships/tags" Target="../tags/tag53.xml"/><Relationship Id="rId3" Type="http://schemas.openxmlformats.org/officeDocument/2006/relationships/image" Target="../media/image6.jpeg"/><Relationship Id="rId2" Type="http://schemas.openxmlformats.org/officeDocument/2006/relationships/tags" Target="../tags/tag52.xml"/><Relationship Id="rId11" Type="http://schemas.openxmlformats.org/officeDocument/2006/relationships/tags" Target="../tags/tag58.xml"/><Relationship Id="rId10" Type="http://schemas.openxmlformats.org/officeDocument/2006/relationships/tags" Target="../tags/tag5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9.xml"/><Relationship Id="rId8" Type="http://schemas.openxmlformats.org/officeDocument/2006/relationships/tags" Target="../tags/tag68.xml"/><Relationship Id="rId7" Type="http://schemas.openxmlformats.org/officeDocument/2006/relationships/tags" Target="../tags/tag67.xml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tags" Target="../tags/tag63.xml"/><Relationship Id="rId2" Type="http://schemas.openxmlformats.org/officeDocument/2006/relationships/tags" Target="../tags/tag62.xml"/><Relationship Id="rId11" Type="http://schemas.openxmlformats.org/officeDocument/2006/relationships/tags" Target="../tags/tag71.xml"/><Relationship Id="rId10" Type="http://schemas.openxmlformats.org/officeDocument/2006/relationships/tags" Target="../tags/tag70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79.xml"/><Relationship Id="rId8" Type="http://schemas.openxmlformats.org/officeDocument/2006/relationships/tags" Target="../tags/tag78.xml"/><Relationship Id="rId7" Type="http://schemas.openxmlformats.org/officeDocument/2006/relationships/tags" Target="../tags/tag77.xml"/><Relationship Id="rId6" Type="http://schemas.openxmlformats.org/officeDocument/2006/relationships/tags" Target="../tags/tag76.xml"/><Relationship Id="rId5" Type="http://schemas.openxmlformats.org/officeDocument/2006/relationships/tags" Target="../tags/tag75.xml"/><Relationship Id="rId4" Type="http://schemas.openxmlformats.org/officeDocument/2006/relationships/tags" Target="../tags/tag74.xml"/><Relationship Id="rId3" Type="http://schemas.openxmlformats.org/officeDocument/2006/relationships/tags" Target="../tags/tag73.xml"/><Relationship Id="rId2" Type="http://schemas.openxmlformats.org/officeDocument/2006/relationships/tags" Target="../tags/tag72.xml"/><Relationship Id="rId10" Type="http://schemas.openxmlformats.org/officeDocument/2006/relationships/tags" Target="../tags/tag8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cxnSp>
        <p:nvCxnSpPr>
          <p:cNvPr id="13" name="直接连接符 12"/>
          <p:cNvCxnSpPr/>
          <p:nvPr>
            <p:custDataLst>
              <p:tags r:id="rId10"/>
            </p:custDataLst>
          </p:nvPr>
        </p:nvCxnSpPr>
        <p:spPr>
          <a:xfrm>
            <a:off x="4328840" y="3801904"/>
            <a:ext cx="486322" cy="0"/>
          </a:xfrm>
          <a:prstGeom prst="line">
            <a:avLst/>
          </a:prstGeom>
          <a:ln w="28575" cap="rnd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11"/>
            </p:custDataLst>
          </p:nvPr>
        </p:nvSpPr>
        <p:spPr>
          <a:xfrm>
            <a:off x="502412" y="1375710"/>
            <a:ext cx="8139178" cy="132286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 spc="600" baseline="0">
                <a:solidFill>
                  <a:schemeClr val="bg1"/>
                </a:solidFill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12"/>
            </p:custDataLst>
          </p:nvPr>
        </p:nvSpPr>
        <p:spPr>
          <a:xfrm>
            <a:off x="502412" y="2753327"/>
            <a:ext cx="8139178" cy="628042"/>
          </a:xfrm>
        </p:spPr>
        <p:txBody>
          <a:bodyPr lIns="90000" tIns="46800" rIns="90000" bIns="46800">
            <a:norm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100" u="none" strike="noStrike" kern="1200" cap="none" spc="2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6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9"/>
            </p:custDataLst>
          </p:nvPr>
        </p:nvSpPr>
        <p:spPr>
          <a:xfrm>
            <a:off x="502448" y="952508"/>
            <a:ext cx="8139178" cy="5388907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7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0"/>
            </p:custDataLst>
          </p:nvPr>
        </p:nvSpPr>
        <p:spPr>
          <a:xfrm>
            <a:off x="735532" y="1594956"/>
            <a:ext cx="7672937" cy="1031557"/>
          </a:xfrm>
        </p:spPr>
        <p:txBody>
          <a:bodyPr vert="horz" lIns="90000" tIns="46800" rIns="90000" bIns="46800" rtlCol="0" anchor="b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3600" b="1" i="0" u="none" strike="noStrike" kern="1200" cap="none" spc="6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3" hasCustomPrompt="1"/>
            <p:custDataLst>
              <p:tags r:id="rId14"/>
            </p:custDataLst>
          </p:nvPr>
        </p:nvSpPr>
        <p:spPr>
          <a:xfrm>
            <a:off x="1471061" y="2696898"/>
            <a:ext cx="6201877" cy="1031557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50000"/>
              </a:lnSpc>
              <a:buNone/>
              <a:defRPr sz="135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  <a:lvl2pPr algn="ctr">
              <a:defRPr/>
            </a:lvl2pPr>
            <a:lvl3pPr algn="ctr">
              <a:defRPr/>
            </a:lvl3pPr>
            <a:lvl4pPr algn="ctr">
              <a:defRPr/>
            </a:lvl4pPr>
            <a:lvl5pPr algn="ctr">
              <a:defRPr/>
            </a:lvl5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grpSp>
        <p:nvGrpSpPr>
          <p:cNvPr id="6" name="Group 11"/>
          <p:cNvGrpSpPr/>
          <p:nvPr>
            <p:custDataLst>
              <p:tags r:id="rId5"/>
            </p:custDataLst>
          </p:nvPr>
        </p:nvGrpSpPr>
        <p:grpSpPr>
          <a:xfrm>
            <a:off x="8127206" y="6350000"/>
            <a:ext cx="945356" cy="311785"/>
            <a:chOff x="1237129" y="4625788"/>
            <a:chExt cx="597666" cy="147918"/>
          </a:xfrm>
        </p:grpSpPr>
        <p:sp>
          <p:nvSpPr>
            <p:cNvPr id="7" name="Oval 12"/>
            <p:cNvSpPr/>
            <p:nvPr>
              <p:custDataLst>
                <p:tags r:id="rId6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rgbClr val="A0C6E2"/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8" name="Oval 13"/>
            <p:cNvSpPr/>
            <p:nvPr>
              <p:custDataLst>
                <p:tags r:id="rId7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>
              <p:custDataLst>
                <p:tags r:id="rId8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219600" y="304200"/>
            <a:ext cx="8704800" cy="62496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zh-CN" altLang="en-US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</a:endParaRPr>
          </a:p>
        </p:txBody>
      </p:sp>
      <p:grpSp>
        <p:nvGrpSpPr>
          <p:cNvPr id="19" name="Group 11"/>
          <p:cNvGrpSpPr/>
          <p:nvPr>
            <p:custDataLst>
              <p:tags r:id="rId3"/>
            </p:custDataLst>
          </p:nvPr>
        </p:nvGrpSpPr>
        <p:grpSpPr>
          <a:xfrm rot="0">
            <a:off x="121920" y="168910"/>
            <a:ext cx="945356" cy="311785"/>
            <a:chOff x="1237129" y="4625788"/>
            <a:chExt cx="597666" cy="147918"/>
          </a:xfrm>
        </p:grpSpPr>
        <p:sp>
          <p:nvSpPr>
            <p:cNvPr id="2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5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6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27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107204" y="6355080"/>
            <a:ext cx="945356" cy="311785"/>
            <a:chOff x="1237129" y="4625788"/>
            <a:chExt cx="597666" cy="147918"/>
          </a:xfrm>
        </p:grpSpPr>
        <p:sp>
          <p:nvSpPr>
            <p:cNvPr id="28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29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30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961200" y="1249200"/>
            <a:ext cx="7219800" cy="723600"/>
          </a:xfrm>
        </p:spPr>
        <p:txBody>
          <a:bodyPr anchor="ctr">
            <a:normAutofit/>
          </a:bodyPr>
          <a:lstStyle>
            <a:lvl1pPr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2"/>
            </p:custDataLst>
          </p:nvPr>
        </p:nvSpPr>
        <p:spPr>
          <a:xfrm>
            <a:off x="960835" y="2163600"/>
            <a:ext cx="7219950" cy="3445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0"/>
            <a:ext cx="3617595" cy="6866255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16" name="Group 11"/>
          <p:cNvGrpSpPr/>
          <p:nvPr>
            <p:custDataLst>
              <p:tags r:id="rId3"/>
            </p:custDataLst>
          </p:nvPr>
        </p:nvGrpSpPr>
        <p:grpSpPr>
          <a:xfrm>
            <a:off x="143351" y="6350000"/>
            <a:ext cx="945356" cy="311785"/>
            <a:chOff x="1237129" y="4625788"/>
            <a:chExt cx="597666" cy="147918"/>
          </a:xfrm>
        </p:grpSpPr>
        <p:sp>
          <p:nvSpPr>
            <p:cNvPr id="17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8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9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7"/>
            </p:custDataLst>
          </p:nvPr>
        </p:nvSpPr>
        <p:spPr>
          <a:xfrm>
            <a:off x="437400" y="770400"/>
            <a:ext cx="2970000" cy="882000"/>
          </a:xfrm>
        </p:spPr>
        <p:txBody>
          <a:bodyPr anchor="ctr">
            <a:normAutofit/>
          </a:bodyPr>
          <a:lstStyle>
            <a:lvl1pPr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1"/>
            </p:custDataLst>
          </p:nvPr>
        </p:nvSpPr>
        <p:spPr>
          <a:xfrm>
            <a:off x="440100" y="1764000"/>
            <a:ext cx="2967300" cy="4093200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3825900" y="769938"/>
            <a:ext cx="4860000" cy="5087937"/>
          </a:xfrm>
        </p:spPr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26640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8043386" y="187325"/>
            <a:ext cx="945356" cy="31178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11"/>
            </p:custDataLst>
          </p:nvPr>
        </p:nvSpPr>
        <p:spPr>
          <a:xfrm>
            <a:off x="459000" y="781200"/>
            <a:ext cx="8232300" cy="626400"/>
          </a:xfrm>
        </p:spPr>
        <p:txBody>
          <a:bodyPr wrap="square" anchor="ctr">
            <a:normAutofit/>
          </a:bodyPr>
          <a:lstStyle>
            <a:lvl1pPr algn="ctr">
              <a:defRPr sz="27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5"/>
            </p:custDataLst>
          </p:nvPr>
        </p:nvSpPr>
        <p:spPr>
          <a:xfrm>
            <a:off x="459000" y="1659600"/>
            <a:ext cx="8231981" cy="828000"/>
          </a:xfrm>
        </p:spPr>
        <p:txBody>
          <a:bodyPr wrap="square"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6"/>
            </p:custDataLst>
          </p:nvPr>
        </p:nvSpPr>
        <p:spPr>
          <a:xfrm>
            <a:off x="459581" y="2808000"/>
            <a:ext cx="8224200" cy="34308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0" y="5029201"/>
            <a:ext cx="9144000" cy="1828799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>
            <a:off x="135255" y="187325"/>
            <a:ext cx="945356" cy="311785"/>
            <a:chOff x="1237129" y="4625788"/>
            <a:chExt cx="597666" cy="147918"/>
          </a:xfrm>
        </p:grpSpPr>
        <p:sp>
          <p:nvSpPr>
            <p:cNvPr id="10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53600" y="669600"/>
            <a:ext cx="8232300" cy="565200"/>
          </a:xfrm>
        </p:spPr>
        <p:txBody>
          <a:bodyPr wrap="square" anchor="ctr">
            <a:normAutofit/>
          </a:bodyPr>
          <a:lstStyle>
            <a:lvl1pPr algn="ctr">
              <a:defRPr sz="24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53628" y="1681200"/>
            <a:ext cx="8243100" cy="321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2"/>
            </p:custDataLst>
          </p:nvPr>
        </p:nvSpPr>
        <p:spPr>
          <a:xfrm>
            <a:off x="445500" y="5180400"/>
            <a:ext cx="8251200" cy="10116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0"/>
            <a:ext cx="9144000" cy="914400"/>
          </a:xfrm>
          <a:prstGeom prst="rect">
            <a:avLst/>
          </a:prstGeom>
          <a:solidFill>
            <a:schemeClr val="tx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flipH="1">
            <a:off x="8011478" y="300990"/>
            <a:ext cx="945356" cy="31178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4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434700" y="237600"/>
            <a:ext cx="8278200" cy="441964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1"/>
            </p:custDataLst>
          </p:nvPr>
        </p:nvSpPr>
        <p:spPr>
          <a:xfrm>
            <a:off x="434700" y="1663200"/>
            <a:ext cx="40068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2"/>
            </p:custDataLst>
          </p:nvPr>
        </p:nvSpPr>
        <p:spPr>
          <a:xfrm>
            <a:off x="4681800" y="1663200"/>
            <a:ext cx="4025700" cy="28944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3"/>
            </p:custDataLst>
          </p:nvPr>
        </p:nvSpPr>
        <p:spPr>
          <a:xfrm>
            <a:off x="429300" y="4816800"/>
            <a:ext cx="40068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4"/>
            </p:custDataLst>
          </p:nvPr>
        </p:nvSpPr>
        <p:spPr>
          <a:xfrm>
            <a:off x="4689900" y="4813200"/>
            <a:ext cx="4025700" cy="781200"/>
          </a:xfrm>
        </p:spPr>
        <p:txBody>
          <a:bodyPr wrap="square"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0" y="959224"/>
            <a:ext cx="9144000" cy="4939553"/>
          </a:xfrm>
          <a:prstGeom prst="rect">
            <a:avLst/>
          </a:pr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lvl="0" algn="ctr"/>
            <a:endParaRPr lang="en-US" altLang="zh-CN" sz="1350" baseline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grpSp>
        <p:nvGrpSpPr>
          <p:cNvPr id="6" name="Group 11"/>
          <p:cNvGrpSpPr/>
          <p:nvPr>
            <p:custDataLst>
              <p:tags r:id="rId3"/>
            </p:custDataLst>
          </p:nvPr>
        </p:nvGrpSpPr>
        <p:grpSpPr>
          <a:xfrm rot="0">
            <a:off x="135255" y="187325"/>
            <a:ext cx="1530668" cy="504825"/>
            <a:chOff x="1237129" y="4625788"/>
            <a:chExt cx="597666" cy="147918"/>
          </a:xfrm>
        </p:grpSpPr>
        <p:sp>
          <p:nvSpPr>
            <p:cNvPr id="8" name="Oval 12"/>
            <p:cNvSpPr/>
            <p:nvPr>
              <p:custDataLst>
                <p:tags r:id="rId4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3"/>
            <p:cNvSpPr/>
            <p:nvPr>
              <p:custDataLst>
                <p:tags r:id="rId5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4"/>
            <p:cNvSpPr/>
            <p:nvPr>
              <p:custDataLst>
                <p:tags r:id="rId6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grpSp>
        <p:nvGrpSpPr>
          <p:cNvPr id="13" name="Group 11"/>
          <p:cNvGrpSpPr/>
          <p:nvPr>
            <p:custDataLst>
              <p:tags r:id="rId7"/>
            </p:custDataLst>
          </p:nvPr>
        </p:nvGrpSpPr>
        <p:grpSpPr>
          <a:xfrm rot="0" flipH="1">
            <a:off x="7500938" y="6162040"/>
            <a:ext cx="1530668" cy="504825"/>
            <a:chOff x="1237129" y="4625788"/>
            <a:chExt cx="597666" cy="147918"/>
          </a:xfrm>
        </p:grpSpPr>
        <p:sp>
          <p:nvSpPr>
            <p:cNvPr id="14" name="Oval 12"/>
            <p:cNvSpPr/>
            <p:nvPr>
              <p:custDataLst>
                <p:tags r:id="rId8"/>
              </p:custDataLst>
            </p:nvPr>
          </p:nvSpPr>
          <p:spPr>
            <a:xfrm>
              <a:off x="1237129" y="4625788"/>
              <a:ext cx="147918" cy="147918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5" name="Oval 13"/>
            <p:cNvSpPr/>
            <p:nvPr>
              <p:custDataLst>
                <p:tags r:id="rId9"/>
              </p:custDataLst>
            </p:nvPr>
          </p:nvSpPr>
          <p:spPr>
            <a:xfrm>
              <a:off x="1462003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6" name="Oval 14"/>
            <p:cNvSpPr/>
            <p:nvPr>
              <p:custDataLst>
                <p:tags r:id="rId10"/>
              </p:custDataLst>
            </p:nvPr>
          </p:nvSpPr>
          <p:spPr>
            <a:xfrm>
              <a:off x="1686877" y="4625788"/>
              <a:ext cx="147918" cy="147918"/>
            </a:xfrm>
            <a:prstGeom prst="ellipse">
              <a:avLst/>
            </a:prstGeom>
            <a:no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lnSpcReduction="1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1"/>
            </p:custDataLst>
          </p:nvPr>
        </p:nvSpPr>
        <p:spPr>
          <a:xfrm>
            <a:off x="1142100" y="1339200"/>
            <a:ext cx="6858000" cy="2386800"/>
          </a:xfrm>
        </p:spPr>
        <p:txBody>
          <a:bodyPr anchor="b">
            <a:normAutofit/>
          </a:bodyPr>
          <a:lstStyle>
            <a:lvl1pPr algn="ctr">
              <a:defRPr sz="45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4"/>
            </p:custDataLst>
          </p:nvPr>
        </p:nvSpPr>
        <p:spPr>
          <a:xfrm>
            <a:off x="1141810" y="3862800"/>
            <a:ext cx="6858000" cy="1656000"/>
          </a:xfrm>
        </p:spPr>
        <p:txBody>
          <a:bodyPr>
            <a:normAutofit/>
          </a:bodyPr>
          <a:lstStyle>
            <a:lvl1pPr algn="ctr"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7"/>
            </p:custDataLst>
          </p:nvPr>
        </p:nvSpPr>
        <p:spPr>
          <a:xfrm>
            <a:off x="502412" y="952508"/>
            <a:ext cx="8139178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5"/>
          <a:srcRect t="-357"/>
          <a:stretch>
            <a:fillRect/>
          </a:stretch>
        </p:blipFill>
        <p:spPr>
          <a:xfrm>
            <a:off x="0" y="3332481"/>
            <a:ext cx="9144000" cy="352551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11" name="图片 10" descr="C:\Users\kingsoft\Desktop\黑色.png黑色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11" cstate="screen"/>
          <a:srcRect/>
          <a:stretch>
            <a:fillRect/>
          </a:stretch>
        </p:blipFill>
        <p:spPr>
          <a:xfrm>
            <a:off x="-476" y="1002030"/>
            <a:ext cx="9144476" cy="340550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12"/>
            </p:custDataLst>
          </p:nvPr>
        </p:nvSpPr>
        <p:spPr>
          <a:xfrm>
            <a:off x="1952003" y="2255939"/>
            <a:ext cx="5239994" cy="905567"/>
          </a:xfrm>
        </p:spPr>
        <p:txBody>
          <a:bodyPr lIns="90000" tIns="46800" rIns="90000" bIns="0" anchor="b" anchorCtr="0">
            <a:normAutofit/>
          </a:bodyPr>
          <a:lstStyle>
            <a:lvl1pPr algn="ctr">
              <a:defRPr sz="4050" u="none" strike="noStrike" kern="1200" cap="none" spc="300" normalizeH="0" baseline="0">
                <a:solidFill>
                  <a:schemeClr val="bg1"/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2371414" y="3191008"/>
            <a:ext cx="4401172" cy="1077985"/>
          </a:xfrm>
        </p:spPr>
        <p:txBody>
          <a:bodyPr lIns="90000" tIns="0" rIns="90000" bIns="46800">
            <a:normAutofit/>
          </a:bodyPr>
          <a:lstStyle>
            <a:lvl1pPr marL="0" indent="0" algn="ctr" eaLnBrk="1" fontAlgn="auto" latinLnBrk="0" hangingPunct="1">
              <a:buNone/>
              <a:defRPr kumimoji="0" lang="zh-CN" altLang="en-US" sz="1500" b="0" i="0" u="none" strike="noStrike" kern="1200" cap="none" spc="150" normalizeH="0" baseline="0" noProof="1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8010272" y="6408725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4679158" y="952508"/>
            <a:ext cx="3962432" cy="5388907"/>
          </a:xfrm>
        </p:spPr>
        <p:txBody>
          <a:bodyPr>
            <a:normAutofit/>
          </a:bodyPr>
          <a:lstStyle>
            <a:lvl1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sz="12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组合 9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11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2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3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12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7"/>
            </p:custDataLst>
          </p:nvPr>
        </p:nvSpPr>
        <p:spPr>
          <a:xfrm>
            <a:off x="502448" y="952508"/>
            <a:ext cx="3962432" cy="381003"/>
          </a:xfrm>
        </p:spPr>
        <p:txBody>
          <a:bodyPr lIns="101600" tIns="38100" rIns="76200" bIns="38100" anchor="t" anchorCtr="0">
            <a:norm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1500" b="0" u="none" strike="noStrike" kern="1200" cap="none" spc="2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8"/>
            </p:custDataLst>
          </p:nvPr>
        </p:nvSpPr>
        <p:spPr>
          <a:xfrm>
            <a:off x="502444" y="1406525"/>
            <a:ext cx="3962400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9"/>
            </p:custDataLst>
          </p:nvPr>
        </p:nvSpPr>
        <p:spPr>
          <a:xfrm>
            <a:off x="4676813" y="952508"/>
            <a:ext cx="3962432" cy="381003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1500" b="0" i="0" u="none" strike="noStrike" kern="1200" cap="none" spc="2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10"/>
            </p:custDataLst>
          </p:nvPr>
        </p:nvSpPr>
        <p:spPr>
          <a:xfrm>
            <a:off x="4676813" y="1406525"/>
            <a:ext cx="3962432" cy="4934752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-2"/>
          <a:stretch>
            <a:fillRect/>
          </a:stretch>
        </p:blipFill>
        <p:spPr>
          <a:xfrm>
            <a:off x="0" y="-1"/>
            <a:ext cx="9144000" cy="6858001"/>
          </a:xfrm>
          <a:prstGeom prst="rect">
            <a:avLst/>
          </a:prstGeom>
        </p:spPr>
      </p:pic>
      <p:pic>
        <p:nvPicPr>
          <p:cNvPr id="40" name="图片 39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/>
          <a:stretch>
            <a:fillRect/>
          </a:stretch>
        </p:blipFill>
        <p:spPr>
          <a:xfrm>
            <a:off x="6388774" y="2"/>
            <a:ext cx="2755225" cy="2314936"/>
          </a:xfrm>
          <a:custGeom>
            <a:avLst/>
            <a:gdLst>
              <a:gd name="connsiteX0" fmla="*/ 262097 w 6578288"/>
              <a:gd name="connsiteY0" fmla="*/ 0 h 3252247"/>
              <a:gd name="connsiteX1" fmla="*/ 6578288 w 6578288"/>
              <a:gd name="connsiteY1" fmla="*/ 0 h 3252247"/>
              <a:gd name="connsiteX2" fmla="*/ 6578288 w 6578288"/>
              <a:gd name="connsiteY2" fmla="*/ 2835268 h 3252247"/>
              <a:gd name="connsiteX3" fmla="*/ 6556292 w 6578288"/>
              <a:gd name="connsiteY3" fmla="*/ 2837468 h 3252247"/>
              <a:gd name="connsiteX4" fmla="*/ 6292342 w 6578288"/>
              <a:gd name="connsiteY4" fmla="*/ 2865748 h 3252247"/>
              <a:gd name="connsiteX5" fmla="*/ 6122659 w 6578288"/>
              <a:gd name="connsiteY5" fmla="*/ 2875175 h 3252247"/>
              <a:gd name="connsiteX6" fmla="*/ 5924696 w 6578288"/>
              <a:gd name="connsiteY6" fmla="*/ 2894029 h 3252247"/>
              <a:gd name="connsiteX7" fmla="*/ 5877562 w 6578288"/>
              <a:gd name="connsiteY7" fmla="*/ 2903456 h 3252247"/>
              <a:gd name="connsiteX8" fmla="*/ 5755014 w 6578288"/>
              <a:gd name="connsiteY8" fmla="*/ 2941163 h 3252247"/>
              <a:gd name="connsiteX9" fmla="*/ 5670173 w 6578288"/>
              <a:gd name="connsiteY9" fmla="*/ 3007151 h 3252247"/>
              <a:gd name="connsiteX10" fmla="*/ 5632465 w 6578288"/>
              <a:gd name="connsiteY10" fmla="*/ 3026004 h 3252247"/>
              <a:gd name="connsiteX11" fmla="*/ 5566478 w 6578288"/>
              <a:gd name="connsiteY11" fmla="*/ 3073138 h 3252247"/>
              <a:gd name="connsiteX12" fmla="*/ 5538197 w 6578288"/>
              <a:gd name="connsiteY12" fmla="*/ 3082565 h 3252247"/>
              <a:gd name="connsiteX13" fmla="*/ 5519344 w 6578288"/>
              <a:gd name="connsiteY13" fmla="*/ 3110845 h 3252247"/>
              <a:gd name="connsiteX14" fmla="*/ 5491063 w 6578288"/>
              <a:gd name="connsiteY14" fmla="*/ 3129699 h 3252247"/>
              <a:gd name="connsiteX15" fmla="*/ 5396795 w 6578288"/>
              <a:gd name="connsiteY15" fmla="*/ 3139126 h 3252247"/>
              <a:gd name="connsiteX16" fmla="*/ 5227113 w 6578288"/>
              <a:gd name="connsiteY16" fmla="*/ 3148553 h 3252247"/>
              <a:gd name="connsiteX17" fmla="*/ 5151698 w 6578288"/>
              <a:gd name="connsiteY17" fmla="*/ 3167406 h 3252247"/>
              <a:gd name="connsiteX18" fmla="*/ 5104564 w 6578288"/>
              <a:gd name="connsiteY18" fmla="*/ 3176833 h 3252247"/>
              <a:gd name="connsiteX19" fmla="*/ 4708639 w 6578288"/>
              <a:gd name="connsiteY19" fmla="*/ 3186260 h 3252247"/>
              <a:gd name="connsiteX20" fmla="*/ 4652078 w 6578288"/>
              <a:gd name="connsiteY20" fmla="*/ 3205113 h 3252247"/>
              <a:gd name="connsiteX21" fmla="*/ 4614370 w 6578288"/>
              <a:gd name="connsiteY21" fmla="*/ 3214540 h 3252247"/>
              <a:gd name="connsiteX22" fmla="*/ 4586090 w 6578288"/>
              <a:gd name="connsiteY22" fmla="*/ 3233394 h 3252247"/>
              <a:gd name="connsiteX23" fmla="*/ 4463542 w 6578288"/>
              <a:gd name="connsiteY23" fmla="*/ 3242821 h 3252247"/>
              <a:gd name="connsiteX24" fmla="*/ 4095896 w 6578288"/>
              <a:gd name="connsiteY24" fmla="*/ 3252247 h 3252247"/>
              <a:gd name="connsiteX25" fmla="*/ 3982775 w 6578288"/>
              <a:gd name="connsiteY25" fmla="*/ 3233394 h 3252247"/>
              <a:gd name="connsiteX26" fmla="*/ 3907360 w 6578288"/>
              <a:gd name="connsiteY26" fmla="*/ 3214540 h 3252247"/>
              <a:gd name="connsiteX27" fmla="*/ 3775385 w 6578288"/>
              <a:gd name="connsiteY27" fmla="*/ 3195687 h 3252247"/>
              <a:gd name="connsiteX28" fmla="*/ 3747104 w 6578288"/>
              <a:gd name="connsiteY28" fmla="*/ 3186260 h 3252247"/>
              <a:gd name="connsiteX29" fmla="*/ 3690544 w 6578288"/>
              <a:gd name="connsiteY29" fmla="*/ 3167406 h 3252247"/>
              <a:gd name="connsiteX30" fmla="*/ 3520861 w 6578288"/>
              <a:gd name="connsiteY30" fmla="*/ 3129699 h 3252247"/>
              <a:gd name="connsiteX31" fmla="*/ 3492581 w 6578288"/>
              <a:gd name="connsiteY31" fmla="*/ 3120272 h 3252247"/>
              <a:gd name="connsiteX32" fmla="*/ 2898692 w 6578288"/>
              <a:gd name="connsiteY32" fmla="*/ 3110845 h 3252247"/>
              <a:gd name="connsiteX33" fmla="*/ 2830899 w 6578288"/>
              <a:gd name="connsiteY33" fmla="*/ 3120494 h 3252247"/>
              <a:gd name="connsiteX34" fmla="*/ 2824840 w 6578288"/>
              <a:gd name="connsiteY34" fmla="*/ 3121348 h 3252247"/>
              <a:gd name="connsiteX35" fmla="*/ 2820663 w 6578288"/>
              <a:gd name="connsiteY35" fmla="*/ 3121926 h 3252247"/>
              <a:gd name="connsiteX36" fmla="*/ 2822731 w 6578288"/>
              <a:gd name="connsiteY36" fmla="*/ 3121645 h 3252247"/>
              <a:gd name="connsiteX37" fmla="*/ 2824840 w 6578288"/>
              <a:gd name="connsiteY37" fmla="*/ 3121348 h 3252247"/>
              <a:gd name="connsiteX38" fmla="*/ 2829426 w 6578288"/>
              <a:gd name="connsiteY38" fmla="*/ 3120713 h 3252247"/>
              <a:gd name="connsiteX39" fmla="*/ 2776144 w 6578288"/>
              <a:gd name="connsiteY39" fmla="*/ 3129699 h 3252247"/>
              <a:gd name="connsiteX40" fmla="*/ 2672449 w 6578288"/>
              <a:gd name="connsiteY40" fmla="*/ 3148553 h 3252247"/>
              <a:gd name="connsiteX41" fmla="*/ 2153975 w 6578288"/>
              <a:gd name="connsiteY41" fmla="*/ 3167406 h 3252247"/>
              <a:gd name="connsiteX42" fmla="*/ 2087987 w 6578288"/>
              <a:gd name="connsiteY42" fmla="*/ 3176833 h 3252247"/>
              <a:gd name="connsiteX43" fmla="*/ 1974865 w 6578288"/>
              <a:gd name="connsiteY43" fmla="*/ 3195687 h 3252247"/>
              <a:gd name="connsiteX44" fmla="*/ 1550659 w 6578288"/>
              <a:gd name="connsiteY44" fmla="*/ 3205113 h 3252247"/>
              <a:gd name="connsiteX45" fmla="*/ 1418684 w 6578288"/>
              <a:gd name="connsiteY45" fmla="*/ 3195687 h 3252247"/>
              <a:gd name="connsiteX46" fmla="*/ 1324416 w 6578288"/>
              <a:gd name="connsiteY46" fmla="*/ 3176833 h 3252247"/>
              <a:gd name="connsiteX47" fmla="*/ 1267855 w 6578288"/>
              <a:gd name="connsiteY47" fmla="*/ 3167406 h 3252247"/>
              <a:gd name="connsiteX48" fmla="*/ 1060465 w 6578288"/>
              <a:gd name="connsiteY48" fmla="*/ 3157979 h 3252247"/>
              <a:gd name="connsiteX49" fmla="*/ 1022758 w 6578288"/>
              <a:gd name="connsiteY49" fmla="*/ 3148553 h 3252247"/>
              <a:gd name="connsiteX50" fmla="*/ 966197 w 6578288"/>
              <a:gd name="connsiteY50" fmla="*/ 3139126 h 3252247"/>
              <a:gd name="connsiteX51" fmla="*/ 928490 w 6578288"/>
              <a:gd name="connsiteY51" fmla="*/ 3120272 h 3252247"/>
              <a:gd name="connsiteX52" fmla="*/ 853076 w 6578288"/>
              <a:gd name="connsiteY52" fmla="*/ 3073138 h 3252247"/>
              <a:gd name="connsiteX53" fmla="*/ 824795 w 6578288"/>
              <a:gd name="connsiteY53" fmla="*/ 3054285 h 3252247"/>
              <a:gd name="connsiteX54" fmla="*/ 805942 w 6578288"/>
              <a:gd name="connsiteY54" fmla="*/ 2988297 h 3252247"/>
              <a:gd name="connsiteX55" fmla="*/ 777661 w 6578288"/>
              <a:gd name="connsiteY55" fmla="*/ 2865748 h 3252247"/>
              <a:gd name="connsiteX56" fmla="*/ 758808 w 6578288"/>
              <a:gd name="connsiteY56" fmla="*/ 2771480 h 3252247"/>
              <a:gd name="connsiteX57" fmla="*/ 739954 w 6578288"/>
              <a:gd name="connsiteY57" fmla="*/ 2686639 h 3252247"/>
              <a:gd name="connsiteX58" fmla="*/ 721100 w 6578288"/>
              <a:gd name="connsiteY58" fmla="*/ 2309567 h 3252247"/>
              <a:gd name="connsiteX59" fmla="*/ 692820 w 6578288"/>
              <a:gd name="connsiteY59" fmla="*/ 2215299 h 3252247"/>
              <a:gd name="connsiteX60" fmla="*/ 655113 w 6578288"/>
              <a:gd name="connsiteY60" fmla="*/ 2158738 h 3252247"/>
              <a:gd name="connsiteX61" fmla="*/ 617406 w 6578288"/>
              <a:gd name="connsiteY61" fmla="*/ 2130458 h 3252247"/>
              <a:gd name="connsiteX62" fmla="*/ 589125 w 6578288"/>
              <a:gd name="connsiteY62" fmla="*/ 2102177 h 3252247"/>
              <a:gd name="connsiteX63" fmla="*/ 523137 w 6578288"/>
              <a:gd name="connsiteY63" fmla="*/ 2083324 h 3252247"/>
              <a:gd name="connsiteX64" fmla="*/ 494857 w 6578288"/>
              <a:gd name="connsiteY64" fmla="*/ 2073897 h 3252247"/>
              <a:gd name="connsiteX65" fmla="*/ 466577 w 6578288"/>
              <a:gd name="connsiteY65" fmla="*/ 2055043 h 3252247"/>
              <a:gd name="connsiteX66" fmla="*/ 410016 w 6578288"/>
              <a:gd name="connsiteY66" fmla="*/ 2017336 h 3252247"/>
              <a:gd name="connsiteX67" fmla="*/ 372309 w 6578288"/>
              <a:gd name="connsiteY67" fmla="*/ 1960775 h 3252247"/>
              <a:gd name="connsiteX68" fmla="*/ 344028 w 6578288"/>
              <a:gd name="connsiteY68" fmla="*/ 1923068 h 3252247"/>
              <a:gd name="connsiteX69" fmla="*/ 315748 w 6578288"/>
              <a:gd name="connsiteY69" fmla="*/ 1894788 h 3252247"/>
              <a:gd name="connsiteX70" fmla="*/ 296894 w 6578288"/>
              <a:gd name="connsiteY70" fmla="*/ 1866507 h 3252247"/>
              <a:gd name="connsiteX71" fmla="*/ 268614 w 6578288"/>
              <a:gd name="connsiteY71" fmla="*/ 1838227 h 3252247"/>
              <a:gd name="connsiteX72" fmla="*/ 249760 w 6578288"/>
              <a:gd name="connsiteY72" fmla="*/ 1809946 h 3252247"/>
              <a:gd name="connsiteX73" fmla="*/ 202626 w 6578288"/>
              <a:gd name="connsiteY73" fmla="*/ 1753386 h 3252247"/>
              <a:gd name="connsiteX74" fmla="*/ 174346 w 6578288"/>
              <a:gd name="connsiteY74" fmla="*/ 1734532 h 3252247"/>
              <a:gd name="connsiteX75" fmla="*/ 164919 w 6578288"/>
              <a:gd name="connsiteY75" fmla="*/ 1706252 h 3252247"/>
              <a:gd name="connsiteX76" fmla="*/ 136639 w 6578288"/>
              <a:gd name="connsiteY76" fmla="*/ 1640264 h 3252247"/>
              <a:gd name="connsiteX77" fmla="*/ 98931 w 6578288"/>
              <a:gd name="connsiteY77" fmla="*/ 1564849 h 3252247"/>
              <a:gd name="connsiteX78" fmla="*/ 83937 w 6578288"/>
              <a:gd name="connsiteY78" fmla="*/ 1531605 h 3252247"/>
              <a:gd name="connsiteX79" fmla="*/ 78626 w 6578288"/>
              <a:gd name="connsiteY79" fmla="*/ 1520567 h 3252247"/>
              <a:gd name="connsiteX80" fmla="*/ 70651 w 6578288"/>
              <a:gd name="connsiteY80" fmla="*/ 1498862 h 3252247"/>
              <a:gd name="connsiteX81" fmla="*/ 51797 w 6578288"/>
              <a:gd name="connsiteY81" fmla="*/ 1451728 h 3252247"/>
              <a:gd name="connsiteX82" fmla="*/ 32944 w 6578288"/>
              <a:gd name="connsiteY82" fmla="*/ 1423447 h 3252247"/>
              <a:gd name="connsiteX83" fmla="*/ 23517 w 6578288"/>
              <a:gd name="connsiteY83" fmla="*/ 1376313 h 3252247"/>
              <a:gd name="connsiteX84" fmla="*/ 14090 w 6578288"/>
              <a:gd name="connsiteY84" fmla="*/ 1348033 h 3252247"/>
              <a:gd name="connsiteX85" fmla="*/ 14090 w 6578288"/>
              <a:gd name="connsiteY85" fmla="*/ 952107 h 3252247"/>
              <a:gd name="connsiteX86" fmla="*/ 32944 w 6578288"/>
              <a:gd name="connsiteY86" fmla="*/ 876693 h 3252247"/>
              <a:gd name="connsiteX87" fmla="*/ 42370 w 6578288"/>
              <a:gd name="connsiteY87" fmla="*/ 848412 h 3252247"/>
              <a:gd name="connsiteX88" fmla="*/ 61224 w 6578288"/>
              <a:gd name="connsiteY88" fmla="*/ 810705 h 3252247"/>
              <a:gd name="connsiteX89" fmla="*/ 70651 w 6578288"/>
              <a:gd name="connsiteY89" fmla="*/ 763571 h 3252247"/>
              <a:gd name="connsiteX90" fmla="*/ 98931 w 6578288"/>
              <a:gd name="connsiteY90" fmla="*/ 669303 h 3252247"/>
              <a:gd name="connsiteX91" fmla="*/ 117785 w 6578288"/>
              <a:gd name="connsiteY91" fmla="*/ 612742 h 3252247"/>
              <a:gd name="connsiteX92" fmla="*/ 127212 w 6578288"/>
              <a:gd name="connsiteY92" fmla="*/ 575035 h 3252247"/>
              <a:gd name="connsiteX93" fmla="*/ 136639 w 6578288"/>
              <a:gd name="connsiteY93" fmla="*/ 527901 h 3252247"/>
              <a:gd name="connsiteX94" fmla="*/ 146065 w 6578288"/>
              <a:gd name="connsiteY94" fmla="*/ 490194 h 3252247"/>
              <a:gd name="connsiteX95" fmla="*/ 155492 w 6578288"/>
              <a:gd name="connsiteY95" fmla="*/ 367645 h 3252247"/>
              <a:gd name="connsiteX96" fmla="*/ 174346 w 6578288"/>
              <a:gd name="connsiteY96" fmla="*/ 254524 h 3252247"/>
              <a:gd name="connsiteX97" fmla="*/ 183773 w 6578288"/>
              <a:gd name="connsiteY97" fmla="*/ 226243 h 3252247"/>
              <a:gd name="connsiteX98" fmla="*/ 202626 w 6578288"/>
              <a:gd name="connsiteY98" fmla="*/ 169682 h 3252247"/>
              <a:gd name="connsiteX99" fmla="*/ 212053 w 6578288"/>
              <a:gd name="connsiteY99" fmla="*/ 122548 h 3252247"/>
              <a:gd name="connsiteX100" fmla="*/ 230907 w 6578288"/>
              <a:gd name="connsiteY100" fmla="*/ 65988 h 3252247"/>
              <a:gd name="connsiteX101" fmla="*/ 256868 w 6578288"/>
              <a:gd name="connsiteY101" fmla="*/ 6891 h 3252247"/>
              <a:gd name="connsiteX102" fmla="*/ 262097 w 6578288"/>
              <a:gd name="connsiteY102" fmla="*/ 0 h 3252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</a:cxnLst>
            <a:rect l="l" t="t" r="r" b="b"/>
            <a:pathLst>
              <a:path w="6578288" h="3252247">
                <a:moveTo>
                  <a:pt x="262097" y="0"/>
                </a:moveTo>
                <a:lnTo>
                  <a:pt x="6578288" y="0"/>
                </a:lnTo>
                <a:lnTo>
                  <a:pt x="6578288" y="2835268"/>
                </a:lnTo>
                <a:lnTo>
                  <a:pt x="6556292" y="2837468"/>
                </a:lnTo>
                <a:cubicBezTo>
                  <a:pt x="6414689" y="2853202"/>
                  <a:pt x="6514856" y="2848181"/>
                  <a:pt x="6292342" y="2865748"/>
                </a:cubicBezTo>
                <a:cubicBezTo>
                  <a:pt x="6235869" y="2870206"/>
                  <a:pt x="6179140" y="2870830"/>
                  <a:pt x="6122659" y="2875175"/>
                </a:cubicBezTo>
                <a:cubicBezTo>
                  <a:pt x="6056568" y="2880259"/>
                  <a:pt x="5990545" y="2886431"/>
                  <a:pt x="5924696" y="2894029"/>
                </a:cubicBezTo>
                <a:cubicBezTo>
                  <a:pt x="5908779" y="2895866"/>
                  <a:pt x="5893203" y="2899980"/>
                  <a:pt x="5877562" y="2903456"/>
                </a:cubicBezTo>
                <a:cubicBezTo>
                  <a:pt x="5827581" y="2914562"/>
                  <a:pt x="5813843" y="2921553"/>
                  <a:pt x="5755014" y="2941163"/>
                </a:cubicBezTo>
                <a:cubicBezTo>
                  <a:pt x="5721184" y="2952440"/>
                  <a:pt x="5694575" y="2982748"/>
                  <a:pt x="5670173" y="3007151"/>
                </a:cubicBezTo>
                <a:cubicBezTo>
                  <a:pt x="5657604" y="3013435"/>
                  <a:pt x="5644666" y="3019032"/>
                  <a:pt x="5632465" y="3026004"/>
                </a:cubicBezTo>
                <a:cubicBezTo>
                  <a:pt x="5613174" y="3037027"/>
                  <a:pt x="5582655" y="3061005"/>
                  <a:pt x="5566478" y="3073138"/>
                </a:cubicBezTo>
                <a:cubicBezTo>
                  <a:pt x="5557051" y="3076280"/>
                  <a:pt x="5545956" y="3076357"/>
                  <a:pt x="5538197" y="3082565"/>
                </a:cubicBezTo>
                <a:cubicBezTo>
                  <a:pt x="5529350" y="3089642"/>
                  <a:pt x="5527355" y="3102834"/>
                  <a:pt x="5519344" y="3110845"/>
                </a:cubicBezTo>
                <a:cubicBezTo>
                  <a:pt x="5511333" y="3118856"/>
                  <a:pt x="5500490" y="3123414"/>
                  <a:pt x="5491063" y="3129699"/>
                </a:cubicBezTo>
                <a:cubicBezTo>
                  <a:pt x="5459640" y="3132841"/>
                  <a:pt x="5428294" y="3136876"/>
                  <a:pt x="5396795" y="3139126"/>
                </a:cubicBezTo>
                <a:cubicBezTo>
                  <a:pt x="5340291" y="3143162"/>
                  <a:pt x="5283548" y="3143646"/>
                  <a:pt x="5227113" y="3148553"/>
                </a:cubicBezTo>
                <a:cubicBezTo>
                  <a:pt x="5173833" y="3153186"/>
                  <a:pt x="5192948" y="3157093"/>
                  <a:pt x="5151698" y="3167406"/>
                </a:cubicBezTo>
                <a:cubicBezTo>
                  <a:pt x="5136154" y="3171292"/>
                  <a:pt x="5120275" y="3173691"/>
                  <a:pt x="5104564" y="3176833"/>
                </a:cubicBezTo>
                <a:lnTo>
                  <a:pt x="4708639" y="3186260"/>
                </a:lnTo>
                <a:cubicBezTo>
                  <a:pt x="4688771" y="3186733"/>
                  <a:pt x="4671113" y="3199403"/>
                  <a:pt x="4652078" y="3205113"/>
                </a:cubicBezTo>
                <a:cubicBezTo>
                  <a:pt x="4639668" y="3208836"/>
                  <a:pt x="4626279" y="3209436"/>
                  <a:pt x="4614370" y="3214540"/>
                </a:cubicBezTo>
                <a:cubicBezTo>
                  <a:pt x="4603957" y="3219003"/>
                  <a:pt x="4597226" y="3231306"/>
                  <a:pt x="4586090" y="3233394"/>
                </a:cubicBezTo>
                <a:cubicBezTo>
                  <a:pt x="4545822" y="3240944"/>
                  <a:pt x="4504482" y="3241246"/>
                  <a:pt x="4463542" y="3242821"/>
                </a:cubicBezTo>
                <a:lnTo>
                  <a:pt x="4095896" y="3252247"/>
                </a:lnTo>
                <a:cubicBezTo>
                  <a:pt x="4026974" y="3238464"/>
                  <a:pt x="4064623" y="3245087"/>
                  <a:pt x="3982775" y="3233394"/>
                </a:cubicBezTo>
                <a:cubicBezTo>
                  <a:pt x="3957123" y="3229729"/>
                  <a:pt x="3932608" y="3220367"/>
                  <a:pt x="3907360" y="3214540"/>
                </a:cubicBezTo>
                <a:cubicBezTo>
                  <a:pt x="3851617" y="3201676"/>
                  <a:pt x="3841889" y="3203076"/>
                  <a:pt x="3775385" y="3195687"/>
                </a:cubicBezTo>
                <a:cubicBezTo>
                  <a:pt x="3765509" y="3194590"/>
                  <a:pt x="3756531" y="3189402"/>
                  <a:pt x="3747104" y="3186260"/>
                </a:cubicBezTo>
                <a:lnTo>
                  <a:pt x="3690544" y="3167406"/>
                </a:lnTo>
                <a:cubicBezTo>
                  <a:pt x="3641561" y="3151078"/>
                  <a:pt x="3569403" y="3140901"/>
                  <a:pt x="3520861" y="3129699"/>
                </a:cubicBezTo>
                <a:cubicBezTo>
                  <a:pt x="3511179" y="3127465"/>
                  <a:pt x="3502513" y="3120573"/>
                  <a:pt x="3492581" y="3120272"/>
                </a:cubicBezTo>
                <a:lnTo>
                  <a:pt x="2898692" y="3110845"/>
                </a:lnTo>
                <a:cubicBezTo>
                  <a:pt x="2862815" y="3115971"/>
                  <a:pt x="2842061" y="3118917"/>
                  <a:pt x="2830899" y="3120494"/>
                </a:cubicBezTo>
                <a:lnTo>
                  <a:pt x="2824840" y="3121348"/>
                </a:lnTo>
                <a:lnTo>
                  <a:pt x="2820663" y="3121926"/>
                </a:lnTo>
                <a:cubicBezTo>
                  <a:pt x="2819001" y="3122161"/>
                  <a:pt x="2819144" y="3122147"/>
                  <a:pt x="2822731" y="3121645"/>
                </a:cubicBezTo>
                <a:lnTo>
                  <a:pt x="2824840" y="3121348"/>
                </a:lnTo>
                <a:lnTo>
                  <a:pt x="2829426" y="3120713"/>
                </a:lnTo>
                <a:cubicBezTo>
                  <a:pt x="2843962" y="3118740"/>
                  <a:pt x="2861162" y="3116619"/>
                  <a:pt x="2776144" y="3129699"/>
                </a:cubicBezTo>
                <a:cubicBezTo>
                  <a:pt x="2688322" y="3143210"/>
                  <a:pt x="2736965" y="3132424"/>
                  <a:pt x="2672449" y="3148553"/>
                </a:cubicBezTo>
                <a:cubicBezTo>
                  <a:pt x="2483612" y="3153049"/>
                  <a:pt x="2331166" y="3149687"/>
                  <a:pt x="2153975" y="3167406"/>
                </a:cubicBezTo>
                <a:cubicBezTo>
                  <a:pt x="2131866" y="3169617"/>
                  <a:pt x="2109983" y="3173691"/>
                  <a:pt x="2087987" y="3176833"/>
                </a:cubicBezTo>
                <a:cubicBezTo>
                  <a:pt x="2050144" y="3182239"/>
                  <a:pt x="2013040" y="3193678"/>
                  <a:pt x="1974865" y="3195687"/>
                </a:cubicBezTo>
                <a:cubicBezTo>
                  <a:pt x="1833624" y="3203121"/>
                  <a:pt x="1692061" y="3201971"/>
                  <a:pt x="1550659" y="3205113"/>
                </a:cubicBezTo>
                <a:cubicBezTo>
                  <a:pt x="1506667" y="3201971"/>
                  <a:pt x="1462569" y="3200075"/>
                  <a:pt x="1418684" y="3195687"/>
                </a:cubicBezTo>
                <a:cubicBezTo>
                  <a:pt x="1354080" y="3189227"/>
                  <a:pt x="1377456" y="3187441"/>
                  <a:pt x="1324416" y="3176833"/>
                </a:cubicBezTo>
                <a:cubicBezTo>
                  <a:pt x="1305673" y="3173084"/>
                  <a:pt x="1286709" y="3170548"/>
                  <a:pt x="1267855" y="3167406"/>
                </a:cubicBezTo>
                <a:cubicBezTo>
                  <a:pt x="1198725" y="3164264"/>
                  <a:pt x="1129463" y="3163286"/>
                  <a:pt x="1060465" y="3157979"/>
                </a:cubicBezTo>
                <a:cubicBezTo>
                  <a:pt x="1047547" y="3156985"/>
                  <a:pt x="1035462" y="3151094"/>
                  <a:pt x="1022758" y="3148553"/>
                </a:cubicBezTo>
                <a:cubicBezTo>
                  <a:pt x="1004015" y="3144805"/>
                  <a:pt x="984505" y="3144618"/>
                  <a:pt x="966197" y="3139126"/>
                </a:cubicBezTo>
                <a:cubicBezTo>
                  <a:pt x="952737" y="3135088"/>
                  <a:pt x="941059" y="3126557"/>
                  <a:pt x="928490" y="3120272"/>
                </a:cubicBezTo>
                <a:cubicBezTo>
                  <a:pt x="849962" y="3081007"/>
                  <a:pt x="889348" y="3127549"/>
                  <a:pt x="853076" y="3073138"/>
                </a:cubicBezTo>
                <a:cubicBezTo>
                  <a:pt x="843649" y="3066854"/>
                  <a:pt x="831873" y="3063132"/>
                  <a:pt x="824795" y="3054285"/>
                </a:cubicBezTo>
                <a:cubicBezTo>
                  <a:pt x="819876" y="3048137"/>
                  <a:pt x="806558" y="2990763"/>
                  <a:pt x="805942" y="2988297"/>
                </a:cubicBezTo>
                <a:cubicBezTo>
                  <a:pt x="771430" y="2850239"/>
                  <a:pt x="799549" y="3018959"/>
                  <a:pt x="777661" y="2865748"/>
                </a:cubicBezTo>
                <a:cubicBezTo>
                  <a:pt x="758301" y="2807669"/>
                  <a:pt x="776139" y="2866804"/>
                  <a:pt x="758808" y="2771480"/>
                </a:cubicBezTo>
                <a:cubicBezTo>
                  <a:pt x="752650" y="2737610"/>
                  <a:pt x="743073" y="2722509"/>
                  <a:pt x="739954" y="2686639"/>
                </a:cubicBezTo>
                <a:cubicBezTo>
                  <a:pt x="734900" y="2628523"/>
                  <a:pt x="723067" y="2352850"/>
                  <a:pt x="721100" y="2309567"/>
                </a:cubicBezTo>
                <a:cubicBezTo>
                  <a:pt x="706854" y="2252580"/>
                  <a:pt x="715771" y="2284151"/>
                  <a:pt x="692820" y="2215299"/>
                </a:cubicBezTo>
                <a:cubicBezTo>
                  <a:pt x="685654" y="2193803"/>
                  <a:pt x="670167" y="2175674"/>
                  <a:pt x="655113" y="2158738"/>
                </a:cubicBezTo>
                <a:cubicBezTo>
                  <a:pt x="644675" y="2146995"/>
                  <a:pt x="629335" y="2140683"/>
                  <a:pt x="617406" y="2130458"/>
                </a:cubicBezTo>
                <a:cubicBezTo>
                  <a:pt x="607284" y="2121782"/>
                  <a:pt x="598552" y="2111604"/>
                  <a:pt x="589125" y="2102177"/>
                </a:cubicBezTo>
                <a:cubicBezTo>
                  <a:pt x="521300" y="2079570"/>
                  <a:pt x="606021" y="2107005"/>
                  <a:pt x="523137" y="2083324"/>
                </a:cubicBezTo>
                <a:cubicBezTo>
                  <a:pt x="513583" y="2080594"/>
                  <a:pt x="504284" y="2077039"/>
                  <a:pt x="494857" y="2073897"/>
                </a:cubicBezTo>
                <a:cubicBezTo>
                  <a:pt x="484109" y="2070314"/>
                  <a:pt x="476004" y="2061328"/>
                  <a:pt x="466577" y="2055043"/>
                </a:cubicBezTo>
                <a:lnTo>
                  <a:pt x="410016" y="2017336"/>
                </a:lnTo>
                <a:cubicBezTo>
                  <a:pt x="391162" y="2004767"/>
                  <a:pt x="385303" y="1979338"/>
                  <a:pt x="372309" y="1960775"/>
                </a:cubicBezTo>
                <a:cubicBezTo>
                  <a:pt x="363299" y="1947904"/>
                  <a:pt x="354253" y="1934997"/>
                  <a:pt x="344028" y="1923068"/>
                </a:cubicBezTo>
                <a:cubicBezTo>
                  <a:pt x="335352" y="1912946"/>
                  <a:pt x="324282" y="1905029"/>
                  <a:pt x="315748" y="1894788"/>
                </a:cubicBezTo>
                <a:cubicBezTo>
                  <a:pt x="308495" y="1886084"/>
                  <a:pt x="304147" y="1875211"/>
                  <a:pt x="296894" y="1866507"/>
                </a:cubicBezTo>
                <a:cubicBezTo>
                  <a:pt x="288360" y="1856266"/>
                  <a:pt x="277148" y="1848468"/>
                  <a:pt x="268614" y="1838227"/>
                </a:cubicBezTo>
                <a:cubicBezTo>
                  <a:pt x="261361" y="1829523"/>
                  <a:pt x="257013" y="1818650"/>
                  <a:pt x="249760" y="1809946"/>
                </a:cubicBezTo>
                <a:cubicBezTo>
                  <a:pt x="189270" y="1737357"/>
                  <a:pt x="249441" y="1823606"/>
                  <a:pt x="202626" y="1753386"/>
                </a:cubicBezTo>
                <a:cubicBezTo>
                  <a:pt x="193199" y="1747101"/>
                  <a:pt x="181424" y="1743379"/>
                  <a:pt x="174346" y="1734532"/>
                </a:cubicBezTo>
                <a:cubicBezTo>
                  <a:pt x="168139" y="1726773"/>
                  <a:pt x="169363" y="1715140"/>
                  <a:pt x="164919" y="1706252"/>
                </a:cubicBezTo>
                <a:cubicBezTo>
                  <a:pt x="132370" y="1641155"/>
                  <a:pt x="156255" y="1718735"/>
                  <a:pt x="136639" y="1640264"/>
                </a:cubicBezTo>
                <a:cubicBezTo>
                  <a:pt x="103253" y="1590186"/>
                  <a:pt x="129678" y="1634031"/>
                  <a:pt x="98931" y="1564849"/>
                </a:cubicBezTo>
                <a:cubicBezTo>
                  <a:pt x="92310" y="1549950"/>
                  <a:pt x="87446" y="1539197"/>
                  <a:pt x="83937" y="1531605"/>
                </a:cubicBezTo>
                <a:lnTo>
                  <a:pt x="78626" y="1520567"/>
                </a:lnTo>
                <a:lnTo>
                  <a:pt x="70651" y="1498862"/>
                </a:lnTo>
                <a:cubicBezTo>
                  <a:pt x="64709" y="1483018"/>
                  <a:pt x="59365" y="1466863"/>
                  <a:pt x="51797" y="1451728"/>
                </a:cubicBezTo>
                <a:cubicBezTo>
                  <a:pt x="46730" y="1441594"/>
                  <a:pt x="36922" y="1434055"/>
                  <a:pt x="32944" y="1423447"/>
                </a:cubicBezTo>
                <a:cubicBezTo>
                  <a:pt x="27318" y="1408445"/>
                  <a:pt x="27403" y="1391857"/>
                  <a:pt x="23517" y="1376313"/>
                </a:cubicBezTo>
                <a:cubicBezTo>
                  <a:pt x="21107" y="1366673"/>
                  <a:pt x="14626" y="1357955"/>
                  <a:pt x="14090" y="1348033"/>
                </a:cubicBezTo>
                <a:cubicBezTo>
                  <a:pt x="-2031" y="1049795"/>
                  <a:pt x="-7184" y="1122298"/>
                  <a:pt x="14090" y="952107"/>
                </a:cubicBezTo>
                <a:cubicBezTo>
                  <a:pt x="14090" y="952107"/>
                  <a:pt x="26126" y="901692"/>
                  <a:pt x="32944" y="876693"/>
                </a:cubicBezTo>
                <a:cubicBezTo>
                  <a:pt x="35559" y="867106"/>
                  <a:pt x="38456" y="857545"/>
                  <a:pt x="42370" y="848412"/>
                </a:cubicBezTo>
                <a:cubicBezTo>
                  <a:pt x="47906" y="835496"/>
                  <a:pt x="56780" y="824036"/>
                  <a:pt x="61224" y="810705"/>
                </a:cubicBezTo>
                <a:cubicBezTo>
                  <a:pt x="66291" y="795505"/>
                  <a:pt x="65584" y="778771"/>
                  <a:pt x="70651" y="763571"/>
                </a:cubicBezTo>
                <a:cubicBezTo>
                  <a:pt x="107186" y="653966"/>
                  <a:pt x="74770" y="814265"/>
                  <a:pt x="98931" y="669303"/>
                </a:cubicBezTo>
                <a:cubicBezTo>
                  <a:pt x="98931" y="669303"/>
                  <a:pt x="112074" y="631777"/>
                  <a:pt x="117785" y="612742"/>
                </a:cubicBezTo>
                <a:cubicBezTo>
                  <a:pt x="121508" y="600333"/>
                  <a:pt x="124401" y="587682"/>
                  <a:pt x="127212" y="575035"/>
                </a:cubicBezTo>
                <a:cubicBezTo>
                  <a:pt x="130688" y="559394"/>
                  <a:pt x="133163" y="543542"/>
                  <a:pt x="136639" y="527901"/>
                </a:cubicBezTo>
                <a:cubicBezTo>
                  <a:pt x="139449" y="515254"/>
                  <a:pt x="144551" y="503061"/>
                  <a:pt x="146065" y="490194"/>
                </a:cubicBezTo>
                <a:cubicBezTo>
                  <a:pt x="150852" y="449504"/>
                  <a:pt x="152350" y="408495"/>
                  <a:pt x="155492" y="367645"/>
                </a:cubicBezTo>
                <a:lnTo>
                  <a:pt x="174346" y="254524"/>
                </a:lnTo>
                <a:cubicBezTo>
                  <a:pt x="175980" y="244722"/>
                  <a:pt x="180631" y="235670"/>
                  <a:pt x="183773" y="226243"/>
                </a:cubicBezTo>
                <a:cubicBezTo>
                  <a:pt x="190057" y="207389"/>
                  <a:pt x="197397" y="188855"/>
                  <a:pt x="202626" y="169682"/>
                </a:cubicBezTo>
                <a:cubicBezTo>
                  <a:pt x="206842" y="154224"/>
                  <a:pt x="208911" y="138259"/>
                  <a:pt x="212053" y="122548"/>
                </a:cubicBezTo>
                <a:cubicBezTo>
                  <a:pt x="215951" y="103061"/>
                  <a:pt x="224622" y="84841"/>
                  <a:pt x="230907" y="65988"/>
                </a:cubicBezTo>
                <a:cubicBezTo>
                  <a:pt x="239169" y="41203"/>
                  <a:pt x="246846" y="22839"/>
                  <a:pt x="256868" y="6891"/>
                </a:cubicBezTo>
                <a:lnTo>
                  <a:pt x="262097" y="0"/>
                </a:lnTo>
                <a:close/>
              </a:path>
            </a:pathLst>
          </a:custGeom>
        </p:spPr>
      </p:pic>
      <p:pic>
        <p:nvPicPr>
          <p:cNvPr id="42" name="图片 41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7"/>
          <a:srcRect/>
          <a:stretch>
            <a:fillRect/>
          </a:stretch>
        </p:blipFill>
        <p:spPr>
          <a:xfrm>
            <a:off x="0" y="-46297"/>
            <a:ext cx="2357837" cy="2314936"/>
          </a:xfrm>
          <a:custGeom>
            <a:avLst/>
            <a:gdLst>
              <a:gd name="connsiteX0" fmla="*/ 0 w 3987538"/>
              <a:gd name="connsiteY0" fmla="*/ 0 h 2658359"/>
              <a:gd name="connsiteX1" fmla="*/ 1517715 w 3987538"/>
              <a:gd name="connsiteY1" fmla="*/ 0 h 2658359"/>
              <a:gd name="connsiteX2" fmla="*/ 1574276 w 3987538"/>
              <a:gd name="connsiteY2" fmla="*/ 18854 h 2658359"/>
              <a:gd name="connsiteX3" fmla="*/ 1659118 w 3987538"/>
              <a:gd name="connsiteY3" fmla="*/ 47134 h 2658359"/>
              <a:gd name="connsiteX4" fmla="*/ 1781666 w 3987538"/>
              <a:gd name="connsiteY4" fmla="*/ 65988 h 2658359"/>
              <a:gd name="connsiteX5" fmla="*/ 1819373 w 3987538"/>
              <a:gd name="connsiteY5" fmla="*/ 75414 h 2658359"/>
              <a:gd name="connsiteX6" fmla="*/ 1941922 w 3987538"/>
              <a:gd name="connsiteY6" fmla="*/ 94268 h 2658359"/>
              <a:gd name="connsiteX7" fmla="*/ 1998482 w 3987538"/>
              <a:gd name="connsiteY7" fmla="*/ 103695 h 2658359"/>
              <a:gd name="connsiteX8" fmla="*/ 2073897 w 3987538"/>
              <a:gd name="connsiteY8" fmla="*/ 122548 h 2658359"/>
              <a:gd name="connsiteX9" fmla="*/ 2158738 w 3987538"/>
              <a:gd name="connsiteY9" fmla="*/ 131975 h 2658359"/>
              <a:gd name="connsiteX10" fmla="*/ 2215299 w 3987538"/>
              <a:gd name="connsiteY10" fmla="*/ 141402 h 2658359"/>
              <a:gd name="connsiteX11" fmla="*/ 2724346 w 3987538"/>
              <a:gd name="connsiteY11" fmla="*/ 150829 h 2658359"/>
              <a:gd name="connsiteX12" fmla="*/ 2818614 w 3987538"/>
              <a:gd name="connsiteY12" fmla="*/ 169682 h 2658359"/>
              <a:gd name="connsiteX13" fmla="*/ 2894029 w 3987538"/>
              <a:gd name="connsiteY13" fmla="*/ 188536 h 2658359"/>
              <a:gd name="connsiteX14" fmla="*/ 2997724 w 3987538"/>
              <a:gd name="connsiteY14" fmla="*/ 216816 h 2658359"/>
              <a:gd name="connsiteX15" fmla="*/ 3035431 w 3987538"/>
              <a:gd name="connsiteY15" fmla="*/ 235670 h 2658359"/>
              <a:gd name="connsiteX16" fmla="*/ 3082565 w 3987538"/>
              <a:gd name="connsiteY16" fmla="*/ 254524 h 2658359"/>
              <a:gd name="connsiteX17" fmla="*/ 3120272 w 3987538"/>
              <a:gd name="connsiteY17" fmla="*/ 273377 h 2658359"/>
              <a:gd name="connsiteX18" fmla="*/ 3186260 w 3987538"/>
              <a:gd name="connsiteY18" fmla="*/ 301658 h 2658359"/>
              <a:gd name="connsiteX19" fmla="*/ 3223967 w 3987538"/>
              <a:gd name="connsiteY19" fmla="*/ 320511 h 2658359"/>
              <a:gd name="connsiteX20" fmla="*/ 3252247 w 3987538"/>
              <a:gd name="connsiteY20" fmla="*/ 329938 h 2658359"/>
              <a:gd name="connsiteX21" fmla="*/ 3318235 w 3987538"/>
              <a:gd name="connsiteY21" fmla="*/ 367645 h 2658359"/>
              <a:gd name="connsiteX22" fmla="*/ 3355942 w 3987538"/>
              <a:gd name="connsiteY22" fmla="*/ 386499 h 2658359"/>
              <a:gd name="connsiteX23" fmla="*/ 3431357 w 3987538"/>
              <a:gd name="connsiteY23" fmla="*/ 443060 h 2658359"/>
              <a:gd name="connsiteX24" fmla="*/ 3516198 w 3987538"/>
              <a:gd name="connsiteY24" fmla="*/ 509047 h 2658359"/>
              <a:gd name="connsiteX25" fmla="*/ 3544478 w 3987538"/>
              <a:gd name="connsiteY25" fmla="*/ 537328 h 2658359"/>
              <a:gd name="connsiteX26" fmla="*/ 3591612 w 3987538"/>
              <a:gd name="connsiteY26" fmla="*/ 584462 h 2658359"/>
              <a:gd name="connsiteX27" fmla="*/ 3648173 w 3987538"/>
              <a:gd name="connsiteY27" fmla="*/ 622169 h 2658359"/>
              <a:gd name="connsiteX28" fmla="*/ 3704734 w 3987538"/>
              <a:gd name="connsiteY28" fmla="*/ 688157 h 2658359"/>
              <a:gd name="connsiteX29" fmla="*/ 3742441 w 3987538"/>
              <a:gd name="connsiteY29" fmla="*/ 725864 h 2658359"/>
              <a:gd name="connsiteX30" fmla="*/ 3761295 w 3987538"/>
              <a:gd name="connsiteY30" fmla="*/ 754144 h 2658359"/>
              <a:gd name="connsiteX31" fmla="*/ 3827282 w 3987538"/>
              <a:gd name="connsiteY31" fmla="*/ 848412 h 2658359"/>
              <a:gd name="connsiteX32" fmla="*/ 3846136 w 3987538"/>
              <a:gd name="connsiteY32" fmla="*/ 904973 h 2658359"/>
              <a:gd name="connsiteX33" fmla="*/ 3855563 w 3987538"/>
              <a:gd name="connsiteY33" fmla="*/ 942680 h 2658359"/>
              <a:gd name="connsiteX34" fmla="*/ 3864990 w 3987538"/>
              <a:gd name="connsiteY34" fmla="*/ 970961 h 2658359"/>
              <a:gd name="connsiteX35" fmla="*/ 3883843 w 3987538"/>
              <a:gd name="connsiteY35" fmla="*/ 1046375 h 2658359"/>
              <a:gd name="connsiteX36" fmla="*/ 3912124 w 3987538"/>
              <a:gd name="connsiteY36" fmla="*/ 1102936 h 2658359"/>
              <a:gd name="connsiteX37" fmla="*/ 3921551 w 3987538"/>
              <a:gd name="connsiteY37" fmla="*/ 1140643 h 2658359"/>
              <a:gd name="connsiteX38" fmla="*/ 3940404 w 3987538"/>
              <a:gd name="connsiteY38" fmla="*/ 1216058 h 2658359"/>
              <a:gd name="connsiteX39" fmla="*/ 3959258 w 3987538"/>
              <a:gd name="connsiteY39" fmla="*/ 1253765 h 2658359"/>
              <a:gd name="connsiteX40" fmla="*/ 3978111 w 3987538"/>
              <a:gd name="connsiteY40" fmla="*/ 1338606 h 2658359"/>
              <a:gd name="connsiteX41" fmla="*/ 3987538 w 3987538"/>
              <a:gd name="connsiteY41" fmla="*/ 1593130 h 2658359"/>
              <a:gd name="connsiteX42" fmla="*/ 3968685 w 3987538"/>
              <a:gd name="connsiteY42" fmla="*/ 1772239 h 2658359"/>
              <a:gd name="connsiteX43" fmla="*/ 3940484 w 3987538"/>
              <a:gd name="connsiteY43" fmla="*/ 1827280 h 2658359"/>
              <a:gd name="connsiteX44" fmla="*/ 3941152 w 3987538"/>
              <a:gd name="connsiteY44" fmla="*/ 1819675 h 2658359"/>
              <a:gd name="connsiteX45" fmla="*/ 3941710 w 3987538"/>
              <a:gd name="connsiteY45" fmla="*/ 1814882 h 2658359"/>
              <a:gd name="connsiteX46" fmla="*/ 3941552 w 3987538"/>
              <a:gd name="connsiteY46" fmla="*/ 1815117 h 2658359"/>
              <a:gd name="connsiteX47" fmla="*/ 3941152 w 3987538"/>
              <a:gd name="connsiteY47" fmla="*/ 1819675 h 2658359"/>
              <a:gd name="connsiteX48" fmla="*/ 3940797 w 3987538"/>
              <a:gd name="connsiteY48" fmla="*/ 1822721 h 2658359"/>
              <a:gd name="connsiteX49" fmla="*/ 3930977 w 3987538"/>
              <a:gd name="connsiteY49" fmla="*/ 1894788 h 2658359"/>
              <a:gd name="connsiteX50" fmla="*/ 3912124 w 3987538"/>
              <a:gd name="connsiteY50" fmla="*/ 1941922 h 2658359"/>
              <a:gd name="connsiteX51" fmla="*/ 3893270 w 3987538"/>
              <a:gd name="connsiteY51" fmla="*/ 1979629 h 2658359"/>
              <a:gd name="connsiteX52" fmla="*/ 3874416 w 3987538"/>
              <a:gd name="connsiteY52" fmla="*/ 2045616 h 2658359"/>
              <a:gd name="connsiteX53" fmla="*/ 3836709 w 3987538"/>
              <a:gd name="connsiteY53" fmla="*/ 2111604 h 2658359"/>
              <a:gd name="connsiteX54" fmla="*/ 3817856 w 3987538"/>
              <a:gd name="connsiteY54" fmla="*/ 2139885 h 2658359"/>
              <a:gd name="connsiteX55" fmla="*/ 3780148 w 3987538"/>
              <a:gd name="connsiteY55" fmla="*/ 2196445 h 2658359"/>
              <a:gd name="connsiteX56" fmla="*/ 3751868 w 3987538"/>
              <a:gd name="connsiteY56" fmla="*/ 2224726 h 2658359"/>
              <a:gd name="connsiteX57" fmla="*/ 3733014 w 3987538"/>
              <a:gd name="connsiteY57" fmla="*/ 2253006 h 2658359"/>
              <a:gd name="connsiteX58" fmla="*/ 3695307 w 3987538"/>
              <a:gd name="connsiteY58" fmla="*/ 2318994 h 2658359"/>
              <a:gd name="connsiteX59" fmla="*/ 3657600 w 3987538"/>
              <a:gd name="connsiteY59" fmla="*/ 2366128 h 2658359"/>
              <a:gd name="connsiteX60" fmla="*/ 3591612 w 3987538"/>
              <a:gd name="connsiteY60" fmla="*/ 2450969 h 2658359"/>
              <a:gd name="connsiteX61" fmla="*/ 3563332 w 3987538"/>
              <a:gd name="connsiteY61" fmla="*/ 2469823 h 2658359"/>
              <a:gd name="connsiteX62" fmla="*/ 3478491 w 3987538"/>
              <a:gd name="connsiteY62" fmla="*/ 2535810 h 2658359"/>
              <a:gd name="connsiteX63" fmla="*/ 3440784 w 3987538"/>
              <a:gd name="connsiteY63" fmla="*/ 2582944 h 2658359"/>
              <a:gd name="connsiteX64" fmla="*/ 3374796 w 3987538"/>
              <a:gd name="connsiteY64" fmla="*/ 2639505 h 2658359"/>
              <a:gd name="connsiteX65" fmla="*/ 3346515 w 3987538"/>
              <a:gd name="connsiteY65" fmla="*/ 2648932 h 2658359"/>
              <a:gd name="connsiteX66" fmla="*/ 3157979 w 3987538"/>
              <a:gd name="connsiteY66" fmla="*/ 2658359 h 2658359"/>
              <a:gd name="connsiteX67" fmla="*/ 3082565 w 3987538"/>
              <a:gd name="connsiteY67" fmla="*/ 2639505 h 2658359"/>
              <a:gd name="connsiteX68" fmla="*/ 3007151 w 3987538"/>
              <a:gd name="connsiteY68" fmla="*/ 2630078 h 2658359"/>
              <a:gd name="connsiteX69" fmla="*/ 2978870 w 3987538"/>
              <a:gd name="connsiteY69" fmla="*/ 2620652 h 2658359"/>
              <a:gd name="connsiteX70" fmla="*/ 2903456 w 3987538"/>
              <a:gd name="connsiteY70" fmla="*/ 2601798 h 2658359"/>
              <a:gd name="connsiteX71" fmla="*/ 2846895 w 3987538"/>
              <a:gd name="connsiteY71" fmla="*/ 2582944 h 2658359"/>
              <a:gd name="connsiteX72" fmla="*/ 2752627 w 3987538"/>
              <a:gd name="connsiteY72" fmla="*/ 2554664 h 2658359"/>
              <a:gd name="connsiteX73" fmla="*/ 2696066 w 3987538"/>
              <a:gd name="connsiteY73" fmla="*/ 2535810 h 2658359"/>
              <a:gd name="connsiteX74" fmla="*/ 2658359 w 3987538"/>
              <a:gd name="connsiteY74" fmla="*/ 2516957 h 2658359"/>
              <a:gd name="connsiteX75" fmla="*/ 2630078 w 3987538"/>
              <a:gd name="connsiteY75" fmla="*/ 2507530 h 2658359"/>
              <a:gd name="connsiteX76" fmla="*/ 2601798 w 3987538"/>
              <a:gd name="connsiteY76" fmla="*/ 2488676 h 2658359"/>
              <a:gd name="connsiteX77" fmla="*/ 2545237 w 3987538"/>
              <a:gd name="connsiteY77" fmla="*/ 2460396 h 2658359"/>
              <a:gd name="connsiteX78" fmla="*/ 2498103 w 3987538"/>
              <a:gd name="connsiteY78" fmla="*/ 2403835 h 2658359"/>
              <a:gd name="connsiteX79" fmla="*/ 2450969 w 3987538"/>
              <a:gd name="connsiteY79" fmla="*/ 2394408 h 2658359"/>
              <a:gd name="connsiteX80" fmla="*/ 2384981 w 3987538"/>
              <a:gd name="connsiteY80" fmla="*/ 2413262 h 2658359"/>
              <a:gd name="connsiteX81" fmla="*/ 2281287 w 3987538"/>
              <a:gd name="connsiteY81" fmla="*/ 2441542 h 2658359"/>
              <a:gd name="connsiteX82" fmla="*/ 2253006 w 3987538"/>
              <a:gd name="connsiteY82" fmla="*/ 2460396 h 2658359"/>
              <a:gd name="connsiteX83" fmla="*/ 2196445 w 3987538"/>
              <a:gd name="connsiteY83" fmla="*/ 2469823 h 2658359"/>
              <a:gd name="connsiteX84" fmla="*/ 2017336 w 3987538"/>
              <a:gd name="connsiteY84" fmla="*/ 2479249 h 2658359"/>
              <a:gd name="connsiteX85" fmla="*/ 1970202 w 3987538"/>
              <a:gd name="connsiteY85" fmla="*/ 2469823 h 2658359"/>
              <a:gd name="connsiteX86" fmla="*/ 1819373 w 3987538"/>
              <a:gd name="connsiteY86" fmla="*/ 2441542 h 2658359"/>
              <a:gd name="connsiteX87" fmla="*/ 1762812 w 3987538"/>
              <a:gd name="connsiteY87" fmla="*/ 2422689 h 2658359"/>
              <a:gd name="connsiteX88" fmla="*/ 1725105 w 3987538"/>
              <a:gd name="connsiteY88" fmla="*/ 2413262 h 2658359"/>
              <a:gd name="connsiteX89" fmla="*/ 1696825 w 3987538"/>
              <a:gd name="connsiteY89" fmla="*/ 2403835 h 2658359"/>
              <a:gd name="connsiteX90" fmla="*/ 1640264 w 3987538"/>
              <a:gd name="connsiteY90" fmla="*/ 2384981 h 2658359"/>
              <a:gd name="connsiteX91" fmla="*/ 1583703 w 3987538"/>
              <a:gd name="connsiteY91" fmla="*/ 2366128 h 2658359"/>
              <a:gd name="connsiteX92" fmla="*/ 1536569 w 3987538"/>
              <a:gd name="connsiteY92" fmla="*/ 2356701 h 2658359"/>
              <a:gd name="connsiteX93" fmla="*/ 1498862 w 3987538"/>
              <a:gd name="connsiteY93" fmla="*/ 2337847 h 2658359"/>
              <a:gd name="connsiteX94" fmla="*/ 1461155 w 3987538"/>
              <a:gd name="connsiteY94" fmla="*/ 2328421 h 2658359"/>
              <a:gd name="connsiteX95" fmla="*/ 1432874 w 3987538"/>
              <a:gd name="connsiteY95" fmla="*/ 2318994 h 2658359"/>
              <a:gd name="connsiteX96" fmla="*/ 1376313 w 3987538"/>
              <a:gd name="connsiteY96" fmla="*/ 2300140 h 2658359"/>
              <a:gd name="connsiteX97" fmla="*/ 1329179 w 3987538"/>
              <a:gd name="connsiteY97" fmla="*/ 2290713 h 2658359"/>
              <a:gd name="connsiteX98" fmla="*/ 1300899 w 3987538"/>
              <a:gd name="connsiteY98" fmla="*/ 2281287 h 2658359"/>
              <a:gd name="connsiteX99" fmla="*/ 1093509 w 3987538"/>
              <a:gd name="connsiteY99" fmla="*/ 2262433 h 2658359"/>
              <a:gd name="connsiteX100" fmla="*/ 1065229 w 3987538"/>
              <a:gd name="connsiteY100" fmla="*/ 2271860 h 2658359"/>
              <a:gd name="connsiteX101" fmla="*/ 1036948 w 3987538"/>
              <a:gd name="connsiteY101" fmla="*/ 2290713 h 2658359"/>
              <a:gd name="connsiteX102" fmla="*/ 904973 w 3987538"/>
              <a:gd name="connsiteY102" fmla="*/ 2300140 h 2658359"/>
              <a:gd name="connsiteX103" fmla="*/ 810705 w 3987538"/>
              <a:gd name="connsiteY103" fmla="*/ 2290713 h 2658359"/>
              <a:gd name="connsiteX104" fmla="*/ 754144 w 3987538"/>
              <a:gd name="connsiteY104" fmla="*/ 2271860 h 2658359"/>
              <a:gd name="connsiteX105" fmla="*/ 688157 w 3987538"/>
              <a:gd name="connsiteY105" fmla="*/ 2253006 h 2658359"/>
              <a:gd name="connsiteX106" fmla="*/ 575035 w 3987538"/>
              <a:gd name="connsiteY106" fmla="*/ 2234153 h 2658359"/>
              <a:gd name="connsiteX107" fmla="*/ 518474 w 3987538"/>
              <a:gd name="connsiteY107" fmla="*/ 2224726 h 2658359"/>
              <a:gd name="connsiteX108" fmla="*/ 490194 w 3987538"/>
              <a:gd name="connsiteY108" fmla="*/ 2215299 h 2658359"/>
              <a:gd name="connsiteX109" fmla="*/ 452487 w 3987538"/>
              <a:gd name="connsiteY109" fmla="*/ 2205872 h 2658359"/>
              <a:gd name="connsiteX110" fmla="*/ 367645 w 3987538"/>
              <a:gd name="connsiteY110" fmla="*/ 2168165 h 2658359"/>
              <a:gd name="connsiteX111" fmla="*/ 292231 w 3987538"/>
              <a:gd name="connsiteY111" fmla="*/ 2149311 h 2658359"/>
              <a:gd name="connsiteX112" fmla="*/ 47134 w 3987538"/>
              <a:gd name="connsiteY112" fmla="*/ 2139885 h 2658359"/>
              <a:gd name="connsiteX113" fmla="*/ 3923 w 3987538"/>
              <a:gd name="connsiteY113" fmla="*/ 2103300 h 2658359"/>
              <a:gd name="connsiteX114" fmla="*/ 0 w 3987538"/>
              <a:gd name="connsiteY114" fmla="*/ 2100200 h 2658359"/>
              <a:gd name="connsiteX115" fmla="*/ 0 w 3987538"/>
              <a:gd name="connsiteY115" fmla="*/ 0 h 2658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3987538" h="2658359">
                <a:moveTo>
                  <a:pt x="0" y="0"/>
                </a:moveTo>
                <a:lnTo>
                  <a:pt x="1517715" y="0"/>
                </a:lnTo>
                <a:cubicBezTo>
                  <a:pt x="1536750" y="5711"/>
                  <a:pt x="1555599" y="12062"/>
                  <a:pt x="1574276" y="18854"/>
                </a:cubicBezTo>
                <a:cubicBezTo>
                  <a:pt x="1624985" y="37294"/>
                  <a:pt x="1611467" y="37604"/>
                  <a:pt x="1659118" y="47134"/>
                </a:cubicBezTo>
                <a:cubicBezTo>
                  <a:pt x="1750202" y="65351"/>
                  <a:pt x="1682101" y="47886"/>
                  <a:pt x="1781666" y="65988"/>
                </a:cubicBezTo>
                <a:cubicBezTo>
                  <a:pt x="1794413" y="68306"/>
                  <a:pt x="1806669" y="72873"/>
                  <a:pt x="1819373" y="75414"/>
                </a:cubicBezTo>
                <a:cubicBezTo>
                  <a:pt x="1858573" y="83254"/>
                  <a:pt x="1902672" y="88229"/>
                  <a:pt x="1941922" y="94268"/>
                </a:cubicBezTo>
                <a:lnTo>
                  <a:pt x="1998482" y="103695"/>
                </a:lnTo>
                <a:cubicBezTo>
                  <a:pt x="2024041" y="107955"/>
                  <a:pt x="2048379" y="118045"/>
                  <a:pt x="2073897" y="122548"/>
                </a:cubicBezTo>
                <a:cubicBezTo>
                  <a:pt x="2101918" y="127493"/>
                  <a:pt x="2130533" y="128214"/>
                  <a:pt x="2158738" y="131975"/>
                </a:cubicBezTo>
                <a:cubicBezTo>
                  <a:pt x="2177684" y="134501"/>
                  <a:pt x="2196445" y="138260"/>
                  <a:pt x="2215299" y="141402"/>
                </a:cubicBezTo>
                <a:cubicBezTo>
                  <a:pt x="2384981" y="144544"/>
                  <a:pt x="2554729" y="145175"/>
                  <a:pt x="2724346" y="150829"/>
                </a:cubicBezTo>
                <a:cubicBezTo>
                  <a:pt x="2751008" y="151718"/>
                  <a:pt x="2791293" y="162852"/>
                  <a:pt x="2818614" y="169682"/>
                </a:cubicBezTo>
                <a:cubicBezTo>
                  <a:pt x="2843752" y="175966"/>
                  <a:pt x="2868781" y="182709"/>
                  <a:pt x="2894029" y="188536"/>
                </a:cubicBezTo>
                <a:cubicBezTo>
                  <a:pt x="2949968" y="201445"/>
                  <a:pt x="2939213" y="193412"/>
                  <a:pt x="2997724" y="216816"/>
                </a:cubicBezTo>
                <a:cubicBezTo>
                  <a:pt x="3010772" y="222035"/>
                  <a:pt x="3022590" y="229963"/>
                  <a:pt x="3035431" y="235670"/>
                </a:cubicBezTo>
                <a:cubicBezTo>
                  <a:pt x="3050894" y="242543"/>
                  <a:pt x="3067102" y="247651"/>
                  <a:pt x="3082565" y="254524"/>
                </a:cubicBezTo>
                <a:cubicBezTo>
                  <a:pt x="3095406" y="260231"/>
                  <a:pt x="3107479" y="267562"/>
                  <a:pt x="3120272" y="273377"/>
                </a:cubicBezTo>
                <a:cubicBezTo>
                  <a:pt x="3142058" y="283280"/>
                  <a:pt x="3164474" y="291755"/>
                  <a:pt x="3186260" y="301658"/>
                </a:cubicBezTo>
                <a:cubicBezTo>
                  <a:pt x="3199053" y="307473"/>
                  <a:pt x="3211051" y="314975"/>
                  <a:pt x="3223967" y="320511"/>
                </a:cubicBezTo>
                <a:cubicBezTo>
                  <a:pt x="3233100" y="324425"/>
                  <a:pt x="3243114" y="326024"/>
                  <a:pt x="3252247" y="329938"/>
                </a:cubicBezTo>
                <a:cubicBezTo>
                  <a:pt x="3309220" y="354355"/>
                  <a:pt x="3270900" y="340596"/>
                  <a:pt x="3318235" y="367645"/>
                </a:cubicBezTo>
                <a:cubicBezTo>
                  <a:pt x="3330436" y="374617"/>
                  <a:pt x="3343741" y="379527"/>
                  <a:pt x="3355942" y="386499"/>
                </a:cubicBezTo>
                <a:cubicBezTo>
                  <a:pt x="3383057" y="401993"/>
                  <a:pt x="3407177" y="424062"/>
                  <a:pt x="3431357" y="443060"/>
                </a:cubicBezTo>
                <a:cubicBezTo>
                  <a:pt x="3459529" y="465195"/>
                  <a:pt x="3488675" y="486111"/>
                  <a:pt x="3516198" y="509047"/>
                </a:cubicBezTo>
                <a:cubicBezTo>
                  <a:pt x="3526440" y="517582"/>
                  <a:pt x="3534236" y="528793"/>
                  <a:pt x="3544478" y="537328"/>
                </a:cubicBezTo>
                <a:cubicBezTo>
                  <a:pt x="3591614" y="576608"/>
                  <a:pt x="3557047" y="532612"/>
                  <a:pt x="3591612" y="584462"/>
                </a:cubicBezTo>
                <a:cubicBezTo>
                  <a:pt x="3591612" y="584462"/>
                  <a:pt x="3630287" y="608258"/>
                  <a:pt x="3648173" y="622169"/>
                </a:cubicBezTo>
                <a:cubicBezTo>
                  <a:pt x="3679653" y="646653"/>
                  <a:pt x="3677778" y="657350"/>
                  <a:pt x="3704734" y="688157"/>
                </a:cubicBezTo>
                <a:cubicBezTo>
                  <a:pt x="3716439" y="701534"/>
                  <a:pt x="3730873" y="712368"/>
                  <a:pt x="3742441" y="725864"/>
                </a:cubicBezTo>
                <a:cubicBezTo>
                  <a:pt x="3749814" y="734466"/>
                  <a:pt x="3754710" y="744925"/>
                  <a:pt x="3761295" y="754144"/>
                </a:cubicBezTo>
                <a:cubicBezTo>
                  <a:pt x="3831077" y="851839"/>
                  <a:pt x="3740613" y="718410"/>
                  <a:pt x="3827282" y="848412"/>
                </a:cubicBezTo>
                <a:cubicBezTo>
                  <a:pt x="3838306" y="864948"/>
                  <a:pt x="3840425" y="885938"/>
                  <a:pt x="3846136" y="904973"/>
                </a:cubicBezTo>
                <a:cubicBezTo>
                  <a:pt x="3849859" y="917382"/>
                  <a:pt x="3852004" y="930223"/>
                  <a:pt x="3855563" y="942680"/>
                </a:cubicBezTo>
                <a:cubicBezTo>
                  <a:pt x="3858293" y="952235"/>
                  <a:pt x="3862375" y="961374"/>
                  <a:pt x="3864990" y="970961"/>
                </a:cubicBezTo>
                <a:cubicBezTo>
                  <a:pt x="3871808" y="995960"/>
                  <a:pt x="3877559" y="1021237"/>
                  <a:pt x="3883843" y="1046375"/>
                </a:cubicBezTo>
                <a:lnTo>
                  <a:pt x="3912124" y="1102936"/>
                </a:lnTo>
                <a:cubicBezTo>
                  <a:pt x="3917918" y="1114524"/>
                  <a:pt x="3918409" y="1128074"/>
                  <a:pt x="3921551" y="1140643"/>
                </a:cubicBezTo>
                <a:cubicBezTo>
                  <a:pt x="3927835" y="1165781"/>
                  <a:pt x="3932210" y="1191476"/>
                  <a:pt x="3940404" y="1216058"/>
                </a:cubicBezTo>
                <a:cubicBezTo>
                  <a:pt x="3944848" y="1229390"/>
                  <a:pt x="3954324" y="1240607"/>
                  <a:pt x="3959258" y="1253765"/>
                </a:cubicBezTo>
                <a:cubicBezTo>
                  <a:pt x="3963257" y="1264429"/>
                  <a:pt x="3977663" y="1331434"/>
                  <a:pt x="3978111" y="1338606"/>
                </a:cubicBezTo>
                <a:cubicBezTo>
                  <a:pt x="3983407" y="1423340"/>
                  <a:pt x="3984396" y="1508289"/>
                  <a:pt x="3987538" y="1593130"/>
                </a:cubicBezTo>
                <a:cubicBezTo>
                  <a:pt x="3987106" y="1597882"/>
                  <a:pt x="3974176" y="1753021"/>
                  <a:pt x="3968685" y="1772239"/>
                </a:cubicBezTo>
                <a:cubicBezTo>
                  <a:pt x="3941386" y="1867786"/>
                  <a:pt x="3939378" y="1846494"/>
                  <a:pt x="3940484" y="1827280"/>
                </a:cubicBezTo>
                <a:lnTo>
                  <a:pt x="3941152" y="1819675"/>
                </a:lnTo>
                <a:lnTo>
                  <a:pt x="3941710" y="1814882"/>
                </a:lnTo>
                <a:cubicBezTo>
                  <a:pt x="3942040" y="1811734"/>
                  <a:pt x="3941872" y="1812431"/>
                  <a:pt x="3941552" y="1815117"/>
                </a:cubicBezTo>
                <a:lnTo>
                  <a:pt x="3941152" y="1819675"/>
                </a:lnTo>
                <a:lnTo>
                  <a:pt x="3940797" y="1822721"/>
                </a:lnTo>
                <a:cubicBezTo>
                  <a:pt x="3939425" y="1833909"/>
                  <a:pt x="3936541" y="1855841"/>
                  <a:pt x="3930977" y="1894788"/>
                </a:cubicBezTo>
                <a:cubicBezTo>
                  <a:pt x="3924693" y="1910499"/>
                  <a:pt x="3918996" y="1926459"/>
                  <a:pt x="3912124" y="1941922"/>
                </a:cubicBezTo>
                <a:cubicBezTo>
                  <a:pt x="3906417" y="1954763"/>
                  <a:pt x="3898806" y="1966713"/>
                  <a:pt x="3893270" y="1979629"/>
                </a:cubicBezTo>
                <a:cubicBezTo>
                  <a:pt x="3885155" y="1998563"/>
                  <a:pt x="3879200" y="2026481"/>
                  <a:pt x="3874416" y="2045616"/>
                </a:cubicBezTo>
                <a:cubicBezTo>
                  <a:pt x="3840174" y="2091273"/>
                  <a:pt x="3851105" y="2068419"/>
                  <a:pt x="3836709" y="2111604"/>
                </a:cubicBezTo>
                <a:cubicBezTo>
                  <a:pt x="3833126" y="2122352"/>
                  <a:pt x="3824141" y="2130458"/>
                  <a:pt x="3817856" y="2139885"/>
                </a:cubicBezTo>
                <a:cubicBezTo>
                  <a:pt x="3805287" y="2158739"/>
                  <a:pt x="3794059" y="2178559"/>
                  <a:pt x="3780148" y="2196445"/>
                </a:cubicBezTo>
                <a:cubicBezTo>
                  <a:pt x="3771963" y="2206968"/>
                  <a:pt x="3760403" y="2214484"/>
                  <a:pt x="3751868" y="2224726"/>
                </a:cubicBezTo>
                <a:cubicBezTo>
                  <a:pt x="3744615" y="2233430"/>
                  <a:pt x="3739599" y="2243787"/>
                  <a:pt x="3733014" y="2253006"/>
                </a:cubicBezTo>
                <a:cubicBezTo>
                  <a:pt x="3697346" y="2302941"/>
                  <a:pt x="3710604" y="2273102"/>
                  <a:pt x="3695307" y="2318994"/>
                </a:cubicBezTo>
                <a:lnTo>
                  <a:pt x="3657600" y="2366128"/>
                </a:lnTo>
                <a:cubicBezTo>
                  <a:pt x="3615551" y="2418690"/>
                  <a:pt x="3634120" y="2415546"/>
                  <a:pt x="3591612" y="2450969"/>
                </a:cubicBezTo>
                <a:cubicBezTo>
                  <a:pt x="3582908" y="2458222"/>
                  <a:pt x="3572759" y="2463538"/>
                  <a:pt x="3563332" y="2469823"/>
                </a:cubicBezTo>
                <a:cubicBezTo>
                  <a:pt x="3533522" y="2489697"/>
                  <a:pt x="3504817" y="2511509"/>
                  <a:pt x="3478491" y="2535810"/>
                </a:cubicBezTo>
                <a:cubicBezTo>
                  <a:pt x="3463707" y="2549457"/>
                  <a:pt x="3454151" y="2567906"/>
                  <a:pt x="3440784" y="2582944"/>
                </a:cubicBezTo>
                <a:cubicBezTo>
                  <a:pt x="3422229" y="2603819"/>
                  <a:pt x="3400554" y="2626626"/>
                  <a:pt x="3374796" y="2639505"/>
                </a:cubicBezTo>
                <a:cubicBezTo>
                  <a:pt x="3365908" y="2643949"/>
                  <a:pt x="3356415" y="2648071"/>
                  <a:pt x="3346515" y="2648932"/>
                </a:cubicBezTo>
                <a:cubicBezTo>
                  <a:pt x="3283828" y="2654383"/>
                  <a:pt x="3220824" y="2655217"/>
                  <a:pt x="3157979" y="2658359"/>
                </a:cubicBezTo>
                <a:cubicBezTo>
                  <a:pt x="3123569" y="2646889"/>
                  <a:pt x="3124817" y="2646006"/>
                  <a:pt x="3082565" y="2639505"/>
                </a:cubicBezTo>
                <a:cubicBezTo>
                  <a:pt x="3057526" y="2635653"/>
                  <a:pt x="3032076" y="2634610"/>
                  <a:pt x="3007151" y="2630078"/>
                </a:cubicBezTo>
                <a:cubicBezTo>
                  <a:pt x="2997374" y="2628301"/>
                  <a:pt x="2988297" y="2623794"/>
                  <a:pt x="2978870" y="2620652"/>
                </a:cubicBezTo>
                <a:cubicBezTo>
                  <a:pt x="2954288" y="2612459"/>
                  <a:pt x="2928594" y="2608083"/>
                  <a:pt x="2903456" y="2601798"/>
                </a:cubicBezTo>
                <a:cubicBezTo>
                  <a:pt x="2884176" y="2596978"/>
                  <a:pt x="2866260" y="2587413"/>
                  <a:pt x="2846895" y="2582944"/>
                </a:cubicBezTo>
                <a:cubicBezTo>
                  <a:pt x="2754120" y="2561535"/>
                  <a:pt x="2807334" y="2591137"/>
                  <a:pt x="2752627" y="2554664"/>
                </a:cubicBezTo>
                <a:cubicBezTo>
                  <a:pt x="2752627" y="2554664"/>
                  <a:pt x="2714518" y="2543191"/>
                  <a:pt x="2696066" y="2535810"/>
                </a:cubicBezTo>
                <a:cubicBezTo>
                  <a:pt x="2683019" y="2530591"/>
                  <a:pt x="2671275" y="2522492"/>
                  <a:pt x="2658359" y="2516957"/>
                </a:cubicBezTo>
                <a:cubicBezTo>
                  <a:pt x="2649225" y="2513043"/>
                  <a:pt x="2638966" y="2511974"/>
                  <a:pt x="2630078" y="2507530"/>
                </a:cubicBezTo>
                <a:cubicBezTo>
                  <a:pt x="2619945" y="2502463"/>
                  <a:pt x="2611931" y="2493743"/>
                  <a:pt x="2601798" y="2488676"/>
                </a:cubicBezTo>
                <a:cubicBezTo>
                  <a:pt x="2571132" y="2473343"/>
                  <a:pt x="2572251" y="2487410"/>
                  <a:pt x="2545237" y="2460396"/>
                </a:cubicBezTo>
                <a:cubicBezTo>
                  <a:pt x="2523578" y="2438737"/>
                  <a:pt x="2528996" y="2419281"/>
                  <a:pt x="2498103" y="2403835"/>
                </a:cubicBezTo>
                <a:cubicBezTo>
                  <a:pt x="2483772" y="2396670"/>
                  <a:pt x="2466680" y="2397550"/>
                  <a:pt x="2450969" y="2394408"/>
                </a:cubicBezTo>
                <a:cubicBezTo>
                  <a:pt x="2419474" y="2404907"/>
                  <a:pt x="2420494" y="2405370"/>
                  <a:pt x="2384981" y="2413262"/>
                </a:cubicBezTo>
                <a:cubicBezTo>
                  <a:pt x="2340628" y="2423118"/>
                  <a:pt x="2325428" y="2421924"/>
                  <a:pt x="2281287" y="2441542"/>
                </a:cubicBezTo>
                <a:cubicBezTo>
                  <a:pt x="2270934" y="2446143"/>
                  <a:pt x="2263754" y="2456813"/>
                  <a:pt x="2253006" y="2460396"/>
                </a:cubicBezTo>
                <a:cubicBezTo>
                  <a:pt x="2234873" y="2466440"/>
                  <a:pt x="2215498" y="2468299"/>
                  <a:pt x="2196445" y="2469823"/>
                </a:cubicBezTo>
                <a:cubicBezTo>
                  <a:pt x="2136850" y="2474590"/>
                  <a:pt x="2077039" y="2476107"/>
                  <a:pt x="2017336" y="2479249"/>
                </a:cubicBezTo>
                <a:lnTo>
                  <a:pt x="1970202" y="2469823"/>
                </a:lnTo>
                <a:cubicBezTo>
                  <a:pt x="1857167" y="2447216"/>
                  <a:pt x="1907557" y="2456240"/>
                  <a:pt x="1819373" y="2441542"/>
                </a:cubicBezTo>
                <a:cubicBezTo>
                  <a:pt x="1799770" y="2438275"/>
                  <a:pt x="1781847" y="2428400"/>
                  <a:pt x="1762812" y="2422689"/>
                </a:cubicBezTo>
                <a:cubicBezTo>
                  <a:pt x="1750403" y="2418966"/>
                  <a:pt x="1737674" y="2416404"/>
                  <a:pt x="1725105" y="2413262"/>
                </a:cubicBezTo>
                <a:cubicBezTo>
                  <a:pt x="1715465" y="2410852"/>
                  <a:pt x="1706252" y="2406977"/>
                  <a:pt x="1696825" y="2403835"/>
                </a:cubicBezTo>
                <a:lnTo>
                  <a:pt x="1640264" y="2384981"/>
                </a:lnTo>
                <a:cubicBezTo>
                  <a:pt x="1621410" y="2378697"/>
                  <a:pt x="1602876" y="2371357"/>
                  <a:pt x="1583703" y="2366128"/>
                </a:cubicBezTo>
                <a:cubicBezTo>
                  <a:pt x="1568245" y="2361912"/>
                  <a:pt x="1551769" y="2361768"/>
                  <a:pt x="1536569" y="2356701"/>
                </a:cubicBezTo>
                <a:cubicBezTo>
                  <a:pt x="1523238" y="2352257"/>
                  <a:pt x="1511431" y="2344132"/>
                  <a:pt x="1498862" y="2337847"/>
                </a:cubicBezTo>
                <a:lnTo>
                  <a:pt x="1461155" y="2328421"/>
                </a:lnTo>
                <a:cubicBezTo>
                  <a:pt x="1451515" y="2326011"/>
                  <a:pt x="1442301" y="2322136"/>
                  <a:pt x="1432874" y="2318994"/>
                </a:cubicBezTo>
                <a:cubicBezTo>
                  <a:pt x="1414020" y="2312709"/>
                  <a:pt x="1395486" y="2305369"/>
                  <a:pt x="1376313" y="2300140"/>
                </a:cubicBezTo>
                <a:cubicBezTo>
                  <a:pt x="1360855" y="2295924"/>
                  <a:pt x="1344723" y="2294599"/>
                  <a:pt x="1329179" y="2290713"/>
                </a:cubicBezTo>
                <a:cubicBezTo>
                  <a:pt x="1319539" y="2288303"/>
                  <a:pt x="1310720" y="2282798"/>
                  <a:pt x="1300899" y="2281287"/>
                </a:cubicBezTo>
                <a:cubicBezTo>
                  <a:pt x="1269715" y="2276490"/>
                  <a:pt x="1117403" y="2264424"/>
                  <a:pt x="1093509" y="2262433"/>
                </a:cubicBezTo>
                <a:cubicBezTo>
                  <a:pt x="1084082" y="2265575"/>
                  <a:pt x="1074117" y="2267416"/>
                  <a:pt x="1065229" y="2271860"/>
                </a:cubicBezTo>
                <a:cubicBezTo>
                  <a:pt x="1055095" y="2276927"/>
                  <a:pt x="1048105" y="2288744"/>
                  <a:pt x="1036948" y="2290713"/>
                </a:cubicBezTo>
                <a:cubicBezTo>
                  <a:pt x="993515" y="2298377"/>
                  <a:pt x="948965" y="2296998"/>
                  <a:pt x="904973" y="2300140"/>
                </a:cubicBezTo>
                <a:lnTo>
                  <a:pt x="810705" y="2290713"/>
                </a:lnTo>
                <a:cubicBezTo>
                  <a:pt x="790930" y="2288735"/>
                  <a:pt x="773179" y="2277571"/>
                  <a:pt x="754144" y="2271860"/>
                </a:cubicBezTo>
                <a:cubicBezTo>
                  <a:pt x="635826" y="2236365"/>
                  <a:pt x="783160" y="2284675"/>
                  <a:pt x="688157" y="2253006"/>
                </a:cubicBezTo>
                <a:cubicBezTo>
                  <a:pt x="561721" y="2234944"/>
                  <a:pt x="676108" y="2252529"/>
                  <a:pt x="575035" y="2234153"/>
                </a:cubicBezTo>
                <a:cubicBezTo>
                  <a:pt x="556230" y="2230734"/>
                  <a:pt x="537133" y="2228872"/>
                  <a:pt x="518474" y="2224726"/>
                </a:cubicBezTo>
                <a:cubicBezTo>
                  <a:pt x="508774" y="2222570"/>
                  <a:pt x="499748" y="2218029"/>
                  <a:pt x="490194" y="2215299"/>
                </a:cubicBezTo>
                <a:cubicBezTo>
                  <a:pt x="477737" y="2211740"/>
                  <a:pt x="465056" y="2209014"/>
                  <a:pt x="452487" y="2205872"/>
                </a:cubicBezTo>
                <a:cubicBezTo>
                  <a:pt x="398637" y="2192409"/>
                  <a:pt x="404789" y="2192927"/>
                  <a:pt x="367645" y="2168165"/>
                </a:cubicBezTo>
                <a:cubicBezTo>
                  <a:pt x="346085" y="2153792"/>
                  <a:pt x="317369" y="2155596"/>
                  <a:pt x="292231" y="2149311"/>
                </a:cubicBezTo>
                <a:cubicBezTo>
                  <a:pt x="210532" y="2146169"/>
                  <a:pt x="128459" y="2148298"/>
                  <a:pt x="47134" y="2139885"/>
                </a:cubicBezTo>
                <a:cubicBezTo>
                  <a:pt x="28695" y="2137978"/>
                  <a:pt x="16726" y="2117141"/>
                  <a:pt x="3923" y="2103300"/>
                </a:cubicBezTo>
                <a:lnTo>
                  <a:pt x="0" y="2100200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 vert="horz" lIns="101600" tIns="38100" rIns="76200" bIns="3810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组合 7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9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1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02448" y="443234"/>
            <a:ext cx="8139178" cy="441964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7"/>
            </p:custDataLst>
          </p:nvPr>
        </p:nvSpPr>
        <p:spPr>
          <a:xfrm>
            <a:off x="502448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514350" marR="0" lvl="1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857250" marR="0" lvl="2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200150" marR="0" lvl="3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1543050" marR="0" lvl="4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8"/>
            </p:custDataLst>
          </p:nvPr>
        </p:nvSpPr>
        <p:spPr>
          <a:xfrm>
            <a:off x="4679194" y="952508"/>
            <a:ext cx="3962432" cy="5388907"/>
          </a:xfrm>
        </p:spPr>
        <p:txBody>
          <a:bodyPr vert="horz" lIns="101600" tIns="0" rIns="82550" bIns="0" rtlCol="0">
            <a:normAutofit/>
          </a:bodyPr>
          <a:lstStyle>
            <a:lvl1pPr marL="171450" marR="0" lvl="0" indent="-17145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2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>
            <p:custDataLst>
              <p:tags r:id="rId2"/>
            </p:custDataLst>
          </p:nvPr>
        </p:nvGrpSpPr>
        <p:grpSpPr>
          <a:xfrm>
            <a:off x="121920" y="168910"/>
            <a:ext cx="945356" cy="311785"/>
            <a:chOff x="162560" y="168910"/>
            <a:chExt cx="1260475" cy="311785"/>
          </a:xfrm>
        </p:grpSpPr>
        <p:sp>
          <p:nvSpPr>
            <p:cNvPr id="8" name="Oval 12"/>
            <p:cNvSpPr/>
            <p:nvPr userDrawn="1">
              <p:custDataLst>
                <p:tags r:id="rId3"/>
              </p:custDataLst>
            </p:nvPr>
          </p:nvSpPr>
          <p:spPr>
            <a:xfrm>
              <a:off x="162560" y="168910"/>
              <a:ext cx="311958" cy="311785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rgbClr val="DBE8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9" name="Oval 13"/>
            <p:cNvSpPr/>
            <p:nvPr userDrawn="1">
              <p:custDataLst>
                <p:tags r:id="rId4"/>
              </p:custDataLst>
            </p:nvPr>
          </p:nvSpPr>
          <p:spPr>
            <a:xfrm>
              <a:off x="636818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  <p:sp>
          <p:nvSpPr>
            <p:cNvPr id="10" name="Oval 14"/>
            <p:cNvSpPr/>
            <p:nvPr userDrawn="1">
              <p:custDataLst>
                <p:tags r:id="rId5"/>
              </p:custDataLst>
            </p:nvPr>
          </p:nvSpPr>
          <p:spPr>
            <a:xfrm>
              <a:off x="1111077" y="168910"/>
              <a:ext cx="311958" cy="311785"/>
            </a:xfrm>
            <a:prstGeom prst="ellipse">
              <a:avLst/>
            </a:prstGeom>
            <a:noFill/>
            <a:ln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rmAutofit fontScale="55000" lnSpcReduction="20000"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ea"/>
              </a:endParaRPr>
            </a:p>
          </p:txBody>
        </p:sp>
      </p:grp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6"/>
            </p:custDataLst>
          </p:nvPr>
        </p:nvSpPr>
        <p:spPr>
          <a:xfrm>
            <a:off x="7928351" y="952508"/>
            <a:ext cx="713238" cy="5388907"/>
          </a:xfrm>
        </p:spPr>
        <p:txBody>
          <a:bodyPr vert="eaVert" lIns="101600" tIns="38100" rIns="76200" bIns="3810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1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7"/>
            </p:custDataLst>
          </p:nvPr>
        </p:nvSpPr>
        <p:spPr>
          <a:xfrm>
            <a:off x="502444" y="952500"/>
            <a:ext cx="7371076" cy="5388907"/>
          </a:xfrm>
        </p:spPr>
        <p:txBody>
          <a:bodyPr vert="eaVert">
            <a:normAutofit/>
          </a:bodyPr>
          <a:lstStyle>
            <a:lvl1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>
            <a:normAutofit/>
          </a:bodyPr>
          <a:lstStyle>
            <a:lvl1pPr>
              <a:defRPr baseline="0"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5" Type="http://schemas.openxmlformats.org/officeDocument/2006/relationships/theme" Target="../theme/theme1.xml"/><Relationship Id="rId24" Type="http://schemas.openxmlformats.org/officeDocument/2006/relationships/tags" Target="../tags/tag189.xml"/><Relationship Id="rId23" Type="http://schemas.openxmlformats.org/officeDocument/2006/relationships/tags" Target="../tags/tag188.xml"/><Relationship Id="rId22" Type="http://schemas.openxmlformats.org/officeDocument/2006/relationships/tags" Target="../tags/tag187.xml"/><Relationship Id="rId21" Type="http://schemas.openxmlformats.org/officeDocument/2006/relationships/tags" Target="../tags/tag186.xml"/><Relationship Id="rId20" Type="http://schemas.openxmlformats.org/officeDocument/2006/relationships/tags" Target="../tags/tag185.xml"/><Relationship Id="rId2" Type="http://schemas.openxmlformats.org/officeDocument/2006/relationships/slideLayout" Target="../slideLayouts/slideLayout2.xml"/><Relationship Id="rId19" Type="http://schemas.openxmlformats.org/officeDocument/2006/relationships/tags" Target="../tags/tag184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502412" y="443230"/>
            <a:ext cx="8139178" cy="441964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502412" y="952508"/>
            <a:ext cx="8139178" cy="5388907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659807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3087000" y="6349833"/>
            <a:ext cx="297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6457950" y="6349833"/>
            <a:ext cx="2025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900" baseline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</p:sldLayoutIdLst>
  <p:txStyles>
    <p:titleStyle>
      <a:lvl1pPr algn="l" defTabSz="685800" rtl="0" eaLnBrk="1" fontAlgn="auto" latinLnBrk="0" hangingPunct="1">
        <a:lnSpc>
          <a:spcPct val="100000"/>
        </a:lnSpc>
        <a:spcBef>
          <a:spcPct val="0"/>
        </a:spcBef>
        <a:buNone/>
        <a:defRPr sz="1800" b="1" u="none" strike="noStrike" kern="1200" cap="none" spc="2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1714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5143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207135" algn="l"/>
        </a:tabLst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8572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2001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1543050" indent="-171450" algn="l" defTabSz="6858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200" u="none" strike="noStrike" kern="1200" cap="none" spc="15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191.xml"/><Relationship Id="rId1" Type="http://schemas.openxmlformats.org/officeDocument/2006/relationships/tags" Target="../tags/tag190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193.xml"/><Relationship Id="rId2" Type="http://schemas.openxmlformats.org/officeDocument/2006/relationships/image" Target="../media/image7.png"/><Relationship Id="rId1" Type="http://schemas.openxmlformats.org/officeDocument/2006/relationships/tags" Target="../tags/tag19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4.xml"/><Relationship Id="rId1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Web</a:t>
            </a:r>
            <a:r>
              <a:rPr lang="zh-CN" altLang="en-US"/>
              <a:t>编程</a:t>
            </a:r>
            <a:endParaRPr lang="zh-CN" altLang="en-US"/>
          </a:p>
        </p:txBody>
      </p:sp>
      <p:sp>
        <p:nvSpPr>
          <p:cNvPr id="4" name="副标题 3"/>
          <p:cNvSpPr/>
          <p:nvPr>
            <p:ph type="subTitle" idx="1"/>
          </p:nvPr>
        </p:nvSpPr>
        <p:spPr/>
        <p:txBody>
          <a:bodyPr>
            <a:normAutofit lnSpcReduction="10000"/>
          </a:bodyPr>
          <a:p>
            <a:r>
              <a:rPr lang="en-US" altLang="zh-CN"/>
              <a:t>——</a:t>
            </a:r>
            <a:r>
              <a:rPr lang="zh-CN" altLang="en-US"/>
              <a:t>前端开发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上机实验（十四），</a:t>
            </a:r>
            <a:r>
              <a:rPr lang="en-US" altLang="zh-CN"/>
              <a:t>P337-338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431165" y="1137920"/>
            <a:ext cx="6536690" cy="46158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详见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P337-338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本次不关注文字、标点符号</a:t>
            </a:r>
            <a:r>
              <a:rPr 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等内容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zh-CN" altLang="en-US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检查项为下列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个测试用例，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每通过一个得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10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分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914400" lvl="4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用户名、密码均未填写，提交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用户名为空，密码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“123”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，提交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用户名为空，密码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“123123123”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，提交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用户名为空，密码长度大于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，提交。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5.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“abc”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，密码为空，提交；</a:t>
            </a:r>
            <a:endParaRPr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algn="l"/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6. 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用户名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“abc”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，密码</a:t>
            </a:r>
            <a:r>
              <a:rPr lang="en-US" altLang="zh-CN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“123123123”,</a:t>
            </a:r>
            <a:r>
              <a:rPr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提交</a:t>
            </a:r>
            <a:endParaRPr lang="en-US" altLang="zh-CN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914400" lvl="4" algn="l"/>
            <a:r>
              <a:rPr lang="en-US" altLang="zh-CN" sz="1600">
                <a:sym typeface="+mn-ea"/>
              </a:rPr>
              <a:t>7. </a:t>
            </a:r>
            <a:r>
              <a:rPr sz="1600">
                <a:sym typeface="+mn-ea"/>
              </a:rPr>
              <a:t>用户名</a:t>
            </a:r>
            <a:r>
              <a:rPr lang="en-US" altLang="zh-CN" sz="1600">
                <a:sym typeface="+mn-ea"/>
              </a:rPr>
              <a:t>“abcabcabc”</a:t>
            </a:r>
            <a:r>
              <a:rPr sz="1600">
                <a:sym typeface="+mn-ea"/>
              </a:rPr>
              <a:t>，密码为</a:t>
            </a:r>
            <a:r>
              <a:rPr lang="en-US" altLang="zh-CN" sz="1600">
                <a:sym typeface="+mn-ea"/>
              </a:rPr>
              <a:t>“123”</a:t>
            </a:r>
            <a:r>
              <a:rPr sz="1600">
                <a:sym typeface="+mn-ea"/>
              </a:rPr>
              <a:t>，提交</a:t>
            </a:r>
            <a:endParaRPr sz="1600">
              <a:sym typeface="+mn-ea"/>
            </a:endParaRPr>
          </a:p>
          <a:p>
            <a:pPr marL="914400" lvl="4" algn="l"/>
            <a:r>
              <a:rPr lang="en-US" altLang="zh-CN" sz="1600">
                <a:sym typeface="+mn-ea"/>
              </a:rPr>
              <a:t>8. </a:t>
            </a:r>
            <a:r>
              <a:rPr sz="1600">
                <a:sym typeface="+mn-ea"/>
              </a:rPr>
              <a:t>用户名</a:t>
            </a:r>
            <a:r>
              <a:rPr lang="en-US" altLang="zh-CN" sz="1600">
                <a:sym typeface="+mn-ea"/>
              </a:rPr>
              <a:t>“abcabcabc”</a:t>
            </a:r>
            <a:r>
              <a:rPr sz="1600">
                <a:sym typeface="+mn-ea"/>
              </a:rPr>
              <a:t>，密码</a:t>
            </a:r>
            <a:r>
              <a:rPr lang="en-US" altLang="zh-CN" sz="1600">
                <a:sym typeface="+mn-ea"/>
              </a:rPr>
              <a:t>“123123123”</a:t>
            </a:r>
            <a:r>
              <a:rPr sz="1600">
                <a:sym typeface="+mn-ea"/>
              </a:rPr>
              <a:t>，提交</a:t>
            </a:r>
            <a:endParaRPr sz="1600">
              <a:sym typeface="+mn-ea"/>
            </a:endParaRPr>
          </a:p>
          <a:p>
            <a:pPr marL="914400" lvl="4" algn="l"/>
            <a:r>
              <a:rPr lang="en-US" altLang="zh-CN" sz="1600">
                <a:sym typeface="+mn-ea"/>
              </a:rPr>
              <a:t>9. </a:t>
            </a:r>
            <a:r>
              <a:rPr sz="1600">
                <a:sym typeface="+mn-ea"/>
              </a:rPr>
              <a:t>用户名</a:t>
            </a:r>
            <a:r>
              <a:rPr lang="en-US" altLang="zh-CN" sz="1600">
                <a:sym typeface="+mn-ea"/>
              </a:rPr>
              <a:t>“abcabcabc”</a:t>
            </a:r>
            <a:r>
              <a:rPr sz="1600">
                <a:sym typeface="+mn-ea"/>
              </a:rPr>
              <a:t>，密码长度大于</a:t>
            </a:r>
            <a:r>
              <a:rPr lang="en-US" altLang="zh-CN" sz="1600">
                <a:sym typeface="+mn-ea"/>
              </a:rPr>
              <a:t>20</a:t>
            </a:r>
            <a:r>
              <a:rPr sz="1600">
                <a:sym typeface="+mn-ea"/>
              </a:rPr>
              <a:t>，提交</a:t>
            </a:r>
            <a:endParaRPr lang="en-US" altLang="zh-CN" sz="1600">
              <a:sym typeface="+mn-ea"/>
            </a:endParaRPr>
          </a:p>
          <a:p>
            <a:pPr marL="914400" lvl="4" algn="l"/>
            <a:r>
              <a:rPr lang="en-US" altLang="zh-CN" sz="1600">
                <a:sym typeface="+mn-ea"/>
              </a:rPr>
              <a:t>10. </a:t>
            </a:r>
            <a:r>
              <a:rPr sz="1600">
                <a:sym typeface="+mn-ea"/>
              </a:rPr>
              <a:t>用户名</a:t>
            </a:r>
            <a:r>
              <a:rPr lang="en-US" altLang="zh-CN" sz="1600">
                <a:sym typeface="+mn-ea"/>
              </a:rPr>
              <a:t>“abcabcabc”</a:t>
            </a:r>
            <a:r>
              <a:rPr sz="1600">
                <a:sym typeface="+mn-ea"/>
              </a:rPr>
              <a:t>，密码</a:t>
            </a:r>
            <a:r>
              <a:rPr lang="en-US" altLang="zh-CN" sz="1600">
                <a:sym typeface="+mn-ea"/>
              </a:rPr>
              <a:t>“123123123”</a:t>
            </a:r>
            <a:r>
              <a:rPr sz="1600">
                <a:sym typeface="+mn-ea"/>
              </a:rPr>
              <a:t>，重置</a:t>
            </a:r>
            <a:endParaRPr sz="1600">
              <a:sym typeface="+mn-ea"/>
            </a:endParaRPr>
          </a:p>
          <a:p>
            <a:pPr algn="l"/>
            <a:endParaRPr lang="zh-CN" altLang="en-US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pPr algn="l"/>
            <a:endParaRPr lang="en-US" altLang="zh-CN">
              <a:latin typeface="隶书" panose="02010509060101010101" charset="-122"/>
              <a:ea typeface="隶书" panose="02010509060101010101" charset="-122"/>
              <a:cs typeface="隶书" panose="02010509060101010101" charset="-122"/>
            </a:endParaRPr>
          </a:p>
          <a:p>
            <a:endParaRPr lang="zh-CN" altLang="en-US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pic>
        <p:nvPicPr>
          <p:cNvPr id="6" name="图片 5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5290185" y="443230"/>
            <a:ext cx="3562350" cy="234315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上机实验（十五），</a:t>
            </a:r>
            <a:r>
              <a:rPr lang="en-US" altLang="zh-CN"/>
              <a:t>P382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1434465"/>
            <a:ext cx="8139430" cy="4906645"/>
          </a:xfrm>
        </p:spPr>
        <p:txBody>
          <a:bodyPr/>
          <a:p>
            <a:r>
              <a:rPr lang="zh-CN" altLang="en-US"/>
              <a:t>详见</a:t>
            </a:r>
            <a:r>
              <a:rPr lang="en-US" altLang="zh-CN"/>
              <a:t>P382</a:t>
            </a:r>
            <a:r>
              <a:t>，</a:t>
            </a:r>
          </a:p>
          <a:p>
            <a:pPr algn="l"/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本次不关注文字、标点符号等内容。</a:t>
            </a:r>
            <a:endParaRPr lang="zh-CN" altLang="en-US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检查项为下列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8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个测试用例，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algn="l"/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每通过一个得对应分数</a:t>
            </a:r>
            <a:endParaRPr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algn="l"/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lvl="1" algn="l"/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1.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首次单击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随机产生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个整数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按钮能随机产生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个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位整数（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12.5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分），从小到大排序正确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12.5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分）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/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2.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再次单击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随机产生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个整数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能随机产生另外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个符合要求的数并排序输出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12.5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分）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/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3.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单击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找出能被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整数的整数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按钮能输出符合要求的整数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12.5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分）</a:t>
            </a:r>
            <a:endParaRPr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/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4.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再次单击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找出能被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整数的整数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按钮能继续输出符合要求的整数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12.5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分）</a:t>
            </a:r>
            <a:endParaRPr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/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5.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单击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重置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按钮能清空输出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12.5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分）</a:t>
            </a:r>
            <a:endParaRPr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/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6.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再次单击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找出能被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整数的整数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按钮无输出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12.5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分）</a:t>
            </a:r>
            <a:endParaRPr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1" algn="l"/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7. 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再次单击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“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随机产生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个整数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”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能随机产生另外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20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个符合要求的数并排序输出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（</a:t>
            </a:r>
            <a:r>
              <a:rPr lang="en-US" altLang="zh-CN">
                <a:latin typeface="微软雅黑" panose="020B0503020204020204" charset="-122"/>
                <a:cs typeface="微软雅黑" panose="020B0503020204020204" charset="-122"/>
                <a:sym typeface="+mn-ea"/>
              </a:rPr>
              <a:t>12.5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分）</a:t>
            </a:r>
            <a:r>
              <a:rPr>
                <a:latin typeface="微软雅黑" panose="020B0503020204020204" charset="-122"/>
                <a:cs typeface="微软雅黑" panose="020B0503020204020204" charset="-122"/>
                <a:sym typeface="+mn-ea"/>
              </a:rPr>
              <a:t>。</a:t>
            </a:r>
            <a:endParaRPr lang="en-US" altLang="zh-CN">
              <a:latin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79315" y="443230"/>
            <a:ext cx="3962400" cy="221932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评分标准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02285" y="952500"/>
            <a:ext cx="8139430" cy="5778500"/>
          </a:xfrm>
        </p:spPr>
        <p:txBody>
          <a:bodyPr>
            <a:normAutofit/>
          </a:bodyPr>
          <a:p>
            <a:r>
              <a:rPr lang="zh-CN" altLang="en-US"/>
              <a:t>代码提交</a:t>
            </a:r>
            <a:r>
              <a:rPr>
                <a:sym typeface="+mn-ea"/>
              </a:rPr>
              <a:t>到下列网站上即可</a:t>
            </a:r>
            <a:endParaRPr lang="zh-CN" altLang="en-US"/>
          </a:p>
          <a:p>
            <a:pPr lvl="1"/>
            <a:r>
              <a:rPr lang="en-US" altLang="zh-CN">
                <a:sym typeface="+mn-ea"/>
              </a:rPr>
              <a:t>http://172.31.233.204/webcheck/</a:t>
            </a:r>
            <a:r>
              <a:rPr>
                <a:sym typeface="+mn-ea"/>
              </a:rPr>
              <a:t>，使用自己的姓名、学号登录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选择</a:t>
            </a:r>
            <a:r>
              <a:rPr lang="en-US" altLang="zh-CN">
                <a:sym typeface="+mn-ea"/>
              </a:rPr>
              <a:t>“</a:t>
            </a:r>
            <a:r>
              <a:rPr>
                <a:sym typeface="+mn-ea"/>
              </a:rPr>
              <a:t>实验（十四）</a:t>
            </a:r>
            <a:r>
              <a:rPr lang="en-US" altLang="zh-CN">
                <a:sym typeface="+mn-ea"/>
              </a:rPr>
              <a:t>……”</a:t>
            </a:r>
            <a:r>
              <a:rPr>
                <a:sym typeface="+mn-ea"/>
              </a:rPr>
              <a:t>等，提交</a:t>
            </a:r>
            <a:r>
              <a:rPr lang="en-US" altLang="zh-CN">
                <a:sym typeface="+mn-ea"/>
              </a:rPr>
              <a:t>html</a:t>
            </a:r>
            <a:r>
              <a:rPr>
                <a:sym typeface="+mn-ea"/>
              </a:rPr>
              <a:t>和</a:t>
            </a:r>
            <a:r>
              <a:rPr lang="en-US" altLang="zh-CN">
                <a:sym typeface="+mn-ea"/>
              </a:rPr>
              <a:t>js</a:t>
            </a:r>
            <a:r>
              <a:rPr>
                <a:sym typeface="+mn-ea"/>
              </a:rPr>
              <a:t>代码，注意不要使用外部</a:t>
            </a:r>
            <a:r>
              <a:rPr lang="en-US" altLang="zh-CN">
                <a:sym typeface="+mn-ea"/>
              </a:rPr>
              <a:t>js</a:t>
            </a:r>
            <a:r>
              <a:rPr>
                <a:sym typeface="+mn-ea"/>
              </a:rPr>
              <a:t>代码</a:t>
            </a:r>
            <a:endParaRPr>
              <a:sym typeface="+mn-ea"/>
            </a:endParaRPr>
          </a:p>
          <a:p>
            <a:pPr marL="457200" lvl="3"/>
            <a:r>
              <a:rPr>
                <a:sym typeface="+mn-ea"/>
              </a:rPr>
              <a:t>评分规则：</a:t>
            </a:r>
            <a:endParaRPr>
              <a:sym typeface="+mn-ea"/>
            </a:endParaRPr>
          </a:p>
          <a:p>
            <a:pPr marL="914400" lvl="4"/>
            <a:r>
              <a:rPr>
                <a:sym typeface="+mn-ea"/>
              </a:rPr>
              <a:t>每个实验具有多个测试案例。每通过</a:t>
            </a:r>
            <a:r>
              <a:rPr lang="en-US" altLang="zh-CN">
                <a:sym typeface="+mn-ea"/>
              </a:rPr>
              <a:t>1</a:t>
            </a:r>
            <a:r>
              <a:rPr>
                <a:sym typeface="+mn-ea"/>
              </a:rPr>
              <a:t>个测试案例获得对应分数。</a:t>
            </a:r>
            <a:endParaRPr>
              <a:sym typeface="+mn-ea"/>
            </a:endParaRPr>
          </a:p>
          <a:p>
            <a:pPr lvl="0"/>
            <a:r>
              <a:rPr lang="zh-CN" altLang="en-US"/>
              <a:t>特别注意，模板的正常使用</a:t>
            </a:r>
            <a:endParaRPr lang="zh-CN" altLang="en-US"/>
          </a:p>
          <a:p>
            <a:pPr lvl="1"/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2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general"/>
  <p:tag name="KSO_WM_SLIDE_BK_DARK_LIGHT" val="2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2*i*2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2*i*3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2*i*4"/>
  <p:tag name="KSO_WM_UNIT_LAYERLEVEL" val="1"/>
  <p:tag name="KSO_WM_TAG_VERSION" val="1.0"/>
  <p:tag name="KSO_WM_BEAUTIFY_FLAG" val="#wm#"/>
  <p:tag name="KSO_WM_UNIT_SM_LIMIT_TYPE" val="1"/>
  <p:tag name="KSO_WM_SLIDE_BACKGROUND_TYPE" val="general"/>
  <p:tag name="KSO_WM_SLIDE_BK_DARK_LIGHT" val="2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3*i*2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3*i*3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3*i*4"/>
  <p:tag name="KSO_WM_UNIT_LAYERLEVEL" val="1"/>
  <p:tag name="KSO_WM_TAG_VERSION" val="1.0"/>
  <p:tag name="KSO_WM_BEAUTIFY_FLAG" val="#wm#"/>
  <p:tag name="KSO_WM_UNIT_SM_LIMIT_TYPE" val="1"/>
  <p:tag name="KSO_WM_SLIDE_BACKGROUND_TYPE" val="frame"/>
  <p:tag name="KSO_WM_SLIDE_BK_DARK_LIGHT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2*i*2"/>
  <p:tag name="KSO_WM_UNIT_LAYERLEVEL" val="1"/>
  <p:tag name="KSO_WM_TAG_VERSION" val="1.0"/>
  <p:tag name="KSO_WM_BEAUTIFY_FLAG" val="#wm#"/>
  <p:tag name="KSO_WM_UNIT_SM_LIMIT_TYPE" val="1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4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leftRight"/>
  <p:tag name="KSO_WM_SLIDE_BK_DARK_LIGHT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4*i*2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4*i*3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4*i*4"/>
  <p:tag name="KSO_WM_UNIT_LAYERLEVEL" val="1"/>
  <p:tag name="KSO_WM_TAG_VERSION" val="1.0"/>
  <p:tag name="KSO_WM_BEAUTIFY_FLAG" val="#wm#"/>
  <p:tag name="KSO_WM_UNIT_SM_LIMIT_TYPE" val="1"/>
  <p:tag name="KSO_WM_SLIDE_BACKGROUND_TYPE" val="leftRight"/>
  <p:tag name="KSO_WM_SLIDE_BK_DARK_LIGHT" val="2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2*i*3"/>
  <p:tag name="KSO_WM_UNIT_LAYERLEVEL" val="1"/>
  <p:tag name="KSO_WM_TAG_VERSION" val="1.0"/>
  <p:tag name="KSO_WM_BEAUTIFY_FLAG" val="#wm#"/>
  <p:tag name="KSO_WM_UNIT_SM_LIMIT_TYPE" val="1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5*i*2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5*i*3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5*i*4"/>
  <p:tag name="KSO_WM_UNIT_LAYERLEVEL" val="1"/>
  <p:tag name="KSO_WM_TAG_VERSION" val="1.0"/>
  <p:tag name="KSO_WM_BEAUTIFY_FLAG" val="#wm#"/>
  <p:tag name="KSO_WM_UNIT_SM_LIMIT_TYPE" val="1"/>
  <p:tag name="KSO_WM_SLIDE_BACKGROUND_TYPE" val="topBottom"/>
  <p:tag name="KSO_WM_SLIDE_BK_DARK_LIGHT" val="2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2*i*4"/>
  <p:tag name="KSO_WM_UNIT_LAYERLEVEL" val="1"/>
  <p:tag name="KSO_WM_TAG_VERSION" val="1.0"/>
  <p:tag name="KSO_WM_BEAUTIFY_FLAG" val="#wm#"/>
  <p:tag name="KSO_WM_UNIT_SM_LIMIT_TYPE" val="1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</p:tagLst>
</file>

<file path=ppt/tags/tag1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</p:tagLst>
</file>

<file path=ppt/tags/tag1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6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bottomTop"/>
  <p:tag name="KSO_WM_SLIDE_BK_DARK_LIGHT" val="2"/>
</p:tagLst>
</file>

<file path=ppt/tags/tag1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6*i*2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6*i*3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6*i*4"/>
  <p:tag name="KSO_WM_UNIT_LAYERLEVEL" val="1"/>
  <p:tag name="KSO_WM_TAG_VERSION" val="1.0"/>
  <p:tag name="KSO_WM_BEAUTIFY_FLAG" val="#wm#"/>
  <p:tag name="KSO_WM_UNIT_SM_LIMIT_TYPE" val="1"/>
  <p:tag name="KSO_WM_SLIDE_BACKGROUND_TYPE" val="bottomTop"/>
  <p:tag name="KSO_WM_SLIDE_BK_DARK_LIGHT" val="2"/>
</p:tagLst>
</file>

<file path=ppt/tags/tag1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</p:tagLst>
</file>

<file path=ppt/tags/tag1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</p:tagLst>
</file>

<file path=ppt/tags/tag1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7*i*1"/>
  <p:tag name="KSO_WM_UNIT_LAYERLEVEL" val="1"/>
  <p:tag name="KSO_WM_TAG_VERSION" val="1.0"/>
  <p:tag name="KSO_WM_BEAUTIFY_FLAG" val="#wm#"/>
  <p:tag name="KSO_WM_UNIT_BLOCK" val="1"/>
  <p:tag name="KSO_WM_UNIT_SM_LIMIT_TYPE" val="1"/>
  <p:tag name="KSO_WM_SLIDE_BACKGROUND_TYPE" val="navigation"/>
  <p:tag name="KSO_WM_SLIDE_BK_DARK_LIGHT" val="2"/>
</p:tagLst>
</file>

<file path=ppt/tags/tag1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7*i*2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7*i*3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7*i*4"/>
  <p:tag name="KSO_WM_UNIT_LAYERLEVEL" val="1"/>
  <p:tag name="KSO_WM_TAG_VERSION" val="1.0"/>
  <p:tag name="KSO_WM_BEAUTIFY_FLAG" val="#wm#"/>
  <p:tag name="KSO_WM_UNIT_SM_LIMIT_TYPE" val="1"/>
  <p:tag name="KSO_WM_SLIDE_BACKGROUND_TYPE" val="navigation"/>
  <p:tag name="KSO_WM_SLIDE_BK_DARK_LIGHT" val="2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</p:tagLst>
</file>

<file path=ppt/tags/tag1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diagram20200327_1*i*1"/>
  <p:tag name="KSO_WM_TEMPLATE_CATEGORY" val="diagram"/>
  <p:tag name="KSO_WM_TEMPLATE_INDEX" val="20200327"/>
  <p:tag name="KSO_WM_UNIT_LAYERLEVEL" val="1"/>
  <p:tag name="KSO_WM_TAG_VERSION" val="1.0"/>
  <p:tag name="KSO_WM_BEAUTIFY_FLAG" val="#wm#"/>
  <p:tag name="KSO_WM_UNIT_BLOCK" val="1"/>
  <p:tag name="KSO_WM_UNIT_SM_LIMIT_TYPE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8*i*2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8*i*3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8*i*4"/>
  <p:tag name="KSO_WM_UNIT_LAYERLEVEL" val="1"/>
  <p:tag name="KSO_WM_TAG_VERSION" val="1.0"/>
  <p:tag name="KSO_WM_BEAUTIFY_FLAG" val="#wm#"/>
  <p:tag name="KSO_WM_UNIT_SM_LIMIT_TYPE" val="1"/>
  <p:tag name="KSO_WM_SLIDE_BACKGROUND_TYPE" val="belt"/>
  <p:tag name="KSO_WM_SLIDE_BK_DARK_LIGHT" val="2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3245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189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1"/>
  <p:tag name="KSO_WM_TAG_VERSION" val="1.0"/>
  <p:tag name="KSO_WM_BEAUTIFY_FLAG" val="#wm#"/>
  <p:tag name="KSO_WM_TEMPLATE_CATEGORY" val="custom"/>
  <p:tag name="KSO_WM_TEMPLATE_INDEX" val="20203245"/>
  <p:tag name="KSO_WM_TEMPLATE_MASTER_THUMB_INDEX" val="12"/>
  <p:tag name="KSO_WM_TEMPLATE_THUMBS_INDEX" val="1、4、7、10、12、13、14、16、18、19、20、22、23、24、25、26、32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ISCONTENTSTITLE" val="0"/>
  <p:tag name="KSO_WM_UNIT_PRESET_TEXT" val="空白演示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187308_1*a*1"/>
  <p:tag name="KSO_WM_TEMPLATE_CATEGORY" val="custom"/>
  <p:tag name="KSO_WM_TEMPLATE_INDEX" val="20187308"/>
  <p:tag name="KSO_WM_UNIT_LAYERLEVEL" val="1"/>
  <p:tag name="KSO_WM_TAG_VERSION" val="1.0"/>
  <p:tag name="KSO_WM_BEAUTIFY_FLAG" val="#wm#"/>
</p:tagLst>
</file>

<file path=ppt/tags/tag191.xml><?xml version="1.0" encoding="utf-8"?>
<p:tagLst xmlns:p="http://schemas.openxmlformats.org/presentationml/2006/main">
  <p:tag name="KSO_WM_TEMPLATE_THUMBS_INDEX" val="1"/>
  <p:tag name="KSO_WM_SLIDE_ID" val="custom20187308_1"/>
  <p:tag name="KSO_WM_TEMPLATE_SUBCATEGORY" val="0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3245"/>
  <p:tag name="KSO_WM_SLIDE_LAYOUT" val="a_b"/>
  <p:tag name="KSO_WM_SLIDE_LAYOUT_CNT" val="1_1"/>
  <p:tag name="KSO_WM_SLIDE_MODEL_TYPE" val="cover"/>
</p:tagLst>
</file>

<file path=ppt/tags/tag192.xml><?xml version="1.0" encoding="utf-8"?>
<p:tagLst xmlns:p="http://schemas.openxmlformats.org/presentationml/2006/main">
  <p:tag name="KSO_WM_UNIT_PLACING_PICTURE_USER_VIEWPORT" val="{&quot;height&quot;:3690,&quot;width&quot;:5610}"/>
</p:tagLst>
</file>

<file path=ppt/tags/tag193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4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5.xml><?xml version="1.0" encoding="utf-8"?>
<p:tagLst xmlns:p="http://schemas.openxmlformats.org/presentationml/2006/main">
  <p:tag name="KSO_WM_BEAUTIFY_FLAG" val="#wm#"/>
  <p:tag name="KSO_WM_TEMPLATE_CATEGORY" val="custom"/>
  <p:tag name="KSO_WM_TEMPLATE_INDEX" val="20203245"/>
</p:tagLst>
</file>

<file path=ppt/tags/tag196.xml><?xml version="1.0" encoding="utf-8"?>
<p:tagLst xmlns:p="http://schemas.openxmlformats.org/presentationml/2006/main">
  <p:tag name="KSO_WM_DOC_GUID" val="{cf0e3bb2-dbd9-4304-90c7-2348b7bef669}"/>
  <p:tag name="COMMONDATA" val="eyJoZGlkIjoiYmJlMDhmOTMyN2U4NjE0NTBlNjcxZDdkODQxMTY3MzgifQ=="/>
  <p:tag name="KSO_WPP_MARK_KEY" val="20fc71d4-2780-405a-9ce3-3b39f6e24626"/>
  <p:tag name="commondata" val="eyJoZGlkIjoiZTZiMGM5MmQ4ZjdjYWQzZmJhMGMwZDExYjZjYjk1ZWEifQ==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4*i*2"/>
  <p:tag name="KSO_WM_UNIT_LAYERLEVEL" val="1"/>
  <p:tag name="KSO_WM_TAG_VERSION" val="1.0"/>
  <p:tag name="KSO_WM_BEAUTIFY_FLAG" val="#wm#"/>
  <p:tag name="KSO_WM_UNIT_SM_LIMIT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4*i*3"/>
  <p:tag name="KSO_WM_UNIT_LAYERLEVEL" val="1"/>
  <p:tag name="KSO_WM_TAG_VERSION" val="1.0"/>
  <p:tag name="KSO_WM_BEAUTIFY_FLAG" val="#wm#"/>
  <p:tag name="KSO_WM_UNIT_SM_LIMIT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4*i*4"/>
  <p:tag name="KSO_WM_UNIT_LAYERLEVEL" val="1"/>
  <p:tag name="KSO_WM_TAG_VERSION" val="1.0"/>
  <p:tag name="KSO_WM_BEAUTIFY_FLAG" val="#wm#"/>
  <p:tag name="KSO_WM_UNIT_SM_LIMIT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5*i*2"/>
  <p:tag name="KSO_WM_UNIT_LAYERLEVEL" val="1"/>
  <p:tag name="KSO_WM_TAG_VERSION" val="1.0"/>
  <p:tag name="KSO_WM_BEAUTIFY_FLAG" val="#wm#"/>
  <p:tag name="KSO_WM_UNIT_SM_LIMIT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5*i*3"/>
  <p:tag name="KSO_WM_UNIT_LAYERLEVEL" val="1"/>
  <p:tag name="KSO_WM_TAG_VERSION" val="1.0"/>
  <p:tag name="KSO_WM_BEAUTIFY_FLAG" val="#wm#"/>
  <p:tag name="KSO_WM_UNIT_SM_LIMIT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5*i*4"/>
  <p:tag name="KSO_WM_UNIT_LAYERLEVEL" val="1"/>
  <p:tag name="KSO_WM_TAG_VERSION" val="1.0"/>
  <p:tag name="KSO_WM_BEAUTIFY_FLAG" val="#wm#"/>
  <p:tag name="KSO_WM_UNIT_SM_LIMIT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y*1"/>
  <p:tag name="KSO_WM_UNIT_LAYERLEVEL" val="1"/>
  <p:tag name="KSO_WM_TAG_VERSION" val="1.0"/>
  <p:tag name="KSO_WM_BEAUTIFY_FLAG" val="#wm#"/>
  <p:tag name="KSO_WM_SLIDE_BACKGROUND_MASK_FLAG" val="1"/>
  <p:tag name="KSO_WM_UNIT_TYPE" val="y"/>
  <p:tag name="KSO_WM_UNIT_INDEX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8*i*2"/>
  <p:tag name="KSO_WM_UNIT_LAYERLEVEL" val="1"/>
  <p:tag name="KSO_WM_TAG_VERSION" val="1.0"/>
  <p:tag name="KSO_WM_BEAUTIFY_FLAG" val="#wm#"/>
  <p:tag name="KSO_WM_UNIT_SM_LIMIT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8*i*3"/>
  <p:tag name="KSO_WM_UNIT_LAYERLEVEL" val="1"/>
  <p:tag name="KSO_WM_TAG_VERSION" val="1.0"/>
  <p:tag name="KSO_WM_BEAUTIFY_FLAG" val="#wm#"/>
  <p:tag name="KSO_WM_UNIT_SM_LIMIT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8*i*4"/>
  <p:tag name="KSO_WM_UNIT_LAYERLEVEL" val="1"/>
  <p:tag name="KSO_WM_TAG_VERSION" val="1.0"/>
  <p:tag name="KSO_WM_BEAUTIFY_FLAG" val="#wm#"/>
  <p:tag name="KSO_WM_UNIT_SM_LIMIT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9*i*2"/>
  <p:tag name="KSO_WM_UNIT_LAYERLEVEL" val="1"/>
  <p:tag name="KSO_WM_TAG_VERSION" val="1.0"/>
  <p:tag name="KSO_WM_BEAUTIFY_FLAG" val="#wm#"/>
  <p:tag name="KSO_WM_UNIT_SM_LIMIT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9*i*3"/>
  <p:tag name="KSO_WM_UNIT_LAYERLEVEL" val="1"/>
  <p:tag name="KSO_WM_TAG_VERSION" val="1.0"/>
  <p:tag name="KSO_WM_BEAUTIFY_FLAG" val="#wm#"/>
  <p:tag name="KSO_WM_UNIT_SM_LIMIT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9*i*4"/>
  <p:tag name="KSO_WM_UNIT_LAYERLEVEL" val="1"/>
  <p:tag name="KSO_WM_TAG_VERSION" val="1.0"/>
  <p:tag name="KSO_WM_BEAUTIFY_FLAG" val="#wm#"/>
  <p:tag name="KSO_WM_UNIT_SM_LIMIT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0*i*2"/>
  <p:tag name="KSO_WM_UNIT_LAYERLEVEL" val="1"/>
  <p:tag name="KSO_WM_TAG_VERSION" val="1.0"/>
  <p:tag name="KSO_WM_BEAUTIFY_FLAG" val="#wm#"/>
  <p:tag name="KSO_WM_UNIT_SM_LIMIT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0*i*3"/>
  <p:tag name="KSO_WM_UNIT_LAYERLEVEL" val="1"/>
  <p:tag name="KSO_WM_TAG_VERSION" val="1.0"/>
  <p:tag name="KSO_WM_BEAUTIFY_FLAG" val="#wm#"/>
  <p:tag name="KSO_WM_UNIT_SM_LIMIT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0*i*4"/>
  <p:tag name="KSO_WM_UNIT_LAYERLEVEL" val="1"/>
  <p:tag name="KSO_WM_TAG_VERSION" val="1.0"/>
  <p:tag name="KSO_WM_BEAUTIFY_FLAG" val="#wm#"/>
  <p:tag name="KSO_WM_UNIT_SM_LIMIT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SLIDE_BACKGROUND_MASK_FLAG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</p:tagLst>
</file>

<file path=ppt/theme/theme1.xml><?xml version="1.0" encoding="utf-8"?>
<a:theme xmlns:a="http://schemas.openxmlformats.org/drawingml/2006/main" name="Office 主题​​">
  <a:themeElements>
    <a:clrScheme name="20203245">
      <a:dk1>
        <a:sysClr val="windowText" lastClr="000000"/>
      </a:dk1>
      <a:lt1>
        <a:sysClr val="window" lastClr="FFFFFF"/>
      </a:lt1>
      <a:dk2>
        <a:srgbClr val="E8F1F8"/>
      </a:dk2>
      <a:lt2>
        <a:srgbClr val="FFFFFF"/>
      </a:lt2>
      <a:accent1>
        <a:srgbClr val="004D85"/>
      </a:accent1>
      <a:accent2>
        <a:srgbClr val="0F586A"/>
      </a:accent2>
      <a:accent3>
        <a:srgbClr val="1F6350"/>
      </a:accent3>
      <a:accent4>
        <a:srgbClr val="2E6F35"/>
      </a:accent4>
      <a:accent5>
        <a:srgbClr val="3E7A1B"/>
      </a:accent5>
      <a:accent6>
        <a:srgbClr val="4D850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817</Words>
  <Application>WPS 演示</Application>
  <PresentationFormat>宽屏</PresentationFormat>
  <Paragraphs>50</Paragraphs>
  <Slides>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Arial</vt:lpstr>
      <vt:lpstr>宋体</vt:lpstr>
      <vt:lpstr>Wingdings</vt:lpstr>
      <vt:lpstr>微软雅黑</vt:lpstr>
      <vt:lpstr>汉仪旗黑-85S</vt:lpstr>
      <vt:lpstr>黑体</vt:lpstr>
      <vt:lpstr>隶书</vt:lpstr>
      <vt:lpstr>楷体</vt:lpstr>
      <vt:lpstr>Arial Unicode MS</vt:lpstr>
      <vt:lpstr>Office 主题​​</vt:lpstr>
      <vt:lpstr>Web编程</vt:lpstr>
      <vt:lpstr>上机实验（十四），P337-338</vt:lpstr>
      <vt:lpstr>上机实验（十五），P382</vt:lpstr>
      <vt:lpstr>评分标准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蔡树彬</cp:lastModifiedBy>
  <cp:revision>103</cp:revision>
  <dcterms:created xsi:type="dcterms:W3CDTF">2019-06-19T02:08:00Z</dcterms:created>
  <dcterms:modified xsi:type="dcterms:W3CDTF">2023-11-22T03:22:09Z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2052-12.1.0.15712</vt:lpwstr>
  </property>
  <property fmtid="{D5CDD505-2E9C-101B-9397-08002B2CF9AE}" pid="3" name="ICV">
    <vt:lpwstr>A279E1D4D855411181C3462E195C1B95</vt:lpwstr>
  </property>
</Properties>
</file>