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345" r:id="rId5"/>
    <p:sldId id="343" r:id="rId6"/>
    <p:sldId id="340" r:id="rId7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95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上机实验（十六）</a:t>
            </a:r>
            <a:r>
              <a:rPr lang="en-US" altLang="zh-CN"/>
              <a:t>.1</a:t>
            </a:r>
            <a:r>
              <a:t>（</a:t>
            </a:r>
            <a:r>
              <a:rPr lang="en-US" altLang="zh-CN"/>
              <a:t>LocalStorage</a:t>
            </a:r>
            <a:r>
              <a:t>部分），</a:t>
            </a:r>
            <a:r>
              <a:rPr lang="en-US" altLang="zh-CN"/>
              <a:t>P421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14655" y="1006475"/>
            <a:ext cx="854837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P421-422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，检查项为下列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个测试用例，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需要全部通过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打开页面，显示上次操作后的通讯录情况；（不为空）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姓名、电话为空，点击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，错误提示准确；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姓名、电话为空，点击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查询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，展示全量通讯录内容；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姓名、电话为空，点击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，错误提示准确；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通讯录展示区域可选择、复制，不可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编辑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直接修改内容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 or 1=1”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“13600000000”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，添加，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错误提示准确；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匿名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”&lt;h1&gt;1&lt;/h1&gt;”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，添加，错误提示准确；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8.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”?q=%20”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“eval(alert(”sth”);)”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，添加，错误提示准确；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张三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“13800000000”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，添加正常，并展示在通讯录展示区域；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张三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“13700000000”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添加正常，并展示在通讯录展示区域；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11.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李四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“13800000000”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，添加，提示是否覆盖，确认更新旧姓名；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12.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王五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“13800000000”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，添加，提示是否覆盖，取消则不更新姓名；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13.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王五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“13800000000”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，查询无内容；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14.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张三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“13800000000”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，查询无内容；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15.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李四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“13800000000”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，查询到对应内容；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张三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，电话为空，查询到对应内容；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”1“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，结果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相同；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17.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姓名为空，电话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，查询到对应内容；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18.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姓名为空，电话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，删除有内容项多余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项，删除失败，错误提示准确；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19.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姓名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李四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，电话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“13800000000”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，删除成功，通讯录展示区显示正常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457200" lvl="3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20.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重置功能正常，能清空输入域中信息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额外细节</a:t>
            </a:r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添加操作</a:t>
            </a:r>
            <a:r>
              <a:rPr>
                <a:sym typeface="+mn-ea"/>
              </a:rPr>
              <a:t>（注意用例: 9、10、 11）</a:t>
            </a:r>
            <a:endParaRPr lang="zh-CN" altLang="en-US"/>
          </a:p>
          <a:p>
            <a:pPr lvl="1"/>
            <a:r>
              <a:rPr>
                <a:sym typeface="+mn-ea"/>
              </a:rPr>
              <a:t>添加成功无需alert，</a:t>
            </a:r>
            <a:r>
              <a:rPr lang="zh-CN" altLang="en-US"/>
              <a:t>但要</a:t>
            </a:r>
            <a:r>
              <a:rPr>
                <a:sym typeface="+mn-ea"/>
              </a:rPr>
              <a:t>再进行一次全量查询，</a:t>
            </a:r>
            <a:r>
              <a:rPr lang="zh-CN" altLang="en-US"/>
              <a:t>更新通讯录的内容。</a:t>
            </a:r>
            <a:endParaRPr lang="zh-CN" altLang="en-US"/>
          </a:p>
          <a:p>
            <a:r>
              <a:rPr lang="zh-CN" altLang="en-US"/>
              <a:t>查询操作</a:t>
            </a:r>
            <a:r>
              <a:rPr>
                <a:sym typeface="+mn-ea"/>
              </a:rPr>
              <a:t>（注意用例: 2、 16、17）</a:t>
            </a:r>
            <a:endParaRPr lang="zh-CN" altLang="en-US"/>
          </a:p>
          <a:p>
            <a:pPr lvl="1"/>
            <a:r>
              <a:rPr lang="zh-CN" altLang="en-US"/>
              <a:t>查询时姓名、电话允许模糊查询，即:</a:t>
            </a:r>
            <a:endParaRPr lang="zh-CN" altLang="en-US"/>
          </a:p>
          <a:p>
            <a:pPr lvl="2"/>
            <a:r>
              <a:rPr lang="zh-CN" altLang="en-US"/>
              <a:t>姓名为空、电话为空能够查出所有的通讯录内容。（现实中慎用）</a:t>
            </a:r>
            <a:endParaRPr lang="zh-CN" altLang="en-US"/>
          </a:p>
          <a:p>
            <a:pPr lvl="2"/>
            <a:r>
              <a:rPr>
                <a:sym typeface="+mn-ea"/>
              </a:rPr>
              <a:t>姓名为空、电话为“1”能够查询电话号码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1</a:t>
            </a:r>
            <a:r>
              <a:rPr lang="en-US" altLang="zh-CN">
                <a:sym typeface="+mn-ea"/>
              </a:rPr>
              <a:t>xxxxxxxx</a:t>
            </a:r>
            <a:r>
              <a:rPr>
                <a:sym typeface="+mn-ea"/>
              </a:rPr>
              <a:t>”等记录。</a:t>
            </a:r>
            <a:endParaRPr lang="zh-CN" altLang="en-US"/>
          </a:p>
          <a:p>
            <a:pPr lvl="2"/>
            <a:r>
              <a:rPr lang="zh-CN" altLang="en-US"/>
              <a:t>姓名为"张”、电话为</a:t>
            </a:r>
            <a:r>
              <a:rPr lang="en-US" altLang="zh-CN"/>
              <a:t>“</a:t>
            </a:r>
            <a:r>
              <a:rPr lang="zh-CN" altLang="en-US"/>
              <a:t>1</a:t>
            </a:r>
            <a:r>
              <a:rPr lang="en-US" altLang="zh-CN"/>
              <a:t>”</a:t>
            </a:r>
            <a:r>
              <a:rPr lang="zh-CN" altLang="en-US"/>
              <a:t>能够查出"张</a:t>
            </a:r>
            <a:r>
              <a:rPr lang="en-US" altLang="zh-CN"/>
              <a:t>XX</a:t>
            </a:r>
            <a:r>
              <a:t>、</a:t>
            </a:r>
            <a:r>
              <a:rPr lang="zh-CN" altLang="en-US"/>
              <a:t> 1</a:t>
            </a:r>
            <a:r>
              <a:rPr lang="en-US" altLang="zh-CN"/>
              <a:t>x</a:t>
            </a:r>
            <a:r>
              <a:rPr lang="zh-CN" altLang="en-US"/>
              <a:t>xxxxxx"等记录。</a:t>
            </a:r>
            <a:endParaRPr lang="zh-CN" altLang="en-US"/>
          </a:p>
          <a:p>
            <a:r>
              <a:rPr lang="zh-CN" altLang="en-US"/>
              <a:t>删除操作</a:t>
            </a:r>
            <a:r>
              <a:rPr>
                <a:sym typeface="+mn-ea"/>
              </a:rPr>
              <a:t>（注意用例: 18、19）</a:t>
            </a:r>
            <a:endParaRPr lang="zh-CN" altLang="en-US"/>
          </a:p>
          <a:p>
            <a:pPr lvl="1"/>
            <a:r>
              <a:rPr lang="zh-CN" altLang="en-US"/>
              <a:t>删除成功后及时刷新通讯录（全量查询），把对应的人名和电话删去。</a:t>
            </a:r>
            <a:endParaRPr lang="zh-CN" altLang="en-US"/>
          </a:p>
          <a:p>
            <a:pPr lvl="1"/>
            <a:r>
              <a:rPr lang="zh-CN" altLang="en-US"/>
              <a:t>删除时若查询条件匹配到多条记录，则不能全部删除。需要提示删除失败。只有当匹配到的记录项为1条才允许正常删除</a:t>
            </a:r>
            <a:endParaRPr lang="zh-CN" altLang="en-US"/>
          </a:p>
          <a:p>
            <a:r>
              <a:rPr lang="zh-CN" altLang="en-US"/>
              <a:t>数据要求</a:t>
            </a:r>
            <a:r>
              <a:rPr>
                <a:sym typeface="+mn-ea"/>
              </a:rPr>
              <a:t>（注意用例: 7、8）</a:t>
            </a:r>
            <a:endParaRPr lang="zh-CN" altLang="en-US"/>
          </a:p>
          <a:p>
            <a:pPr lvl="1"/>
            <a:r>
              <a:rPr lang="zh-CN" altLang="en-US"/>
              <a:t>在添加时除了需要检查姓名和电话是否为空之外、还需要检查特殊字符。如:</a:t>
            </a:r>
            <a:endParaRPr lang="zh-CN" altLang="en-US"/>
          </a:p>
          <a:p>
            <a:pPr lvl="2"/>
            <a:r>
              <a:rPr lang="zh-CN" altLang="en-US"/>
              <a:t>用户输入的HTML代码&lt;h1&gt;&lt;/h1&gt;、</a:t>
            </a:r>
            <a:endParaRPr lang="zh-CN" altLang="en-US"/>
          </a:p>
          <a:p>
            <a:pPr lvl="2"/>
            <a:r>
              <a:rPr lang="zh-CN" altLang="en-US"/>
              <a:t>JS代码 eval(alert(")) 、</a:t>
            </a:r>
            <a:endParaRPr lang="zh-CN" altLang="en-US"/>
          </a:p>
          <a:p>
            <a:pPr lvl="2"/>
            <a:r>
              <a:rPr lang="zh-CN" altLang="en-US"/>
              <a:t>含标点字符的 ?g=%20</a:t>
            </a:r>
            <a:endParaRPr lang="zh-CN" altLang="en-US"/>
          </a:p>
          <a:p>
            <a:pPr lvl="1"/>
            <a:r>
              <a:rPr lang="zh-CN" altLang="en-US"/>
              <a:t>等一律不能添加成功，并alert: 姓名或电话不能包含特殊字符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952500"/>
            <a:ext cx="8139430" cy="5778500"/>
          </a:xfrm>
        </p:spPr>
        <p:txBody>
          <a:bodyPr>
            <a:normAutofit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http://172.31.233.204/webcheck/</a:t>
            </a:r>
            <a:r>
              <a:rPr>
                <a:sym typeface="+mn-ea"/>
              </a:rPr>
              <a:t>，使用自己的姓名、学号登录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实验（十六）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js</a:t>
            </a:r>
            <a:r>
              <a:rPr>
                <a:sym typeface="+mn-ea"/>
              </a:rPr>
              <a:t>代码，注意不要使用外部</a:t>
            </a:r>
            <a:r>
              <a:rPr lang="en-US" altLang="zh-CN">
                <a:sym typeface="+mn-ea"/>
              </a:rPr>
              <a:t>js</a:t>
            </a:r>
            <a:r>
              <a:rPr>
                <a:sym typeface="+mn-ea"/>
              </a:rPr>
              <a:t>代码</a:t>
            </a:r>
            <a:endParaRPr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每个实验具有多个测试案例。每通过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个测试案例获得对应分数。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特别注意，模板的正常使用</a:t>
            </a:r>
            <a:endParaRPr lang="zh-CN" altLang="en-US"/>
          </a:p>
          <a:p>
            <a:pPr lvl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5.xml><?xml version="1.0" encoding="utf-8"?>
<p:tagLst xmlns:p="http://schemas.openxmlformats.org/presentationml/2006/main">
  <p:tag name="KSO_WM_DOC_GUID" val="{cf0e3bb2-dbd9-4304-90c7-2348b7bef669}"/>
  <p:tag name="COMMONDATA" val="eyJoZGlkIjoiYmJlMDhmOTMyN2U4NjE0NTBlNjcxZDdkODQxMTY3MzgifQ=="/>
  <p:tag name="KSO_WPP_MARK_KEY" val="20fc71d4-2780-405a-9ce3-3b39f6e24626"/>
  <p:tag name="commondata" val="eyJoZGlkIjoiZTZiMGM5MmQ4ZjdjYWQzZmJhMGMwZDExYjZjYjk1ZWE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1349</Words>
  <Application>WPS 演示</Application>
  <PresentationFormat>宽屏</PresentationFormat>
  <Paragraphs>58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汉仪旗黑-85S</vt:lpstr>
      <vt:lpstr>黑体</vt:lpstr>
      <vt:lpstr>隶书</vt:lpstr>
      <vt:lpstr>楷体</vt:lpstr>
      <vt:lpstr>Arial Unicode MS</vt:lpstr>
      <vt:lpstr>Office 主题​​</vt:lpstr>
      <vt:lpstr>Web编程</vt:lpstr>
      <vt:lpstr>上机实验（十六）.1（LocalStorage部分），P421</vt:lpstr>
      <vt:lpstr>上机实验（十五），P382</vt:lpstr>
      <vt:lpstr>评分标准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105</cp:revision>
  <dcterms:created xsi:type="dcterms:W3CDTF">2019-06-19T02:08:00Z</dcterms:created>
  <dcterms:modified xsi:type="dcterms:W3CDTF">2023-11-29T05:25:23Z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A279E1D4D855411181C3462E195C1B95</vt:lpwstr>
  </property>
</Properties>
</file>