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309" r:id="rId5"/>
    <p:sldId id="306" r:id="rId6"/>
    <p:sldId id="311" r:id="rId7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9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5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19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上机实验（一）</a:t>
            </a:r>
            <a:r>
              <a:rPr lang="en-US" altLang="zh-CN"/>
              <a:t>.1</a:t>
            </a:r>
            <a:r>
              <a:t>，</a:t>
            </a:r>
            <a:r>
              <a:rPr lang="en-US" altLang="zh-CN"/>
              <a:t>P33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标题为：</a:t>
            </a:r>
            <a:r>
              <a:rPr lang="en-US" altLang="zh-CN"/>
              <a:t>“</a:t>
            </a:r>
            <a:r>
              <a:t>求知家园</a:t>
            </a:r>
            <a:r>
              <a:rPr lang="en-US" altLang="zh-CN"/>
              <a:t>”</a:t>
            </a:r>
            <a:r>
              <a:t>，浏览器窗口显示</a:t>
            </a:r>
            <a:r>
              <a:rPr lang="en-US" altLang="zh-CN"/>
              <a:t>“</a:t>
            </a:r>
            <a:r>
              <a:t>欢迎来到我们的求知家园！</a:t>
            </a:r>
            <a:r>
              <a:rPr lang="en-US" altLang="zh-CN"/>
              <a:t>”</a:t>
            </a:r>
            <a:r>
              <a:t>，网页信息颜色为</a:t>
            </a:r>
            <a:r>
              <a:rPr lang="en-US" altLang="zh-CN"/>
              <a:t>blue</a:t>
            </a:r>
            <a:r>
              <a:t>，背景颜色为</a:t>
            </a:r>
            <a:r>
              <a:rPr lang="en-US" altLang="zh-CN"/>
              <a:t>#99FFFF</a:t>
            </a:r>
            <a:r>
              <a:t>；水平分隔线粗细为</a:t>
            </a:r>
            <a:r>
              <a:rPr lang="en-US" altLang="zh-CN"/>
              <a:t>5</a:t>
            </a:r>
            <a:r>
              <a:t>、颜色为</a:t>
            </a:r>
            <a:r>
              <a:rPr lang="en-US" altLang="zh-CN"/>
              <a:t>#FF3333.</a:t>
            </a:r>
            <a:endParaRPr lang="en-US" altLang="zh-CN"/>
          </a:p>
          <a:p>
            <a:r>
              <a:rPr lang="en-US" altLang="zh-CN"/>
              <a:t>2. </a:t>
            </a:r>
            <a:r>
              <a:t>标题为</a:t>
            </a:r>
            <a:r>
              <a:rPr lang="en-US" altLang="zh-CN"/>
              <a:t>“Google</a:t>
            </a:r>
            <a:r>
              <a:t>搜索</a:t>
            </a:r>
            <a:r>
              <a:rPr lang="en-US" altLang="zh-CN"/>
              <a:t>”</a:t>
            </a:r>
            <a:r>
              <a:t>，窗口中显示</a:t>
            </a:r>
            <a:r>
              <a:rPr lang="en-US" altLang="zh-CN"/>
              <a:t>“</a:t>
            </a:r>
            <a:r>
              <a:t>欢迎使用</a:t>
            </a:r>
            <a:r>
              <a:rPr lang="en-US" altLang="zh-CN"/>
              <a:t>Google</a:t>
            </a:r>
            <a:r>
              <a:t>搜索！</a:t>
            </a:r>
            <a:r>
              <a:rPr lang="en-US" altLang="zh-CN"/>
              <a:t>”</a:t>
            </a:r>
            <a:r>
              <a:t>和</a:t>
            </a:r>
            <a:r>
              <a:rPr lang="en-US" altLang="zh-CN"/>
              <a:t>Google</a:t>
            </a:r>
            <a:r>
              <a:t>图片，背景颜色为</a:t>
            </a:r>
            <a:r>
              <a:rPr lang="en-US" altLang="zh-CN">
                <a:sym typeface="+mn-ea"/>
              </a:rPr>
              <a:t>#FFFF33</a:t>
            </a:r>
            <a:r>
              <a:rPr>
                <a:sym typeface="+mn-ea"/>
              </a:rPr>
              <a:t>；水平分隔线粗细为</a:t>
            </a: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、颜色为</a:t>
            </a:r>
            <a:r>
              <a:rPr lang="en-US" altLang="zh-CN">
                <a:sym typeface="+mn-ea"/>
              </a:rPr>
              <a:t>#0033FF</a:t>
            </a:r>
            <a:r>
              <a:rPr>
                <a:sym typeface="+mn-ea"/>
              </a:rPr>
              <a:t>，提交代码时图片链接网站内说明。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插入图片为</a:t>
            </a:r>
            <a:r>
              <a:rPr lang="en-US" altLang="zh-CN"/>
              <a:t>&lt;img src="</a:t>
            </a:r>
            <a:r>
              <a:t>图片链接或图片文件名</a:t>
            </a:r>
            <a:r>
              <a:rPr lang="en-US" altLang="zh-CN"/>
              <a:t>" width="275" height="95" border="0" alt=""&gt;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9290" y="3045460"/>
            <a:ext cx="4036695" cy="24149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15" y="3045460"/>
            <a:ext cx="3367405" cy="24155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http://172.31.233.204/webcheck/ </a:t>
            </a:r>
            <a:r>
              <a:rPr>
                <a:sym typeface="+mn-ea"/>
              </a:rPr>
              <a:t>，使用自己的学号登录，初始密码是学号的后6位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实验（一）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文本，再次提醒注意图片链接要修改！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zh-CN" altLang="en-US">
                <a:sym typeface="+mn-ea"/>
              </a:rPr>
              <a:t>每个实验具有多个测试案例。若有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个测试案例，则每个测试案例满分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分。通过每个测试案例获得的分数，将按首次通过时的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试错次数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进行打折。如果第一次就通过测试案例，得满分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分；若错了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次后在第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次通过，则打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折得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分。累加所有测试案例的得分得到总得分。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</a:t>
            </a:r>
            <a:endParaRPr lang="zh-CN" altLang="en-US"/>
          </a:p>
          <a:p>
            <a:pPr lvl="1"/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一些</a:t>
            </a:r>
            <a:r>
              <a:rPr lang="en-US" altLang="zh-CN"/>
              <a:t>HTML</a:t>
            </a:r>
            <a:r>
              <a:t>的布局属性现已被废弃（如这里水平线的高度等），但作为学习的过程，我们仍在这里使用。一些编辑器会提示甚至禁用该类属性，请自行禁掉</a:t>
            </a:r>
            <a:r>
              <a:rPr>
                <a:sym typeface="+mn-ea"/>
              </a:rPr>
              <a:t>或忽略</a:t>
            </a:r>
            <a:r>
              <a:t>这类检查。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代码提交网站额外引起的一些问题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6705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CSS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禁用</a:t>
            </a:r>
            <a:r>
              <a:rPr lang="en-US" altLang="zh-CN" sz="1600"/>
              <a:t>div</a:t>
            </a:r>
            <a:r>
              <a:rPr lang="zh-CN" altLang="en-US" sz="1600"/>
              <a:t>标签选择器，使用类或</a:t>
            </a:r>
            <a:r>
              <a:rPr lang="en-US" altLang="zh-CN" sz="1600"/>
              <a:t>ID</a:t>
            </a:r>
            <a:r>
              <a:rPr lang="zh-CN" altLang="en-US" sz="1600"/>
              <a:t>选择器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DOC_GUID" val="{cf0e3bb2-dbd9-4304-90c7-2348b7bef669}"/>
  <p:tag name="COMMONDATA" val="eyJoZGlkIjoiZTZiMGM5MmQ4ZjdjYWQzZmJhMGMwZDExYjZjYjk1ZWEifQ=="/>
  <p:tag name="KSO_WPP_MARK_KEY" val="20fc71d4-2780-405a-9ce3-3b39f6e2462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781</Words>
  <Application>WPS 演示</Application>
  <PresentationFormat>宽屏</PresentationFormat>
  <Paragraphs>28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Office 主题​​</vt:lpstr>
      <vt:lpstr>Web编程</vt:lpstr>
      <vt:lpstr>上机实验（一）.1，P33</vt:lpstr>
      <vt:lpstr>评分标准</vt:lpstr>
      <vt:lpstr>代码提交网站额外引起的一些问题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83</cp:revision>
  <dcterms:created xsi:type="dcterms:W3CDTF">2019-06-19T02:08:00Z</dcterms:created>
  <dcterms:modified xsi:type="dcterms:W3CDTF">2023-09-13T07:08:06Z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A279E1D4D855411181C3462E195C1B95</vt:lpwstr>
  </property>
</Properties>
</file>