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12" r:id="rId5"/>
    <p:sldId id="313" r:id="rId6"/>
    <p:sldId id="306" r:id="rId7"/>
    <p:sldId id="311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9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6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</a:t>
            </a:r>
            <a:r>
              <a:t>二），</a:t>
            </a:r>
            <a:r>
              <a:rPr lang="en-US" altLang="zh-CN"/>
              <a:t>P48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t>页面上方水平分隔线粗细为</a:t>
            </a:r>
            <a:r>
              <a:rPr lang="en-US" altLang="zh-CN"/>
              <a:t>1px</a:t>
            </a:r>
            <a:r>
              <a:t>，颜色为</a:t>
            </a:r>
            <a:r>
              <a:rPr lang="en-US" altLang="zh-CN"/>
              <a:t>#000FFF</a:t>
            </a:r>
            <a:r>
              <a:t>，下方水平分隔线粗细为</a:t>
            </a:r>
            <a:r>
              <a:rPr lang="en-US" altLang="zh-CN"/>
              <a:t>1px</a:t>
            </a:r>
            <a:r>
              <a:t>，颜色为</a:t>
            </a:r>
            <a:r>
              <a:rPr lang="en-US" altLang="zh-CN"/>
              <a:t>#00FFFF</a:t>
            </a:r>
            <a:r>
              <a:t>。其他内容如下图所示。</a:t>
            </a:r>
          </a:p>
          <a:p>
            <a:r>
              <a:rPr lang="en-US" altLang="zh-CN"/>
              <a:t>2. </a:t>
            </a:r>
            <a:r>
              <a:t>设计如下页面</a:t>
            </a:r>
          </a:p>
          <a:p>
            <a:pPr lvl="1"/>
            <a:r>
              <a:rPr lang="en-US" altLang="zh-CN"/>
              <a:t>3</a:t>
            </a:r>
            <a:r>
              <a:t>号标题</a:t>
            </a:r>
            <a:r>
              <a:rPr lang="en-US" altLang="zh-CN"/>
              <a:t>“</a:t>
            </a:r>
            <a:r>
              <a:t>数学方程式</a:t>
            </a:r>
            <a:r>
              <a:rPr lang="en-US" altLang="zh-CN"/>
              <a:t>”</a:t>
            </a:r>
            <a:r>
              <a:t>，采用</a:t>
            </a:r>
            <a:r>
              <a:rPr lang="en-US" altLang="zh-CN"/>
              <a:t>style</a:t>
            </a:r>
            <a:r>
              <a:t>定义，格式为字体</a:t>
            </a:r>
            <a:r>
              <a:rPr lang="en-US" altLang="zh-CN"/>
              <a:t>24px</a:t>
            </a:r>
            <a:r>
              <a:t>，红色，居中对齐；</a:t>
            </a:r>
          </a:p>
          <a:p>
            <a:pPr lvl="1"/>
            <a:r>
              <a:t>一条宽度为</a:t>
            </a:r>
            <a:r>
              <a:rPr lang="en-US" altLang="zh-CN"/>
              <a:t>80%</a:t>
            </a:r>
            <a:r>
              <a:t>，大小为</a:t>
            </a:r>
            <a:r>
              <a:rPr lang="en-US" altLang="zh-CN"/>
              <a:t>2px</a:t>
            </a:r>
            <a:r>
              <a:t>，蓝色的水平线</a:t>
            </a:r>
          </a:p>
          <a:p>
            <a:pPr lvl="1"/>
            <a:r>
              <a:t>方程式</a:t>
            </a:r>
            <a:r>
              <a:rPr lang="en-US" altLang="zh-CN"/>
              <a:t>1</a:t>
            </a:r>
            <a:r>
              <a:t>：</a:t>
            </a:r>
            <a:r>
              <a:rPr lang="en-US" altLang="zh-CN"/>
              <a:t>2x</a:t>
            </a:r>
            <a:r>
              <a:rPr lang="en-US" altLang="zh-CN" baseline="30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en-US" altLang="zh-CN"/>
              <a:t>+3x=9</a:t>
            </a:r>
            <a:r>
              <a:t>； 方程式</a:t>
            </a:r>
            <a:r>
              <a:rPr lang="en-US" altLang="zh-CN"/>
              <a:t>2</a:t>
            </a:r>
            <a:r>
              <a:t>：</a:t>
            </a:r>
            <a:r>
              <a:rPr lang="en-US" altLang="zh-CN"/>
              <a:t>x</a:t>
            </a:r>
            <a:r>
              <a:rPr lang="en-US" altLang="zh-CN" baseline="-25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en-US" altLang="zh-CN"/>
              <a:t>+x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/>
              <a:t>=10</a:t>
            </a:r>
            <a:r>
              <a:t>；</a:t>
            </a:r>
          </a:p>
          <a:p>
            <a:pPr lvl="1"/>
            <a:r>
              <a:t>在头部插入样式标记，定义如下：</a:t>
            </a:r>
          </a:p>
          <a:p>
            <a:pPr lvl="1"/>
            <a:r>
              <a:rPr lang="en-US" altLang="zh-CN"/>
              <a:t>&lt;style type="text/css"&gt;</a:t>
            </a:r>
            <a:endParaRPr lang="en-US" altLang="zh-CN"/>
          </a:p>
          <a:p>
            <a:pPr lvl="2"/>
            <a:r>
              <a:rPr lang="en-US" altLang="zh-CN"/>
              <a:t>h3{font-size:24px;color:red;text-align:center;}</a:t>
            </a:r>
            <a:endParaRPr lang="en-US" altLang="zh-CN"/>
          </a:p>
          <a:p>
            <a:pPr lvl="1"/>
            <a:r>
              <a:rPr lang="en-US" altLang="zh-CN"/>
              <a:t>&lt;/style&gt;</a:t>
            </a:r>
            <a:endParaRPr lang="en-US" altLang="zh-CN"/>
          </a:p>
          <a:p>
            <a:endParaRPr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895" y="4535170"/>
            <a:ext cx="3183890" cy="1595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05" y="2926080"/>
            <a:ext cx="3584575" cy="3239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上机实验（三），</a:t>
            </a:r>
            <a:r>
              <a:rPr lang="en-US" altLang="zh-CN"/>
              <a:t>P58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1736725"/>
            <a:ext cx="3562350" cy="3838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519680"/>
            <a:ext cx="4224655" cy="227266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注意仔细查看网页上需要显示的内容并尝试完美复现！</a:t>
            </a: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 </a:t>
            </a:r>
            <a:r>
              <a:rPr>
                <a:sym typeface="+mn-ea"/>
              </a:rPr>
              <a:t>，使用自己的学号登录，初始密码是学号的后6位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实验（一）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每个实验具有多个测试案例。若有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个测试案例，则每个测试案例满分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分。通过每个测试案例获得的分数，将按首次通过时的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试错次数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进行打折。如果第一次就通过测试案例，得满分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分；若错了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次后在第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次通过，则打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折得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分。累加所有测试案例的得分得到总得分。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代码提交网站额外引起的一些问题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670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CSS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标签选择器，使用类或</a:t>
            </a:r>
            <a:r>
              <a:rPr lang="en-US" altLang="zh-CN" sz="1600"/>
              <a:t>ID</a:t>
            </a:r>
            <a:r>
              <a:rPr lang="zh-CN" altLang="en-US" sz="1600"/>
              <a:t>选择器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演示</Application>
  <PresentationFormat>宽屏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上机实验（二），P48</vt:lpstr>
      <vt:lpstr>上机实验（三），P58</vt:lpstr>
      <vt:lpstr>评分标准</vt:lpstr>
      <vt:lpstr>代码提交网站额外引起的一些问题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84</cp:revision>
  <dcterms:created xsi:type="dcterms:W3CDTF">2019-06-19T02:08:00Z</dcterms:created>
  <dcterms:modified xsi:type="dcterms:W3CDTF">2023-09-19T19:23:38Z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A279E1D4D855411181C3462E195C1B95</vt:lpwstr>
  </property>
</Properties>
</file>