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16" r:id="rId5"/>
    <p:sldId id="317" r:id="rId6"/>
    <p:sldId id="318" r:id="rId7"/>
    <p:sldId id="319" r:id="rId8"/>
    <p:sldId id="306" r:id="rId9"/>
    <p:sldId id="311" r:id="rId10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0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8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9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2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图片素材见提交网站</a:t>
            </a:r>
            <a:endParaRPr lang="en-US" altLang="zh-CN" b="1"/>
          </a:p>
          <a:p>
            <a:r>
              <a:t>补充</a:t>
            </a:r>
            <a:r>
              <a:rPr lang="en-US" altLang="zh-CN"/>
              <a:t>4.1</a:t>
            </a:r>
            <a:r>
              <a:t>中，</a:t>
            </a:r>
            <a:r>
              <a:rPr lang="en-US" altLang="zh-CN"/>
              <a:t>2</a:t>
            </a:r>
            <a:r>
              <a:t>号标题；</a:t>
            </a:r>
            <a:r>
              <a:rPr lang="en-US" altLang="zh-CN"/>
              <a:t>3px</a:t>
            </a:r>
            <a:r>
              <a:t>线，颜色</a:t>
            </a:r>
            <a:r>
              <a:rPr lang="en-US" altLang="zh-CN"/>
              <a:t>#5BFF24</a:t>
            </a:r>
            <a:r>
              <a:t>；</a:t>
            </a:r>
            <a:r>
              <a:rPr b="1">
                <a:sym typeface="+mn-ea"/>
              </a:rPr>
              <a:t>注意：</a:t>
            </a:r>
            <a:r>
              <a:rPr lang="en-US" altLang="zh-CN" b="1">
                <a:sym typeface="+mn-ea"/>
              </a:rPr>
              <a:t>display:inline -&gt; display:inline-block</a:t>
            </a:r>
          </a:p>
          <a:p>
            <a:r>
              <a:t>补充</a:t>
            </a:r>
            <a:r>
              <a:rPr lang="en-US" altLang="zh-CN"/>
              <a:t>4.2</a:t>
            </a:r>
            <a:r>
              <a:t>中，</a:t>
            </a:r>
            <a:r>
              <a:rPr>
                <a:sym typeface="+mn-ea"/>
              </a:rPr>
              <a:t>点击桂林山水图片，需要显示无缩放的大图</a:t>
            </a:r>
            <a:endParaRPr>
              <a:sym typeface="+mn-ea"/>
            </a:endParaRPr>
          </a:p>
          <a:p>
            <a:r>
              <a:t>补充</a:t>
            </a:r>
            <a:r>
              <a:rPr lang="en-US" altLang="zh-CN"/>
              <a:t>4.3</a:t>
            </a:r>
            <a:r>
              <a:t>中，指向的网页可以换成不是百度、腾讯（任意）</a:t>
            </a:r>
          </a:p>
          <a:p>
            <a:endParaRPr lang="en-US" altLang="zh-CN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上机实验（四），</a:t>
            </a:r>
            <a:r>
              <a:rPr lang="en-US" altLang="zh-CN"/>
              <a:t>P71-72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315" y="2473960"/>
            <a:ext cx="5746115" cy="14579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4107180"/>
            <a:ext cx="4490720" cy="1653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305" y="4102735"/>
            <a:ext cx="3788410" cy="16579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上机实验（五），</a:t>
            </a:r>
            <a:r>
              <a:rPr lang="en-US" altLang="zh-CN"/>
              <a:t>P86-87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7620" y="2253615"/>
            <a:ext cx="6739890" cy="3715385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5005" y="1077595"/>
            <a:ext cx="8139430" cy="1308735"/>
          </a:xfrm>
        </p:spPr>
        <p:txBody>
          <a:bodyPr/>
          <a:p>
            <a:r>
              <a:t>图片素材见提交网站</a:t>
            </a:r>
          </a:p>
          <a:p>
            <a:r>
              <a:t>补充</a:t>
            </a:r>
            <a:r>
              <a:rPr lang="en-US" altLang="zh-CN"/>
              <a:t>5.1</a:t>
            </a:r>
            <a:r>
              <a:t>中，</a:t>
            </a:r>
            <a:r>
              <a:rPr>
                <a:sym typeface="+mn-ea"/>
              </a:rPr>
              <a:t>居中</a:t>
            </a:r>
            <a:r>
              <a:rPr lang="en-US" altLang="zh-CN"/>
              <a:t>2</a:t>
            </a:r>
            <a:r>
              <a:t>号标题；</a:t>
            </a:r>
            <a:r>
              <a:rPr lang="en-US" altLang="zh-CN"/>
              <a:t>3px</a:t>
            </a:r>
            <a:r>
              <a:t>线，颜色</a:t>
            </a:r>
            <a:r>
              <a:rPr lang="en-US" altLang="zh-CN"/>
              <a:t>#FF6B84</a:t>
            </a:r>
            <a:r>
              <a:t>；</a:t>
            </a:r>
            <a:r>
              <a:rPr lang="en-US" altLang="zh-CN"/>
              <a:t>2</a:t>
            </a:r>
            <a:r>
              <a:t>级标题是</a:t>
            </a:r>
            <a:r>
              <a:rPr lang="en-US" altLang="zh-CN"/>
              <a:t>3</a:t>
            </a:r>
            <a:r>
              <a:t>号标题；</a:t>
            </a:r>
            <a:r>
              <a:rPr lang="en-US" altLang="zh-CN"/>
              <a:t>4</a:t>
            </a:r>
            <a:r>
              <a:t>段文字使用</a:t>
            </a:r>
            <a:r>
              <a:rPr lang="en-US" altLang="zh-CN"/>
              <a:t>p</a:t>
            </a:r>
            <a:r>
              <a:t>标签。</a:t>
            </a:r>
          </a:p>
          <a:p>
            <a:endParaRPr lang="en-US" altLang="zh-CN" b="1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上机实验（五），</a:t>
            </a:r>
            <a:r>
              <a:rPr lang="en-US" altLang="zh-CN"/>
              <a:t>P86-87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4610735"/>
            <a:ext cx="7287895" cy="185039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75005" y="1077595"/>
            <a:ext cx="8139430" cy="3246755"/>
          </a:xfrm>
        </p:spPr>
        <p:txBody>
          <a:bodyPr>
            <a:normAutofit/>
          </a:bodyPr>
          <a:p>
            <a:r>
              <a:t>图片素材见提交网站</a:t>
            </a:r>
          </a:p>
          <a:p>
            <a:r>
              <a:t>补充</a:t>
            </a:r>
            <a:r>
              <a:rPr lang="en-US" altLang="zh-CN"/>
              <a:t>5.2</a:t>
            </a:r>
            <a:r>
              <a:t>中，</a:t>
            </a:r>
            <a:r>
              <a:rPr>
                <a:sym typeface="+mn-ea"/>
              </a:rPr>
              <a:t>居中</a:t>
            </a:r>
            <a:r>
              <a:rPr lang="en-US" altLang="zh-CN"/>
              <a:t>2</a:t>
            </a:r>
            <a:r>
              <a:t>号标题；</a:t>
            </a:r>
            <a:r>
              <a:rPr lang="en-US" altLang="zh-CN"/>
              <a:t>5px</a:t>
            </a:r>
            <a:r>
              <a:t>线，颜色</a:t>
            </a:r>
            <a:r>
              <a:rPr lang="en-US" altLang="zh-CN"/>
              <a:t>#00FF31</a:t>
            </a:r>
            <a:r>
              <a:t>；</a:t>
            </a:r>
            <a:r>
              <a:rPr>
                <a:sym typeface="+mn-ea"/>
              </a:rPr>
              <a:t>采用无序列表加载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幅</a:t>
            </a:r>
            <a:r>
              <a:rPr>
                <a:sym typeface="+mn-ea"/>
              </a:rPr>
              <a:t>图像，</a:t>
            </a:r>
            <a:r>
              <a:rPr>
                <a:solidFill>
                  <a:srgbClr val="FF0000"/>
                </a:solidFill>
                <a:sym typeface="+mn-ea"/>
              </a:rPr>
              <a:t>并利用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marquee</a:t>
            </a:r>
            <a:r>
              <a:rPr>
                <a:solidFill>
                  <a:srgbClr val="FF0000"/>
                </a:solidFill>
                <a:sym typeface="+mn-ea"/>
              </a:rPr>
              <a:t>实现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5</a:t>
            </a:r>
            <a:r>
              <a:rPr>
                <a:solidFill>
                  <a:srgbClr val="FF0000"/>
                </a:solidFill>
                <a:sym typeface="+mn-ea"/>
              </a:rPr>
              <a:t>幅图像</a:t>
            </a:r>
            <a:r>
              <a:rPr b="1">
                <a:solidFill>
                  <a:srgbClr val="FF0000"/>
                </a:solidFill>
                <a:sym typeface="+mn-ea"/>
              </a:rPr>
              <a:t>从右向左，触边后回弹向右，左右来回滚动</a:t>
            </a:r>
            <a:r>
              <a:rPr>
                <a:sym typeface="+mn-ea"/>
              </a:rPr>
              <a:t>显示</a:t>
            </a:r>
            <a:endParaRPr lang="zh-CN" altLang="en-US"/>
          </a:p>
          <a:p>
            <a:r>
              <a:rPr>
                <a:sym typeface="+mn-ea"/>
              </a:rPr>
              <a:t>  &lt;style type="text/css"&gt;</a:t>
            </a:r>
            <a:endParaRPr lang="zh-CN" altLang="en-US"/>
          </a:p>
          <a:p>
            <a:r>
              <a:rPr>
                <a:sym typeface="+mn-ea"/>
              </a:rPr>
              <a:t>	img{width:100px;height:100px;border:2px #cc0066 ridge;}</a:t>
            </a:r>
            <a:endParaRPr lang="zh-CN" altLang="en-US"/>
          </a:p>
          <a:p>
            <a:r>
              <a:rPr>
                <a:sym typeface="+mn-ea"/>
              </a:rPr>
              <a:t>	ul{list-style-type:none;}</a:t>
            </a:r>
            <a:endParaRPr lang="zh-CN" altLang="en-US"/>
          </a:p>
          <a:p>
            <a:r>
              <a:rPr>
                <a:sym typeface="+mn-ea"/>
              </a:rPr>
              <a:t>	li{float:left;}</a:t>
            </a:r>
            <a:endParaRPr lang="zh-CN" altLang="en-US"/>
          </a:p>
          <a:p>
            <a:r>
              <a:rPr>
                <a:sym typeface="+mn-ea"/>
              </a:rPr>
              <a:t>  &lt;/style&gt;</a:t>
            </a:r>
            <a:endParaRPr lang="zh-CN" altLang="en-US"/>
          </a:p>
          <a:p/>
          <a:p>
            <a:endParaRPr lang="en-US" altLang="zh-CN" b="1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上机实验（六），</a:t>
            </a:r>
            <a:r>
              <a:rPr lang="en-US" altLang="zh-CN"/>
              <a:t>P107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4640" y="942975"/>
            <a:ext cx="3533775" cy="3305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" y="4305935"/>
            <a:ext cx="6305550" cy="217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38295" y="885190"/>
            <a:ext cx="4571365" cy="3291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补充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古诗排版，题目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号标题，作者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号标题，居中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诗句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，隶书、居中；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字体大小分别是默认、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150%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200%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250%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补充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全局：楷体、蓝色，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h1+h3+ul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分别如下：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6.2.1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斜体、加粗、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24px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、黑体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6.2.2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背景色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#9999cc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，字符间距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1px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6.2.3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红色，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18px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6.2.4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颜色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#0000cc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、背景色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#c0c0c0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、隶书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 </a:t>
            </a:r>
            <a:r>
              <a:rPr>
                <a:sym typeface="+mn-ea"/>
              </a:rPr>
              <a:t>，使用自己的学号登录，初始密码是学号的后6位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实验（一）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zh-CN" altLang="en-US">
                <a:sym typeface="+mn-ea"/>
              </a:rPr>
              <a:t>每个实验具有多个测试案例。若有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个测试案例，则每个测试案例满分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分。通过每个测试案例获得的分数，将按首次通过时的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试错次数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进行打折。如果第一次就通过测试案例，得满分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分；若错了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次后在第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次通过，则打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折得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分。累加所有测试案例的得分得到总得分。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</a:t>
            </a:r>
            <a:endParaRPr lang="zh-CN" altLang="en-US"/>
          </a:p>
          <a:p>
            <a:pPr lvl="1"/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代码提交网站额外引起的一些问题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670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CSS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标签选择器，使用类或</a:t>
            </a:r>
            <a:r>
              <a:rPr lang="en-US" altLang="zh-CN" sz="1600"/>
              <a:t>ID</a:t>
            </a:r>
            <a:r>
              <a:rPr lang="zh-CN" altLang="en-US" sz="1600"/>
              <a:t>选择器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UNIT_PLACING_PICTURE_USER_VIEWPORT" val="{&quot;height&quot;:5205,&quot;width&quot;:5565}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202.xml><?xml version="1.0" encoding="utf-8"?>
<p:tagLst xmlns:p="http://schemas.openxmlformats.org/presentationml/2006/main">
  <p:tag name="KSO_WM_DOC_GUID" val="{cf0e3bb2-dbd9-4304-90c7-2348b7bef669}"/>
  <p:tag name="COMMONDATA" val="eyJoZGlkIjoiZTZiMGM5MmQ4ZjdjYWQzZmJhMGMwZDExYjZjYjk1ZWEifQ=="/>
  <p:tag name="KSO_WPP_MARK_KEY" val="20fc71d4-2780-405a-9ce3-3b39f6e24626"/>
  <p:tag name="commondata" val="eyJoZGlkIjoiM2Q1MTVjMmIyM2E4YzAyZDYzMzQ1NTI2ZDljZmY3MDQifQ==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演示</Application>
  <PresentationFormat>宽屏</PresentationFormat>
  <Paragraphs>64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Arial Unicode MS</vt:lpstr>
      <vt:lpstr>Office 主题​​</vt:lpstr>
      <vt:lpstr>Web编程</vt:lpstr>
      <vt:lpstr>上机实验（四），P71-72</vt:lpstr>
      <vt:lpstr>上机实验（五），P86-87</vt:lpstr>
      <vt:lpstr>上机实验（五），P86-87</vt:lpstr>
      <vt:lpstr>上机实验（六），P107</vt:lpstr>
      <vt:lpstr>评分标准</vt:lpstr>
      <vt:lpstr>代码提交网站额外引起的一些问题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91</cp:revision>
  <dcterms:created xsi:type="dcterms:W3CDTF">2019-06-19T02:08:00Z</dcterms:created>
  <dcterms:modified xsi:type="dcterms:W3CDTF">2023-10-11T07:57:01Z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A279E1D4D855411181C3462E195C1B95</vt:lpwstr>
  </property>
</Properties>
</file>