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22" r:id="rId5"/>
    <p:sldId id="323" r:id="rId6"/>
    <p:sldId id="324" r:id="rId7"/>
    <p:sldId id="325" r:id="rId8"/>
    <p:sldId id="306" r:id="rId9"/>
    <p:sldId id="311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0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上机实验（七），</a:t>
            </a:r>
            <a:r>
              <a:rPr lang="en-US" altLang="zh-CN"/>
              <a:t>P119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420995"/>
          </a:xfrm>
        </p:spPr>
        <p:txBody>
          <a:bodyPr/>
          <a:p>
            <a:r>
              <a:rPr lang="en-US" altLang="zh-CN"/>
              <a:t>1</a:t>
            </a:r>
            <a:r>
              <a:t>，</a:t>
            </a:r>
            <a:r>
              <a:rPr lang="en-US" altLang="zh-CN"/>
              <a:t>title</a:t>
            </a:r>
            <a:r>
              <a:t>新闻</a:t>
            </a:r>
            <a:endParaRPr lang="en-US" altLang="zh-CN"/>
          </a:p>
          <a:p>
            <a:pPr lvl="1"/>
            <a:r>
              <a:t>采用内部样式表（</a:t>
            </a:r>
            <a:r>
              <a:rPr b="1">
                <a:solidFill>
                  <a:srgbClr val="FF0000"/>
                </a:solidFill>
              </a:rPr>
              <a:t>而非外链</a:t>
            </a:r>
            <a:r>
              <a:t>）</a:t>
            </a:r>
          </a:p>
          <a:p>
            <a:pPr lvl="1"/>
            <a:r>
              <a:t>定义</a:t>
            </a:r>
            <a:r>
              <a:rPr lang="en-US" altLang="zh-CN"/>
              <a:t>2</a:t>
            </a:r>
            <a:r>
              <a:t>个图层，外图层</a:t>
            </a:r>
            <a:r>
              <a:rPr lang="en-US" altLang="zh-CN"/>
              <a:t>(div)</a:t>
            </a:r>
            <a:r>
              <a:t>包括</a:t>
            </a:r>
            <a:r>
              <a:rPr lang="en-US" altLang="zh-CN"/>
              <a:t>1</a:t>
            </a:r>
            <a:r>
              <a:t>个图像</a:t>
            </a:r>
            <a:r>
              <a:rPr lang="en-US" altLang="zh-CN"/>
              <a:t>(img)</a:t>
            </a:r>
            <a:r>
              <a:t>和</a:t>
            </a:r>
            <a:r>
              <a:rPr lang="en-US" altLang="zh-CN"/>
              <a:t>1</a:t>
            </a:r>
            <a:r>
              <a:t>个子图层</a:t>
            </a:r>
            <a:r>
              <a:rPr lang="en-US" altLang="zh-CN"/>
              <a:t>(div)</a:t>
            </a:r>
          </a:p>
          <a:p>
            <a:pPr lvl="1"/>
            <a:r>
              <a:t>子图层是</a:t>
            </a:r>
            <a:r>
              <a:rPr lang="en-US" altLang="zh-CN"/>
              <a:t>4</a:t>
            </a:r>
            <a:r>
              <a:t>行无序列表文字</a:t>
            </a:r>
          </a:p>
          <a:p>
            <a:pPr lvl="1"/>
            <a:r>
              <a:rPr>
                <a:sym typeface="+mn-ea"/>
              </a:rPr>
              <a:t>红色加粗几个词通过</a:t>
            </a:r>
            <a:r>
              <a:rPr lang="en-US" altLang="zh-CN"/>
              <a:t>span</a:t>
            </a:r>
            <a:r>
              <a:t>定义样式</a:t>
            </a:r>
            <a:r>
              <a:rPr lang="en-US" altLang="zh-CN"/>
              <a:t>(</a:t>
            </a:r>
            <a:r>
              <a:t>红色、加粗、下划线）</a:t>
            </a:r>
          </a:p>
          <a:p>
            <a:pPr lvl="1"/>
            <a:r>
              <a:t>联建杯采用如下</a:t>
            </a:r>
            <a:r>
              <a:rPr>
                <a:sym typeface="+mn-ea"/>
              </a:rPr>
              <a:t>方式定义</a:t>
            </a:r>
            <a:endParaRPr>
              <a:sym typeface="+mn-ea"/>
            </a:endParaRPr>
          </a:p>
          <a:p>
            <a:pPr marL="342900" lvl="1" indent="0">
              <a:buNone/>
            </a:pPr>
            <a:r>
              <a:rPr lang="en-US" altLang="zh-CN"/>
              <a:t>    .it{font-style:italic;font-size:24px;font-weight:bold;}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title</a:t>
            </a:r>
            <a:r>
              <a:rPr>
                <a:sym typeface="+mn-ea"/>
              </a:rPr>
              <a:t>匾牌设计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单图层（</a:t>
            </a:r>
            <a:r>
              <a:rPr lang="en-US" altLang="zh-CN">
                <a:sym typeface="+mn-ea"/>
              </a:rPr>
              <a:t>div</a:t>
            </a:r>
            <a:r>
              <a:rPr>
                <a:sym typeface="+mn-ea"/>
              </a:rPr>
              <a:t>）嵌入单个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，斜体、特粗（比加粗还粗）、</a:t>
            </a:r>
            <a:r>
              <a:rPr lang="en-US" altLang="zh-CN">
                <a:sym typeface="+mn-ea"/>
              </a:rPr>
              <a:t>70px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1.5</a:t>
            </a:r>
            <a:r>
              <a:rPr>
                <a:sym typeface="+mn-ea"/>
              </a:rPr>
              <a:t>行高、隶书，颜色#efedee，</a:t>
            </a:r>
            <a:r>
              <a:rPr lang="en-US" altLang="zh-CN" b="1">
                <a:sym typeface="+mn-ea"/>
              </a:rPr>
              <a:t>wpm</a:t>
            </a:r>
            <a:r>
              <a:rPr>
                <a:sym typeface="+mn-ea"/>
              </a:rPr>
              <a:t>自</a:t>
            </a:r>
            <a:r>
              <a:rPr>
                <a:sym typeface="+mn-ea"/>
              </a:rPr>
              <a:t>设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div</a:t>
            </a:r>
            <a:r>
              <a:rPr>
                <a:sym typeface="+mn-ea"/>
              </a:rPr>
              <a:t>宽</a:t>
            </a:r>
            <a:r>
              <a:rPr lang="en-US" altLang="zh-CN">
                <a:sym typeface="+mn-ea"/>
              </a:rPr>
              <a:t>800px</a:t>
            </a:r>
            <a:r>
              <a:rPr>
                <a:sym typeface="+mn-ea"/>
              </a:rPr>
              <a:t>；高</a:t>
            </a:r>
            <a:r>
              <a:rPr lang="en-US" altLang="zh-CN">
                <a:sym typeface="+mn-ea"/>
              </a:rPr>
              <a:t>100px</a:t>
            </a:r>
            <a:r>
              <a:rPr>
                <a:sym typeface="+mn-ea"/>
              </a:rPr>
              <a:t>；边框</a:t>
            </a:r>
            <a:r>
              <a:rPr lang="en-US" altLang="zh-CN">
                <a:sym typeface="+mn-ea"/>
              </a:rPr>
              <a:t>20px</a:t>
            </a:r>
            <a:r>
              <a:rPr>
                <a:sym typeface="+mn-ea"/>
              </a:rPr>
              <a:t>；线型</a:t>
            </a:r>
            <a:r>
              <a:rPr lang="en-US" altLang="zh-CN">
                <a:sym typeface="+mn-ea"/>
              </a:rPr>
              <a:t>outset</a:t>
            </a:r>
            <a:r>
              <a:rPr>
                <a:sym typeface="+mn-ea"/>
              </a:rPr>
              <a:t>、颜色</a:t>
            </a:r>
            <a:r>
              <a:rPr lang="en-US" altLang="zh-CN">
                <a:sym typeface="+mn-ea"/>
              </a:rPr>
              <a:t>#ff0000</a:t>
            </a:r>
            <a:r>
              <a:rPr>
                <a:sym typeface="+mn-ea"/>
              </a:rPr>
              <a:t>；内边</a:t>
            </a:r>
            <a:r>
              <a:rPr>
                <a:sym typeface="+mn-ea"/>
              </a:rPr>
              <a:t>距</a:t>
            </a:r>
            <a:r>
              <a:rPr lang="en-US" altLang="zh-CN">
                <a:sym typeface="+mn-ea"/>
              </a:rPr>
              <a:t>20px</a:t>
            </a:r>
            <a:r>
              <a:rPr>
                <a:sym typeface="+mn-ea"/>
              </a:rPr>
              <a:t>，外边距</a:t>
            </a:r>
            <a:r>
              <a:rPr lang="en-US" altLang="zh-CN">
                <a:sym typeface="+mn-ea"/>
              </a:rPr>
              <a:t>100px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body</a:t>
            </a:r>
            <a:r>
              <a:rPr>
                <a:sym typeface="+mn-ea"/>
              </a:rPr>
              <a:t>样式所有内容</a:t>
            </a:r>
            <a:r>
              <a:rPr>
                <a:sym typeface="+mn-ea"/>
              </a:rPr>
              <a:t>居中</a:t>
            </a:r>
            <a:endParaRPr>
              <a:sym typeface="+mn-ea"/>
            </a:endParaRPr>
          </a:p>
          <a:p>
            <a:pPr marL="0" lvl="1" indent="0">
              <a:buNone/>
            </a:pPr>
          </a:p>
          <a:p>
            <a:pPr marL="342900" lvl="1" indent="0">
              <a:buNone/>
            </a:pPr>
          </a:p>
          <a:p/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6140" y="1081405"/>
            <a:ext cx="2604135" cy="168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5121275"/>
            <a:ext cx="4944745" cy="1252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上机实验（八）</a:t>
            </a:r>
            <a:r>
              <a:rPr lang="en-US" altLang="zh-CN"/>
              <a:t>.1</a:t>
            </a:r>
            <a:r>
              <a:t>，</a:t>
            </a:r>
            <a:r>
              <a:rPr lang="en-US" altLang="zh-CN"/>
              <a:t>P147-148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" y="958215"/>
            <a:ext cx="695071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1.1 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由左右两个图层构成，</a:t>
            </a:r>
            <a:r>
              <a:rPr 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左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div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设背景，居中；右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div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设置背景填充效果，添加效果文字。</a:t>
            </a:r>
            <a:endParaRPr lang="zh-CN" altLang="en-US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&lt;div id="wrap"&gt;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&lt;div id="pic"&gt;&lt;/div&gt;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&lt;div id="text"&gt;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&lt;div id="title"&gt;木兰花令.拟古决绝词&lt;/div&gt;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&lt;div id="author"&gt;纳兰性德&lt;/div&gt;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&lt;div id="content"&gt;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    &lt;p&gt;人生若只如初见，&lt;/p&gt;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	……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&lt;/div&gt;</a:t>
            </a:r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&lt;/div&gt;&lt;/div&gt;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注：词文字以右侧为准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1.2 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样式：</a:t>
            </a:r>
            <a:endParaRPr lang="zh-CN" altLang="en-US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div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：文本居中对齐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#wrap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：宽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900px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0 auto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、边框红色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实线、上边界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5px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。</a:t>
            </a:r>
            <a:endParaRPr lang="zh-CN" altLang="en-US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#pic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：宽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420px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，高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300px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，背图不重复居中、左浮、背景色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#77A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#text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：宽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420px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、高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500px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、背图右浮、背景色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#77A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、填充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bold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#title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：华文彩云、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32px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#authro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12px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、黑体、右对齐、下边界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24px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p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：隶书、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24px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、字符间距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0.5em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、行高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1.5em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、居中</a:t>
            </a:r>
            <a:endParaRPr lang="en-US" altLang="zh-CN" sz="16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思考：要怎么做才能使得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wrap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不坍塌？</a:t>
            </a:r>
            <a:endParaRPr lang="zh-CN" altLang="en-US" sz="1600" b="1">
              <a:solidFill>
                <a:srgbClr val="FF0000"/>
              </a:solidFill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30845" y="17780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素材图像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9505" y="1493520"/>
            <a:ext cx="5179060" cy="314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上机实验（八）</a:t>
            </a:r>
            <a:r>
              <a:rPr lang="en-US" altLang="zh-CN"/>
              <a:t>.2</a:t>
            </a:r>
            <a:r>
              <a:t>，</a:t>
            </a:r>
            <a:r>
              <a:rPr lang="en-US" altLang="zh-CN"/>
              <a:t>P148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3570" y="1762125"/>
            <a:ext cx="749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图像左浮，边框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灰色虚线，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边界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填充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5px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Mobile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首字母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3em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左浮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为居中、白色、背景色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#678 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3371215"/>
            <a:ext cx="4538980" cy="175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上机实验（九），</a:t>
            </a:r>
            <a:r>
              <a:rPr lang="en-US" altLang="zh-CN"/>
              <a:t>P169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34315" y="1130300"/>
            <a:ext cx="696595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本次不要求界面完全一致，但效果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（截屏图片）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相似度要超过</a:t>
            </a:r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0.9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。</a:t>
            </a:r>
            <a:endParaRPr lang="en-US" altLang="zh-CN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1.1 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整体</a:t>
            </a: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三行二列的模式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1.2 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使用无序列表和超链接实现导航菜单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1.3 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横幅加</a:t>
            </a:r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6px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的字符间距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endParaRPr lang="zh-CN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2.1 div+css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的多行多列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3502660"/>
            <a:ext cx="4652010" cy="26511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" y="3458210"/>
            <a:ext cx="4257040" cy="2740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 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注意图片链接使用网站上的</a:t>
            </a:r>
            <a:r>
              <a:rPr lang="en-US" altLang="zh-CN">
                <a:sym typeface="+mn-ea"/>
              </a:rPr>
              <a:t>url</a:t>
            </a:r>
            <a:r>
              <a:rPr>
                <a:sym typeface="+mn-ea"/>
              </a:rPr>
              <a:t>，使用内部样式表的方式，禁用</a:t>
            </a:r>
            <a:r>
              <a:rPr lang="en-US" altLang="zh-CN">
                <a:sym typeface="+mn-ea"/>
              </a:rPr>
              <a:t>div</a:t>
            </a:r>
            <a:r>
              <a:rPr>
                <a:sym typeface="+mn-ea"/>
              </a:rPr>
              <a:t>标签选择器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UNIT_PLACING_PICTURE_USER_VIEWPORT" val="{&quot;height&quot;:3733,&quot;width&quot;:5756}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20fc71d4-2780-405a-9ce3-3b39f6e24626"/>
  <p:tag name="commondata" val="eyJoZGlkIjoiM2Q1MTVjMmIyM2E4YzAyZDYzMzQ1NTI2ZDljZmY3MDQ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宽屏</PresentationFormat>
  <Paragraphs>86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Times New Roman</vt:lpstr>
      <vt:lpstr>仿宋</vt:lpstr>
      <vt:lpstr>楷体</vt:lpstr>
      <vt:lpstr>隶书</vt:lpstr>
      <vt:lpstr>Office 主题​​</vt:lpstr>
      <vt:lpstr>Web编程</vt:lpstr>
      <vt:lpstr>上机实验（七），P119</vt:lpstr>
      <vt:lpstr>上机实验（八）.1，P147-148</vt:lpstr>
      <vt:lpstr>上机实验（八）.2，P148</vt:lpstr>
      <vt:lpstr>上机实验（九），P169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94</cp:revision>
  <dcterms:created xsi:type="dcterms:W3CDTF">2019-06-19T02:08:00Z</dcterms:created>
  <dcterms:modified xsi:type="dcterms:W3CDTF">2023-10-18T04:24:12Z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A279E1D4D855411181C3462E195C1B95</vt:lpwstr>
  </property>
</Properties>
</file>