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5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9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29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9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8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0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58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AD2A-F829-49E5-92E9-659AC7BBB1CB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1F43-A143-437C-985E-759EC33ED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 16 classes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689786" y="183063"/>
            <a:ext cx="7217492" cy="5897352"/>
            <a:chOff x="689786" y="183063"/>
            <a:chExt cx="7217492" cy="5897352"/>
          </a:xfrm>
        </p:grpSpPr>
        <p:grpSp>
          <p:nvGrpSpPr>
            <p:cNvPr id="22" name="群組 21"/>
            <p:cNvGrpSpPr/>
            <p:nvPr/>
          </p:nvGrpSpPr>
          <p:grpSpPr>
            <a:xfrm>
              <a:off x="689786" y="352340"/>
              <a:ext cx="7217492" cy="5728075"/>
              <a:chOff x="689786" y="352340"/>
              <a:chExt cx="7217492" cy="5728075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6721" y="352340"/>
                <a:ext cx="6670557" cy="5558798"/>
              </a:xfrm>
              <a:prstGeom prst="rect">
                <a:avLst/>
              </a:prstGeom>
            </p:spPr>
          </p:pic>
          <p:grpSp>
            <p:nvGrpSpPr>
              <p:cNvPr id="16" name="群組 15"/>
              <p:cNvGrpSpPr/>
              <p:nvPr/>
            </p:nvGrpSpPr>
            <p:grpSpPr>
              <a:xfrm>
                <a:off x="2881222" y="793629"/>
                <a:ext cx="4701396" cy="4539607"/>
                <a:chOff x="2950234" y="1027907"/>
                <a:chExt cx="4458440" cy="435123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2950234" y="1027907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034478" y="1027907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167134" y="1027907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950234" y="2827089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4478" y="2827089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167134" y="2827089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950234" y="4543746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034478" y="4543746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167134" y="4543746"/>
                  <a:ext cx="241540" cy="835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4" name="文字方塊 13"/>
              <p:cNvSpPr txBox="1"/>
              <p:nvPr/>
            </p:nvSpPr>
            <p:spPr>
              <a:xfrm rot="16200000">
                <a:off x="-540719" y="2947073"/>
                <a:ext cx="283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Taylor’s exponents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025135" y="5711083"/>
                <a:ext cx="283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Standardized length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1236721" y="183063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Herring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446606" y="183063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Cod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822829" y="183063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Haddock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236721" y="2041718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Whiting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446606" y="2041718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 </a:t>
              </a:r>
              <a:r>
                <a:rPr lang="en-US" altLang="zh-TW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Saithe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822829" y="2041718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(f) Mackerel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236721" y="3939864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Sprat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446606" y="3939864"/>
              <a:ext cx="1759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(h) Norway pout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4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586596" y="26804"/>
            <a:ext cx="7769305" cy="6474420"/>
            <a:chOff x="586596" y="26804"/>
            <a:chExt cx="7769305" cy="647442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6" y="26804"/>
              <a:ext cx="7769305" cy="647442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322256" y="560717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423053" y="375249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Herring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632938" y="375249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(b) Cod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009161" y="375249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(c) Haddock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423053" y="2233904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(d) Whiting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632938" y="2233904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(e) </a:t>
              </a:r>
              <a:r>
                <a:rPr lang="en-US" altLang="zh-TW" dirty="0" err="1"/>
                <a:t>Saithe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09161" y="2233904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(f) Mackerel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423053" y="4132050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(g) Sprat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632938" y="4132050"/>
              <a:ext cx="17597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(h) Norway pout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37252" y="560717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52249" y="560717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22256" y="2424022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737252" y="2424022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152249" y="2424022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322256" y="4287327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737252" y="4287327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152249" y="4287327"/>
              <a:ext cx="203652" cy="102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3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Hump shape peak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Hump shape slope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Life history traits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002072" y="1764676"/>
            <a:ext cx="5918418" cy="4473236"/>
            <a:chOff x="1139430" y="2522512"/>
            <a:chExt cx="5918418" cy="447323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4677" y="2579297"/>
              <a:ext cx="5223171" cy="4416451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1139430" y="2522512"/>
              <a:ext cx="540902" cy="3964375"/>
              <a:chOff x="1122177" y="2406771"/>
              <a:chExt cx="540902" cy="3964375"/>
            </a:xfrm>
          </p:grpSpPr>
          <p:sp>
            <p:nvSpPr>
              <p:cNvPr id="5" name="文字方塊 4"/>
              <p:cNvSpPr txBox="1"/>
              <p:nvPr/>
            </p:nvSpPr>
            <p:spPr>
              <a:xfrm rot="16200000">
                <a:off x="733234" y="2795714"/>
                <a:ext cx="13011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max </a:t>
                </a:r>
              </a:p>
              <a:p>
                <a:pPr algn="ctr"/>
                <a:r>
                  <a:rPr lang="en-US" altLang="zh-TW" sz="1400" dirty="0" smtClean="0"/>
                  <a:t>b value</a:t>
                </a:r>
                <a:endParaRPr lang="zh-TW" altLang="en-US" sz="14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 rot="16200000">
                <a:off x="965644" y="5673712"/>
                <a:ext cx="8716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Downhill </a:t>
                </a:r>
              </a:p>
              <a:p>
                <a:pPr algn="ctr"/>
                <a:r>
                  <a:rPr lang="en-US" altLang="zh-TW" sz="1400" dirty="0" smtClean="0"/>
                  <a:t>slope </a:t>
                </a:r>
                <a:endParaRPr lang="zh-TW" altLang="en-US" sz="14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1067034" y="4724255"/>
                <a:ext cx="6335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uphill </a:t>
                </a:r>
              </a:p>
              <a:p>
                <a:r>
                  <a:rPr lang="en-US" altLang="zh-TW" sz="1400" dirty="0" smtClean="0"/>
                  <a:t>slope </a:t>
                </a:r>
                <a:endParaRPr lang="zh-TW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995716" y="3828902"/>
                <a:ext cx="811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dirty="0" smtClean="0"/>
                  <a:t>peak </a:t>
                </a:r>
              </a:p>
              <a:p>
                <a:pPr algn="ctr"/>
                <a:r>
                  <a:rPr lang="en-US" altLang="zh-TW" sz="1400" dirty="0" smtClean="0"/>
                  <a:t>location </a:t>
                </a:r>
                <a:endParaRPr lang="zh-TW" altLang="en-US" sz="1400" dirty="0"/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2070340" y="6486888"/>
              <a:ext cx="4865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       </a:t>
              </a:r>
              <a:r>
                <a:rPr lang="en-US" altLang="zh-TW" dirty="0" err="1" smtClean="0"/>
                <a:t>Linf</a:t>
              </a:r>
              <a:r>
                <a:rPr lang="en-US" altLang="zh-TW" dirty="0" smtClean="0"/>
                <a:t>                              K                          </a:t>
              </a:r>
              <a:r>
                <a:rPr lang="en-US" altLang="zh-TW" dirty="0" err="1" smtClean="0"/>
                <a:t>Lmature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6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11383" y="461514"/>
            <a:ext cx="8403967" cy="5847332"/>
            <a:chOff x="111383" y="461514"/>
            <a:chExt cx="8403967" cy="5847332"/>
          </a:xfrm>
        </p:grpSpPr>
        <p:sp>
          <p:nvSpPr>
            <p:cNvPr id="8" name="矩形 7"/>
            <p:cNvSpPr/>
            <p:nvPr/>
          </p:nvSpPr>
          <p:spPr>
            <a:xfrm>
              <a:off x="222768" y="2188905"/>
              <a:ext cx="13011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eak location </a:t>
              </a:r>
            </a:p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std_L</a:t>
              </a:r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111383" y="461514"/>
              <a:ext cx="8403967" cy="5847332"/>
              <a:chOff x="111383" y="461514"/>
              <a:chExt cx="8403967" cy="5847332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4217" y="461514"/>
                <a:ext cx="6901133" cy="5750944"/>
              </a:xfrm>
              <a:prstGeom prst="rect">
                <a:avLst/>
              </a:prstGeom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222768" y="928668"/>
                <a:ext cx="13011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 </a:t>
                </a:r>
                <a:endPara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1383" y="4907685"/>
                <a:ext cx="1523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Downhill slope 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2768" y="3602913"/>
                <a:ext cx="13914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phill slope 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9964" y="5970292"/>
                <a:ext cx="1523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</a:t>
                </a:r>
                <a:endParaRPr lang="zh-TW" alt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94734" y="5970292"/>
                <a:ext cx="1523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TW" alt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59504" y="5970292"/>
                <a:ext cx="1523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zh-TW" alt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34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863047" y="1315529"/>
            <a:ext cx="5547044" cy="3931455"/>
            <a:chOff x="1863047" y="1315529"/>
            <a:chExt cx="5547044" cy="393145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691" y="1315529"/>
              <a:ext cx="5486400" cy="36576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3476445" y="4908430"/>
              <a:ext cx="2829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Life style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 rot="16200000">
              <a:off x="863445" y="2463134"/>
              <a:ext cx="233775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</a:t>
              </a:r>
              <a:r>
                <a:rPr lang="en-US" altLang="zh-TW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 </a:t>
              </a:r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863047" y="1315529"/>
              <a:ext cx="512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95032" y="1315529"/>
              <a:ext cx="512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66891" y="1315529"/>
              <a:ext cx="512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38491" y="1315529"/>
              <a:ext cx="512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04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2412</TotalTime>
  <Words>127</Words>
  <Application>Microsoft Office PowerPoint</Application>
  <PresentationFormat>如螢幕大小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Times New Roman</vt:lpstr>
      <vt:lpstr>Office 佈景主題</vt:lpstr>
      <vt:lpstr>Test 16 classes</vt:lpstr>
      <vt:lpstr>PowerPoint 簡報</vt:lpstr>
      <vt:lpstr>PowerPoint 簡報</vt:lpstr>
      <vt:lpstr>Hump shape peak</vt:lpstr>
      <vt:lpstr>Hump shape slope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16 classes</dc:title>
  <dc:creator>若虞 潘</dc:creator>
  <cp:lastModifiedBy>若虞 潘</cp:lastModifiedBy>
  <cp:revision>10</cp:revision>
  <dcterms:created xsi:type="dcterms:W3CDTF">2019-11-25T02:14:14Z</dcterms:created>
  <dcterms:modified xsi:type="dcterms:W3CDTF">2019-11-27T07:54:17Z</dcterms:modified>
</cp:coreProperties>
</file>