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5" autoAdjust="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F6AA-BBE7-4FD8-90B1-E3F915EF1FC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64DE6-09A5-4D87-9A4E-EA106B85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kind of ranking, lot of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Sailed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not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1Choose </a:t>
            </a:r>
          </a:p>
          <a:p>
            <a:r>
              <a:rPr lang="en-US" dirty="0" err="1" smtClean="0"/>
              <a:t>Meaninless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三等舱和船员所占人数较多，儿童人数很少，女性和男性比例大约为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1:3.5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，整体存活率在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整体而言女性的存活率高于男性。这一点证实了当时“让妇女和孩子先走”的援救原则。如果将舱位因素考虑进来。一、二等舱的女性存活率都相当高，在船员中的少量女性也得以存活，但是三等舱的女性相对而言存活率较低。因此，虽然同为女性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但舱位的差别仍然决定了生死的命运。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</a:t>
            </a:r>
            <a:r>
              <a:rPr lang="en-US" baseline="0" dirty="0" smtClean="0"/>
              <a:t> in first and second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more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64DE6-09A5-4D87-9A4E-EA106B85A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5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1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F9D361-2480-4974-98A4-F0986B40E31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FA377A-021B-4708-806C-AEF18AA71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0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will survive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200400" cy="1463040"/>
          </a:xfrm>
        </p:spPr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Titanic Competition</a:t>
            </a:r>
            <a:endParaRPr lang="en-US" dirty="0"/>
          </a:p>
        </p:txBody>
      </p:sp>
      <p:pic>
        <p:nvPicPr>
          <p:cNvPr id="1026" name="Picture 2" descr="http://www.coolfactsforkids.com/wp-content/uploads/2013/06/reat-titanic-facts-about-the-titan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1" y="350195"/>
            <a:ext cx="6496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5244" y="6332706"/>
            <a:ext cx="389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Ruo Du         MS Business 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ranking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3350641"/>
            <a:ext cx="7176289" cy="1607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7" y="5133229"/>
            <a:ext cx="7176289" cy="1327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7" y="1776451"/>
            <a:ext cx="7176289" cy="13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Titanic </a:t>
            </a:r>
            <a:r>
              <a:rPr lang="en-US" sz="2800" dirty="0" smtClean="0"/>
              <a:t>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Competition </a:t>
            </a:r>
            <a:r>
              <a:rPr lang="en-US" sz="2800" dirty="0" smtClean="0"/>
              <a:t>Rule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Set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Statistic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Classification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Current Ranking</a:t>
            </a:r>
            <a:endParaRPr lang="en-US" sz="2800" dirty="0"/>
          </a:p>
        </p:txBody>
      </p:sp>
      <p:pic>
        <p:nvPicPr>
          <p:cNvPr id="5122" name="Picture 2" descr="http://a.abcnews.go.com/images/Technology/ap_titanic_movie_leo_kate_winslet_thg_120403_w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051" y="228600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844" y="1900005"/>
            <a:ext cx="6760722" cy="20980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Route</a:t>
            </a:r>
            <a:r>
              <a:rPr lang="en-US" dirty="0"/>
              <a:t>: Cherbourg; </a:t>
            </a:r>
            <a:r>
              <a:rPr lang="en-US" dirty="0" smtClean="0"/>
              <a:t>Southampton; Queenstown;—New York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Time: the early morning of 15 April 1912 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2,200 </a:t>
            </a:r>
            <a:r>
              <a:rPr lang="en-US" dirty="0"/>
              <a:t>passengers and </a:t>
            </a:r>
            <a:r>
              <a:rPr lang="en-US" dirty="0" smtClean="0"/>
              <a:t>crew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1500 people died and 700 survived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://i.dailymail.co.uk/i/pix/2012/04/07/article-2126457-128078B5000005DC-189_634x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47" y="3784059"/>
            <a:ext cx="7120834" cy="29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rule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81328" y="2733472"/>
            <a:ext cx="4221804" cy="232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96392" y="2808051"/>
            <a:ext cx="4221804" cy="232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8256" y="3249596"/>
            <a:ext cx="358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Train data set</a:t>
            </a:r>
          </a:p>
          <a:p>
            <a:r>
              <a:rPr lang="en-US" sz="3600" dirty="0" smtClean="0"/>
              <a:t>1-891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154694" y="3370341"/>
            <a:ext cx="358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Test data set</a:t>
            </a:r>
          </a:p>
          <a:p>
            <a:r>
              <a:rPr lang="en-US" sz="3600" dirty="0" smtClean="0"/>
              <a:t>892-1309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2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info--VARIABLEs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425327" cy="42245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smtClean="0"/>
              <a:t>survival        </a:t>
            </a:r>
            <a:r>
              <a:rPr lang="en-US" dirty="0" err="1" smtClean="0"/>
              <a:t>Survival</a:t>
            </a:r>
            <a:r>
              <a:rPr lang="en-US" dirty="0" smtClean="0"/>
              <a:t> (0 </a:t>
            </a:r>
            <a:r>
              <a:rPr lang="en-US" dirty="0"/>
              <a:t>= No; 1 = Yes)</a:t>
            </a:r>
          </a:p>
          <a:p>
            <a:pPr marL="0" indent="0">
              <a:spcBef>
                <a:spcPts val="0"/>
              </a:spcBef>
            </a:pPr>
            <a:r>
              <a:rPr lang="en-US" dirty="0" err="1"/>
              <a:t>pclass</a:t>
            </a:r>
            <a:r>
              <a:rPr lang="en-US" dirty="0"/>
              <a:t>          Passenger </a:t>
            </a:r>
            <a:r>
              <a:rPr lang="en-US" dirty="0" smtClean="0"/>
              <a:t>Class </a:t>
            </a:r>
            <a:r>
              <a:rPr lang="en-US" dirty="0"/>
              <a:t> (1 = 1st; 2 = 2nd; 3 = 3rd)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name           </a:t>
            </a:r>
            <a:r>
              <a:rPr lang="en-US" dirty="0" err="1" smtClean="0"/>
              <a:t>Name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sex           </a:t>
            </a:r>
            <a:r>
              <a:rPr lang="en-US" dirty="0" smtClean="0"/>
              <a:t>   </a:t>
            </a:r>
            <a:r>
              <a:rPr lang="en-US" dirty="0" err="1"/>
              <a:t>Sex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age          </a:t>
            </a:r>
            <a:r>
              <a:rPr lang="en-US" dirty="0" smtClean="0"/>
              <a:t>   </a:t>
            </a:r>
            <a:r>
              <a:rPr lang="en-US" dirty="0" err="1" smtClean="0"/>
              <a:t>Age</a:t>
            </a: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 err="1"/>
              <a:t>sibsp</a:t>
            </a:r>
            <a:r>
              <a:rPr lang="en-US" dirty="0"/>
              <a:t>         </a:t>
            </a:r>
            <a:r>
              <a:rPr lang="en-US" dirty="0" smtClean="0"/>
              <a:t>   </a:t>
            </a:r>
            <a:r>
              <a:rPr lang="en-US" dirty="0"/>
              <a:t>Number of Siblings/Spouses Aboard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parch        </a:t>
            </a:r>
            <a:r>
              <a:rPr lang="en-US" dirty="0" smtClean="0"/>
              <a:t>   Number </a:t>
            </a:r>
            <a:r>
              <a:rPr lang="en-US" dirty="0"/>
              <a:t>of Parents/Children Aboard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ticket        </a:t>
            </a:r>
            <a:r>
              <a:rPr lang="en-US" dirty="0" smtClean="0"/>
              <a:t>    </a:t>
            </a:r>
            <a:r>
              <a:rPr lang="en-US" dirty="0" err="1"/>
              <a:t>Ticket</a:t>
            </a:r>
            <a:r>
              <a:rPr lang="en-US" dirty="0"/>
              <a:t> Number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fare           </a:t>
            </a:r>
            <a:r>
              <a:rPr lang="en-US" dirty="0" smtClean="0"/>
              <a:t>  </a:t>
            </a:r>
            <a:r>
              <a:rPr lang="en-US" dirty="0"/>
              <a:t>Passenger Fare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cabin          </a:t>
            </a:r>
            <a:r>
              <a:rPr lang="en-US" dirty="0" smtClean="0"/>
              <a:t>  </a:t>
            </a:r>
            <a:r>
              <a:rPr lang="en-US" dirty="0" err="1" smtClean="0"/>
              <a:t>Cabin</a:t>
            </a:r>
            <a:r>
              <a:rPr lang="en-US" dirty="0" smtClean="0"/>
              <a:t> </a:t>
            </a:r>
            <a:r>
              <a:rPr lang="en-US" dirty="0"/>
              <a:t>Number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embarked     </a:t>
            </a:r>
            <a:r>
              <a:rPr lang="en-US" dirty="0" smtClean="0"/>
              <a:t>Port </a:t>
            </a:r>
            <a:r>
              <a:rPr lang="en-US" dirty="0"/>
              <a:t>of </a:t>
            </a:r>
            <a:r>
              <a:rPr lang="en-US" dirty="0" smtClean="0"/>
              <a:t>Embarkation</a:t>
            </a:r>
            <a:r>
              <a:rPr lang="en-US" dirty="0"/>
              <a:t> (C = Cherbourg; Q = Queenstown; S = Southampton)</a:t>
            </a:r>
          </a:p>
          <a:p>
            <a:r>
              <a:rPr lang="en-US" dirty="0"/>
              <a:t>   </a:t>
            </a: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          </a:t>
            </a:r>
            <a:r>
              <a:rPr lang="en-US" dirty="0"/>
              <a:t>	Age  	</a:t>
            </a:r>
            <a:r>
              <a:rPr lang="en-US" dirty="0" smtClean="0"/>
              <a:t>             Sex</a:t>
            </a:r>
            <a:r>
              <a:rPr lang="en-US" dirty="0"/>
              <a:t>	</a:t>
            </a:r>
            <a:r>
              <a:rPr lang="en-US" dirty="0" smtClean="0"/>
              <a:t>           Survived</a:t>
            </a:r>
            <a:endParaRPr lang="en-US" dirty="0"/>
          </a:p>
          <a:p>
            <a:r>
              <a:rPr lang="en-US" dirty="0"/>
              <a:t>Crew:885  	Adult:2092  	Female:470  	No:1490</a:t>
            </a:r>
          </a:p>
          <a:p>
            <a:r>
              <a:rPr lang="en-US" dirty="0"/>
              <a:t>First:325  	Child:109  	Male:1731  	Yes:711</a:t>
            </a:r>
          </a:p>
          <a:p>
            <a:r>
              <a:rPr lang="en-US" dirty="0"/>
              <a:t>Second:285</a:t>
            </a:r>
          </a:p>
          <a:p>
            <a:r>
              <a:rPr lang="en-US" dirty="0"/>
              <a:t>Third:706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 </a:t>
            </a:r>
            <a:r>
              <a:rPr lang="en-US" dirty="0"/>
              <a:t>description</a:t>
            </a:r>
          </a:p>
        </p:txBody>
      </p:sp>
      <p:pic>
        <p:nvPicPr>
          <p:cNvPr id="3074" name="Picture 2" descr="http://thumbsnap.com/i/s3jKnjH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85" y="2286000"/>
            <a:ext cx="8326876" cy="41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 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128" y="2230747"/>
            <a:ext cx="6170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     Gender     Age       Total    Survive        Survive Rate</a:t>
            </a:r>
          </a:p>
          <a:p>
            <a:r>
              <a:rPr lang="en-US" dirty="0" smtClean="0"/>
              <a:t>First	Female	Child	1	1	100.00%</a:t>
            </a:r>
          </a:p>
          <a:p>
            <a:r>
              <a:rPr lang="en-US" dirty="0" smtClean="0"/>
              <a:t>Second	Female	Child	13	13	100.00%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	Male	Child	5	5	100.00%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	Male	Child	11	11	100.00%</a:t>
            </a:r>
          </a:p>
          <a:p>
            <a:r>
              <a:rPr lang="en-US" dirty="0" smtClean="0"/>
              <a:t>First	Female	Adult	144	140	97.00%</a:t>
            </a:r>
          </a:p>
          <a:p>
            <a:r>
              <a:rPr lang="en-US" dirty="0" smtClean="0"/>
              <a:t>Crew	Female	Adult	23	20	87.00%</a:t>
            </a:r>
          </a:p>
          <a:p>
            <a:r>
              <a:rPr lang="en-US" dirty="0" smtClean="0"/>
              <a:t>Second	Female	Adult	93	80	86.00%</a:t>
            </a:r>
          </a:p>
          <a:p>
            <a:r>
              <a:rPr lang="en-US" dirty="0" smtClean="0"/>
              <a:t>Third	Female	Adult	165	76	46.00%</a:t>
            </a:r>
          </a:p>
          <a:p>
            <a:r>
              <a:rPr lang="en-US" dirty="0" smtClean="0"/>
              <a:t>Third	Female	Child	31	14	45.00%</a:t>
            </a:r>
          </a:p>
          <a:p>
            <a:r>
              <a:rPr lang="en-US" dirty="0" smtClean="0"/>
              <a:t>First	Male	Adult	175	57	33.00%</a:t>
            </a:r>
          </a:p>
          <a:p>
            <a:r>
              <a:rPr lang="en-US" dirty="0" smtClean="0"/>
              <a:t>Third	Male	Child	48	13	27.00%</a:t>
            </a:r>
          </a:p>
          <a:p>
            <a:r>
              <a:rPr lang="en-US" dirty="0" smtClean="0"/>
              <a:t>Crew	Male	Adult	862	192	22.00%</a:t>
            </a:r>
          </a:p>
          <a:p>
            <a:r>
              <a:rPr lang="en-US" dirty="0" smtClean="0"/>
              <a:t>Third	Male	Adult	462	75	16.00%</a:t>
            </a:r>
          </a:p>
          <a:p>
            <a:r>
              <a:rPr lang="en-US" dirty="0" smtClean="0"/>
              <a:t>Second	Male	Adult	168	14	8.00%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11" y="1734637"/>
            <a:ext cx="8332819" cy="50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354</Words>
  <Application>Microsoft Office PowerPoint</Application>
  <PresentationFormat>Widescreen</PresentationFormat>
  <Paragraphs>76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Tw Cen MT</vt:lpstr>
      <vt:lpstr>Tw Cen MT Condensed</vt:lpstr>
      <vt:lpstr>Wingdings 3</vt:lpstr>
      <vt:lpstr>Integral</vt:lpstr>
      <vt:lpstr>Who will survive</vt:lpstr>
      <vt:lpstr>outline</vt:lpstr>
      <vt:lpstr>Titanic info</vt:lpstr>
      <vt:lpstr>Competition rule</vt:lpstr>
      <vt:lpstr>Data set info--VARIABLEs</vt:lpstr>
      <vt:lpstr>Statistic description</vt:lpstr>
      <vt:lpstr>Statistic description</vt:lpstr>
      <vt:lpstr>Statistic description</vt:lpstr>
      <vt:lpstr>classification tree</vt:lpstr>
      <vt:lpstr>current ranking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will survive</dc:title>
  <dc:creator>Ruo</dc:creator>
  <cp:lastModifiedBy>Ruo</cp:lastModifiedBy>
  <cp:revision>14</cp:revision>
  <dcterms:created xsi:type="dcterms:W3CDTF">2015-10-14T02:21:35Z</dcterms:created>
  <dcterms:modified xsi:type="dcterms:W3CDTF">2015-10-16T15:57:57Z</dcterms:modified>
</cp:coreProperties>
</file>