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21" r:id="rId2"/>
    <p:sldId id="333" r:id="rId3"/>
    <p:sldId id="334" r:id="rId4"/>
    <p:sldId id="335" r:id="rId5"/>
    <p:sldId id="336" r:id="rId6"/>
    <p:sldId id="337" r:id="rId7"/>
    <p:sldId id="353" r:id="rId8"/>
    <p:sldId id="345" r:id="rId9"/>
    <p:sldId id="338" r:id="rId10"/>
    <p:sldId id="339" r:id="rId11"/>
    <p:sldId id="349" r:id="rId12"/>
    <p:sldId id="350" r:id="rId13"/>
    <p:sldId id="351" r:id="rId14"/>
    <p:sldId id="352" r:id="rId15"/>
    <p:sldId id="343" r:id="rId16"/>
    <p:sldId id="344" r:id="rId17"/>
    <p:sldId id="340" r:id="rId18"/>
    <p:sldId id="354" r:id="rId19"/>
    <p:sldId id="342" r:id="rId20"/>
    <p:sldId id="341" r:id="rId21"/>
    <p:sldId id="346" r:id="rId22"/>
    <p:sldId id="347" r:id="rId23"/>
    <p:sldId id="34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qian Guo" initials="MG" lastIdx="3" clrIdx="0">
    <p:extLst>
      <p:ext uri="{19B8F6BF-5375-455C-9EA6-DF929625EA0E}">
        <p15:presenceInfo xmlns:p15="http://schemas.microsoft.com/office/powerpoint/2012/main" userId="d3f00d47ffb4e2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068"/>
    <a:srgbClr val="FC8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06AE2-8FD0-493B-8E2D-3D2E89A7E823}" v="189" dt="2022-01-19T13:12:30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1" autoAdjust="0"/>
    <p:restoredTop sz="96366" autoAdjust="0"/>
  </p:normalViewPr>
  <p:slideViewPr>
    <p:cSldViewPr snapToGrid="0">
      <p:cViewPr varScale="1">
        <p:scale>
          <a:sx n="76" d="100"/>
          <a:sy n="76" d="100"/>
        </p:scale>
        <p:origin x="3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qian Guo" userId="d3f00d47ffb4e29d" providerId="LiveId" clId="{CD006AE2-8FD0-493B-8E2D-3D2E89A7E823}"/>
    <pc:docChg chg="undo custSel addSld delSld modSld sldOrd">
      <pc:chgData name="Mingqian Guo" userId="d3f00d47ffb4e29d" providerId="LiveId" clId="{CD006AE2-8FD0-493B-8E2D-3D2E89A7E823}" dt="2022-01-19T13:15:08.834" v="992" actId="11529"/>
      <pc:docMkLst>
        <pc:docMk/>
      </pc:docMkLst>
      <pc:sldChg chg="delSp del mod">
        <pc:chgData name="Mingqian Guo" userId="d3f00d47ffb4e29d" providerId="LiveId" clId="{CD006AE2-8FD0-493B-8E2D-3D2E89A7E823}" dt="2022-01-19T12:11:52.775" v="382" actId="47"/>
        <pc:sldMkLst>
          <pc:docMk/>
          <pc:sldMk cId="1607154631" sldId="286"/>
        </pc:sldMkLst>
        <pc:picChg chg="del">
          <ac:chgData name="Mingqian Guo" userId="d3f00d47ffb4e29d" providerId="LiveId" clId="{CD006AE2-8FD0-493B-8E2D-3D2E89A7E823}" dt="2022-01-19T02:54:21.561" v="0" actId="478"/>
          <ac:picMkLst>
            <pc:docMk/>
            <pc:sldMk cId="1607154631" sldId="286"/>
            <ac:picMk id="4" creationId="{E6604E22-AEF0-4749-BD7B-7582C68E5F3D}"/>
          </ac:picMkLst>
        </pc:picChg>
      </pc:sldChg>
      <pc:sldChg chg="del">
        <pc:chgData name="Mingqian Guo" userId="d3f00d47ffb4e29d" providerId="LiveId" clId="{CD006AE2-8FD0-493B-8E2D-3D2E89A7E823}" dt="2022-01-19T12:44:14.908" v="606" actId="2696"/>
        <pc:sldMkLst>
          <pc:docMk/>
          <pc:sldMk cId="4015731671" sldId="296"/>
        </pc:sldMkLst>
      </pc:sldChg>
      <pc:sldChg chg="del">
        <pc:chgData name="Mingqian Guo" userId="d3f00d47ffb4e29d" providerId="LiveId" clId="{CD006AE2-8FD0-493B-8E2D-3D2E89A7E823}" dt="2022-01-19T12:44:55.224" v="630" actId="47"/>
        <pc:sldMkLst>
          <pc:docMk/>
          <pc:sldMk cId="1012197780" sldId="297"/>
        </pc:sldMkLst>
      </pc:sldChg>
      <pc:sldChg chg="del">
        <pc:chgData name="Mingqian Guo" userId="d3f00d47ffb4e29d" providerId="LiveId" clId="{CD006AE2-8FD0-493B-8E2D-3D2E89A7E823}" dt="2022-01-19T12:44:54.923" v="629" actId="47"/>
        <pc:sldMkLst>
          <pc:docMk/>
          <pc:sldMk cId="3096941326" sldId="298"/>
        </pc:sldMkLst>
      </pc:sldChg>
      <pc:sldChg chg="del">
        <pc:chgData name="Mingqian Guo" userId="d3f00d47ffb4e29d" providerId="LiveId" clId="{CD006AE2-8FD0-493B-8E2D-3D2E89A7E823}" dt="2022-01-19T12:44:53.107" v="624" actId="47"/>
        <pc:sldMkLst>
          <pc:docMk/>
          <pc:sldMk cId="113198268" sldId="299"/>
        </pc:sldMkLst>
      </pc:sldChg>
      <pc:sldChg chg="del">
        <pc:chgData name="Mingqian Guo" userId="d3f00d47ffb4e29d" providerId="LiveId" clId="{CD006AE2-8FD0-493B-8E2D-3D2E89A7E823}" dt="2022-01-19T12:44:53.965" v="626" actId="47"/>
        <pc:sldMkLst>
          <pc:docMk/>
          <pc:sldMk cId="2885580396" sldId="300"/>
        </pc:sldMkLst>
      </pc:sldChg>
      <pc:sldChg chg="del">
        <pc:chgData name="Mingqian Guo" userId="d3f00d47ffb4e29d" providerId="LiveId" clId="{CD006AE2-8FD0-493B-8E2D-3D2E89A7E823}" dt="2022-01-19T12:44:54.713" v="628" actId="47"/>
        <pc:sldMkLst>
          <pc:docMk/>
          <pc:sldMk cId="4250246992" sldId="301"/>
        </pc:sldMkLst>
      </pc:sldChg>
      <pc:sldChg chg="del">
        <pc:chgData name="Mingqian Guo" userId="d3f00d47ffb4e29d" providerId="LiveId" clId="{CD006AE2-8FD0-493B-8E2D-3D2E89A7E823}" dt="2022-01-19T12:44:54.534" v="627" actId="47"/>
        <pc:sldMkLst>
          <pc:docMk/>
          <pc:sldMk cId="3896682058" sldId="302"/>
        </pc:sldMkLst>
      </pc:sldChg>
      <pc:sldChg chg="del">
        <pc:chgData name="Mingqian Guo" userId="d3f00d47ffb4e29d" providerId="LiveId" clId="{CD006AE2-8FD0-493B-8E2D-3D2E89A7E823}" dt="2022-01-19T12:44:53.437" v="625" actId="47"/>
        <pc:sldMkLst>
          <pc:docMk/>
          <pc:sldMk cId="100766828" sldId="303"/>
        </pc:sldMkLst>
      </pc:sldChg>
      <pc:sldChg chg="del">
        <pc:chgData name="Mingqian Guo" userId="d3f00d47ffb4e29d" providerId="LiveId" clId="{CD006AE2-8FD0-493B-8E2D-3D2E89A7E823}" dt="2022-01-19T12:44:52.157" v="622" actId="47"/>
        <pc:sldMkLst>
          <pc:docMk/>
          <pc:sldMk cId="1570580371" sldId="304"/>
        </pc:sldMkLst>
      </pc:sldChg>
      <pc:sldChg chg="del">
        <pc:chgData name="Mingqian Guo" userId="d3f00d47ffb4e29d" providerId="LiveId" clId="{CD006AE2-8FD0-493B-8E2D-3D2E89A7E823}" dt="2022-01-19T12:44:52.305" v="623" actId="47"/>
        <pc:sldMkLst>
          <pc:docMk/>
          <pc:sldMk cId="2755779725" sldId="305"/>
        </pc:sldMkLst>
      </pc:sldChg>
      <pc:sldChg chg="del">
        <pc:chgData name="Mingqian Guo" userId="d3f00d47ffb4e29d" providerId="LiveId" clId="{CD006AE2-8FD0-493B-8E2D-3D2E89A7E823}" dt="2022-01-19T12:44:51.938" v="621" actId="47"/>
        <pc:sldMkLst>
          <pc:docMk/>
          <pc:sldMk cId="2490854715" sldId="306"/>
        </pc:sldMkLst>
      </pc:sldChg>
      <pc:sldChg chg="del">
        <pc:chgData name="Mingqian Guo" userId="d3f00d47ffb4e29d" providerId="LiveId" clId="{CD006AE2-8FD0-493B-8E2D-3D2E89A7E823}" dt="2022-01-19T12:44:51.657" v="620" actId="47"/>
        <pc:sldMkLst>
          <pc:docMk/>
          <pc:sldMk cId="632861598" sldId="307"/>
        </pc:sldMkLst>
      </pc:sldChg>
      <pc:sldChg chg="del">
        <pc:chgData name="Mingqian Guo" userId="d3f00d47ffb4e29d" providerId="LiveId" clId="{CD006AE2-8FD0-493B-8E2D-3D2E89A7E823}" dt="2022-01-19T12:44:51.293" v="619" actId="47"/>
        <pc:sldMkLst>
          <pc:docMk/>
          <pc:sldMk cId="3868382033" sldId="308"/>
        </pc:sldMkLst>
      </pc:sldChg>
      <pc:sldChg chg="del">
        <pc:chgData name="Mingqian Guo" userId="d3f00d47ffb4e29d" providerId="LiveId" clId="{CD006AE2-8FD0-493B-8E2D-3D2E89A7E823}" dt="2022-01-19T12:44:50.208" v="617" actId="47"/>
        <pc:sldMkLst>
          <pc:docMk/>
          <pc:sldMk cId="3976536689" sldId="309"/>
        </pc:sldMkLst>
      </pc:sldChg>
      <pc:sldChg chg="del">
        <pc:chgData name="Mingqian Guo" userId="d3f00d47ffb4e29d" providerId="LiveId" clId="{CD006AE2-8FD0-493B-8E2D-3D2E89A7E823}" dt="2022-01-19T12:44:50.924" v="618" actId="47"/>
        <pc:sldMkLst>
          <pc:docMk/>
          <pc:sldMk cId="566895623" sldId="310"/>
        </pc:sldMkLst>
      </pc:sldChg>
      <pc:sldChg chg="del">
        <pc:chgData name="Mingqian Guo" userId="d3f00d47ffb4e29d" providerId="LiveId" clId="{CD006AE2-8FD0-493B-8E2D-3D2E89A7E823}" dt="2022-01-19T12:44:50.109" v="616" actId="47"/>
        <pc:sldMkLst>
          <pc:docMk/>
          <pc:sldMk cId="1113077201" sldId="311"/>
        </pc:sldMkLst>
      </pc:sldChg>
      <pc:sldChg chg="del">
        <pc:chgData name="Mingqian Guo" userId="d3f00d47ffb4e29d" providerId="LiveId" clId="{CD006AE2-8FD0-493B-8E2D-3D2E89A7E823}" dt="2022-01-19T12:44:49.803" v="615" actId="47"/>
        <pc:sldMkLst>
          <pc:docMk/>
          <pc:sldMk cId="323880378" sldId="312"/>
        </pc:sldMkLst>
      </pc:sldChg>
      <pc:sldChg chg="del">
        <pc:chgData name="Mingqian Guo" userId="d3f00d47ffb4e29d" providerId="LiveId" clId="{CD006AE2-8FD0-493B-8E2D-3D2E89A7E823}" dt="2022-01-19T12:44:49.095" v="614" actId="47"/>
        <pc:sldMkLst>
          <pc:docMk/>
          <pc:sldMk cId="3700731246" sldId="313"/>
        </pc:sldMkLst>
      </pc:sldChg>
      <pc:sldChg chg="del">
        <pc:chgData name="Mingqian Guo" userId="d3f00d47ffb4e29d" providerId="LiveId" clId="{CD006AE2-8FD0-493B-8E2D-3D2E89A7E823}" dt="2022-01-19T12:44:47.739" v="612" actId="47"/>
        <pc:sldMkLst>
          <pc:docMk/>
          <pc:sldMk cId="3145265976" sldId="314"/>
        </pc:sldMkLst>
      </pc:sldChg>
      <pc:sldChg chg="del">
        <pc:chgData name="Mingqian Guo" userId="d3f00d47ffb4e29d" providerId="LiveId" clId="{CD006AE2-8FD0-493B-8E2D-3D2E89A7E823}" dt="2022-01-19T12:44:47.335" v="611" actId="47"/>
        <pc:sldMkLst>
          <pc:docMk/>
          <pc:sldMk cId="1216111948" sldId="315"/>
        </pc:sldMkLst>
      </pc:sldChg>
      <pc:sldChg chg="del">
        <pc:chgData name="Mingqian Guo" userId="d3f00d47ffb4e29d" providerId="LiveId" clId="{CD006AE2-8FD0-493B-8E2D-3D2E89A7E823}" dt="2022-01-19T12:44:46.721" v="609" actId="47"/>
        <pc:sldMkLst>
          <pc:docMk/>
          <pc:sldMk cId="2241762164" sldId="316"/>
        </pc:sldMkLst>
      </pc:sldChg>
      <pc:sldChg chg="del">
        <pc:chgData name="Mingqian Guo" userId="d3f00d47ffb4e29d" providerId="LiveId" clId="{CD006AE2-8FD0-493B-8E2D-3D2E89A7E823}" dt="2022-01-19T12:44:47.167" v="610" actId="47"/>
        <pc:sldMkLst>
          <pc:docMk/>
          <pc:sldMk cId="3418375997" sldId="317"/>
        </pc:sldMkLst>
      </pc:sldChg>
      <pc:sldChg chg="del">
        <pc:chgData name="Mingqian Guo" userId="d3f00d47ffb4e29d" providerId="LiveId" clId="{CD006AE2-8FD0-493B-8E2D-3D2E89A7E823}" dt="2022-01-19T12:44:46.570" v="608" actId="47"/>
        <pc:sldMkLst>
          <pc:docMk/>
          <pc:sldMk cId="2507234803" sldId="318"/>
        </pc:sldMkLst>
      </pc:sldChg>
      <pc:sldChg chg="del">
        <pc:chgData name="Mingqian Guo" userId="d3f00d47ffb4e29d" providerId="LiveId" clId="{CD006AE2-8FD0-493B-8E2D-3D2E89A7E823}" dt="2022-01-19T12:44:46.410" v="607" actId="47"/>
        <pc:sldMkLst>
          <pc:docMk/>
          <pc:sldMk cId="2504201773" sldId="319"/>
        </pc:sldMkLst>
      </pc:sldChg>
      <pc:sldChg chg="del">
        <pc:chgData name="Mingqian Guo" userId="d3f00d47ffb4e29d" providerId="LiveId" clId="{CD006AE2-8FD0-493B-8E2D-3D2E89A7E823}" dt="2022-01-19T12:44:48.536" v="613" actId="47"/>
        <pc:sldMkLst>
          <pc:docMk/>
          <pc:sldMk cId="3874074345" sldId="320"/>
        </pc:sldMkLst>
      </pc:sldChg>
      <pc:sldChg chg="addSp delSp modSp mod ord">
        <pc:chgData name="Mingqian Guo" userId="d3f00d47ffb4e29d" providerId="LiveId" clId="{CD006AE2-8FD0-493B-8E2D-3D2E89A7E823}" dt="2022-01-19T11:53:32.306" v="56" actId="14100"/>
        <pc:sldMkLst>
          <pc:docMk/>
          <pc:sldMk cId="2746289728" sldId="321"/>
        </pc:sldMkLst>
        <pc:spChg chg="mod">
          <ac:chgData name="Mingqian Guo" userId="d3f00d47ffb4e29d" providerId="LiveId" clId="{CD006AE2-8FD0-493B-8E2D-3D2E89A7E823}" dt="2022-01-19T11:15:42.032" v="19"/>
          <ac:spMkLst>
            <pc:docMk/>
            <pc:sldMk cId="2746289728" sldId="321"/>
            <ac:spMk id="2" creationId="{31554A05-61DC-4AA2-946A-9E70ECFAC2CE}"/>
          </ac:spMkLst>
        </pc:spChg>
        <pc:spChg chg="del">
          <ac:chgData name="Mingqian Guo" userId="d3f00d47ffb4e29d" providerId="LiveId" clId="{CD006AE2-8FD0-493B-8E2D-3D2E89A7E823}" dt="2022-01-19T11:15:46.383" v="21" actId="478"/>
          <ac:spMkLst>
            <pc:docMk/>
            <pc:sldMk cId="2746289728" sldId="321"/>
            <ac:spMk id="4" creationId="{9061CB27-3D96-4600-8EDC-464BF89CD4F6}"/>
          </ac:spMkLst>
        </pc:spChg>
        <pc:spChg chg="add mod">
          <ac:chgData name="Mingqian Guo" userId="d3f00d47ffb4e29d" providerId="LiveId" clId="{CD006AE2-8FD0-493B-8E2D-3D2E89A7E823}" dt="2022-01-19T11:53:32.306" v="56" actId="14100"/>
          <ac:spMkLst>
            <pc:docMk/>
            <pc:sldMk cId="2746289728" sldId="321"/>
            <ac:spMk id="7" creationId="{9D7CB417-B736-4965-8506-2F450BD1A9FD}"/>
          </ac:spMkLst>
        </pc:spChg>
        <pc:picChg chg="del">
          <ac:chgData name="Mingqian Guo" userId="d3f00d47ffb4e29d" providerId="LiveId" clId="{CD006AE2-8FD0-493B-8E2D-3D2E89A7E823}" dt="2022-01-19T11:15:44.326" v="20" actId="478"/>
          <ac:picMkLst>
            <pc:docMk/>
            <pc:sldMk cId="2746289728" sldId="321"/>
            <ac:picMk id="3" creationId="{E26D84ED-7E4A-4972-99D3-65F6D4FBD456}"/>
          </ac:picMkLst>
        </pc:picChg>
        <pc:picChg chg="add mod">
          <ac:chgData name="Mingqian Guo" userId="d3f00d47ffb4e29d" providerId="LiveId" clId="{CD006AE2-8FD0-493B-8E2D-3D2E89A7E823}" dt="2022-01-19T11:53:00.826" v="26" actId="1076"/>
          <ac:picMkLst>
            <pc:docMk/>
            <pc:sldMk cId="2746289728" sldId="321"/>
            <ac:picMk id="6" creationId="{1839494A-AC76-4EE5-BAED-29E83C3433E9}"/>
          </ac:picMkLst>
        </pc:picChg>
      </pc:sldChg>
      <pc:sldChg chg="del">
        <pc:chgData name="Mingqian Guo" userId="d3f00d47ffb4e29d" providerId="LiveId" clId="{CD006AE2-8FD0-493B-8E2D-3D2E89A7E823}" dt="2022-01-19T12:44:14.908" v="606" actId="2696"/>
        <pc:sldMkLst>
          <pc:docMk/>
          <pc:sldMk cId="3711707980" sldId="322"/>
        </pc:sldMkLst>
      </pc:sldChg>
      <pc:sldChg chg="del">
        <pc:chgData name="Mingqian Guo" userId="d3f00d47ffb4e29d" providerId="LiveId" clId="{CD006AE2-8FD0-493B-8E2D-3D2E89A7E823}" dt="2022-01-19T12:44:14.908" v="606" actId="2696"/>
        <pc:sldMkLst>
          <pc:docMk/>
          <pc:sldMk cId="3367047669" sldId="323"/>
        </pc:sldMkLst>
      </pc:sldChg>
      <pc:sldChg chg="del">
        <pc:chgData name="Mingqian Guo" userId="d3f00d47ffb4e29d" providerId="LiveId" clId="{CD006AE2-8FD0-493B-8E2D-3D2E89A7E823}" dt="2022-01-19T12:44:14.908" v="606" actId="2696"/>
        <pc:sldMkLst>
          <pc:docMk/>
          <pc:sldMk cId="2974648065" sldId="324"/>
        </pc:sldMkLst>
      </pc:sldChg>
      <pc:sldChg chg="del">
        <pc:chgData name="Mingqian Guo" userId="d3f00d47ffb4e29d" providerId="LiveId" clId="{CD006AE2-8FD0-493B-8E2D-3D2E89A7E823}" dt="2022-01-19T12:44:14.908" v="606" actId="2696"/>
        <pc:sldMkLst>
          <pc:docMk/>
          <pc:sldMk cId="885585429" sldId="325"/>
        </pc:sldMkLst>
      </pc:sldChg>
      <pc:sldChg chg="del">
        <pc:chgData name="Mingqian Guo" userId="d3f00d47ffb4e29d" providerId="LiveId" clId="{CD006AE2-8FD0-493B-8E2D-3D2E89A7E823}" dt="2022-01-19T12:44:14.908" v="606" actId="2696"/>
        <pc:sldMkLst>
          <pc:docMk/>
          <pc:sldMk cId="1968988774" sldId="326"/>
        </pc:sldMkLst>
      </pc:sldChg>
      <pc:sldChg chg="del">
        <pc:chgData name="Mingqian Guo" userId="d3f00d47ffb4e29d" providerId="LiveId" clId="{CD006AE2-8FD0-493B-8E2D-3D2E89A7E823}" dt="2022-01-19T12:44:14.908" v="606" actId="2696"/>
        <pc:sldMkLst>
          <pc:docMk/>
          <pc:sldMk cId="2933062700" sldId="328"/>
        </pc:sldMkLst>
      </pc:sldChg>
      <pc:sldChg chg="del">
        <pc:chgData name="Mingqian Guo" userId="d3f00d47ffb4e29d" providerId="LiveId" clId="{CD006AE2-8FD0-493B-8E2D-3D2E89A7E823}" dt="2022-01-19T12:44:14.908" v="606" actId="2696"/>
        <pc:sldMkLst>
          <pc:docMk/>
          <pc:sldMk cId="1280500508" sldId="329"/>
        </pc:sldMkLst>
      </pc:sldChg>
      <pc:sldChg chg="del">
        <pc:chgData name="Mingqian Guo" userId="d3f00d47ffb4e29d" providerId="LiveId" clId="{CD006AE2-8FD0-493B-8E2D-3D2E89A7E823}" dt="2022-01-19T12:44:14.908" v="606" actId="2696"/>
        <pc:sldMkLst>
          <pc:docMk/>
          <pc:sldMk cId="2167539093" sldId="330"/>
        </pc:sldMkLst>
      </pc:sldChg>
      <pc:sldChg chg="del">
        <pc:chgData name="Mingqian Guo" userId="d3f00d47ffb4e29d" providerId="LiveId" clId="{CD006AE2-8FD0-493B-8E2D-3D2E89A7E823}" dt="2022-01-19T12:44:14.908" v="606" actId="2696"/>
        <pc:sldMkLst>
          <pc:docMk/>
          <pc:sldMk cId="270560226" sldId="331"/>
        </pc:sldMkLst>
      </pc:sldChg>
      <pc:sldChg chg="del">
        <pc:chgData name="Mingqian Guo" userId="d3f00d47ffb4e29d" providerId="LiveId" clId="{CD006AE2-8FD0-493B-8E2D-3D2E89A7E823}" dt="2022-01-19T12:44:14.908" v="606" actId="2696"/>
        <pc:sldMkLst>
          <pc:docMk/>
          <pc:sldMk cId="730097516" sldId="332"/>
        </pc:sldMkLst>
      </pc:sldChg>
      <pc:sldChg chg="addSp delSp modSp add mod">
        <pc:chgData name="Mingqian Guo" userId="d3f00d47ffb4e29d" providerId="LiveId" clId="{CD006AE2-8FD0-493B-8E2D-3D2E89A7E823}" dt="2022-01-19T11:58:35.255" v="112" actId="1076"/>
        <pc:sldMkLst>
          <pc:docMk/>
          <pc:sldMk cId="289621478" sldId="333"/>
        </pc:sldMkLst>
        <pc:spChg chg="add mod">
          <ac:chgData name="Mingqian Guo" userId="d3f00d47ffb4e29d" providerId="LiveId" clId="{CD006AE2-8FD0-493B-8E2D-3D2E89A7E823}" dt="2022-01-19T11:54:36.610" v="86" actId="1076"/>
          <ac:spMkLst>
            <pc:docMk/>
            <pc:sldMk cId="289621478" sldId="333"/>
            <ac:spMk id="3" creationId="{3BACCFC0-704E-45FA-B04F-1E4D88AF38F8}"/>
          </ac:spMkLst>
        </pc:spChg>
        <pc:spChg chg="add mod">
          <ac:chgData name="Mingqian Guo" userId="d3f00d47ffb4e29d" providerId="LiveId" clId="{CD006AE2-8FD0-493B-8E2D-3D2E89A7E823}" dt="2022-01-19T11:54:36.610" v="86" actId="1076"/>
          <ac:spMkLst>
            <pc:docMk/>
            <pc:sldMk cId="289621478" sldId="333"/>
            <ac:spMk id="4" creationId="{4CF2A547-EBF8-469B-91FB-1A0FE776852A}"/>
          </ac:spMkLst>
        </pc:spChg>
        <pc:spChg chg="add del">
          <ac:chgData name="Mingqian Guo" userId="d3f00d47ffb4e29d" providerId="LiveId" clId="{CD006AE2-8FD0-493B-8E2D-3D2E89A7E823}" dt="2022-01-19T11:54:47.734" v="88" actId="11529"/>
          <ac:spMkLst>
            <pc:docMk/>
            <pc:sldMk cId="289621478" sldId="333"/>
            <ac:spMk id="5" creationId="{744DC56D-A84A-464D-AACC-A49BE05E61EF}"/>
          </ac:spMkLst>
        </pc:spChg>
        <pc:spChg chg="del">
          <ac:chgData name="Mingqian Guo" userId="d3f00d47ffb4e29d" providerId="LiveId" clId="{CD006AE2-8FD0-493B-8E2D-3D2E89A7E823}" dt="2022-01-19T11:53:41.856" v="59" actId="478"/>
          <ac:spMkLst>
            <pc:docMk/>
            <pc:sldMk cId="289621478" sldId="333"/>
            <ac:spMk id="7" creationId="{9D7CB417-B736-4965-8506-2F450BD1A9FD}"/>
          </ac:spMkLst>
        </pc:spChg>
        <pc:spChg chg="add mod">
          <ac:chgData name="Mingqian Guo" userId="d3f00d47ffb4e29d" providerId="LiveId" clId="{CD006AE2-8FD0-493B-8E2D-3D2E89A7E823}" dt="2022-01-19T11:54:33.035" v="85" actId="1076"/>
          <ac:spMkLst>
            <pc:docMk/>
            <pc:sldMk cId="289621478" sldId="333"/>
            <ac:spMk id="8" creationId="{9E253CD8-8079-4DBA-9734-98952F45E5A4}"/>
          </ac:spMkLst>
        </pc:spChg>
        <pc:spChg chg="add mod">
          <ac:chgData name="Mingqian Guo" userId="d3f00d47ffb4e29d" providerId="LiveId" clId="{CD006AE2-8FD0-493B-8E2D-3D2E89A7E823}" dt="2022-01-19T11:54:33.035" v="85" actId="1076"/>
          <ac:spMkLst>
            <pc:docMk/>
            <pc:sldMk cId="289621478" sldId="333"/>
            <ac:spMk id="9" creationId="{3D3AC019-A985-414E-A6CD-9A13B3722707}"/>
          </ac:spMkLst>
        </pc:spChg>
        <pc:spChg chg="add mod">
          <ac:chgData name="Mingqian Guo" userId="d3f00d47ffb4e29d" providerId="LiveId" clId="{CD006AE2-8FD0-493B-8E2D-3D2E89A7E823}" dt="2022-01-19T11:54:56.433" v="91" actId="13822"/>
          <ac:spMkLst>
            <pc:docMk/>
            <pc:sldMk cId="289621478" sldId="333"/>
            <ac:spMk id="10" creationId="{C3A0366A-4824-469A-A20F-1139189393D9}"/>
          </ac:spMkLst>
        </pc:spChg>
        <pc:spChg chg="add mod">
          <ac:chgData name="Mingqian Guo" userId="d3f00d47ffb4e29d" providerId="LiveId" clId="{CD006AE2-8FD0-493B-8E2D-3D2E89A7E823}" dt="2022-01-19T11:58:35.255" v="112" actId="1076"/>
          <ac:spMkLst>
            <pc:docMk/>
            <pc:sldMk cId="289621478" sldId="333"/>
            <ac:spMk id="11" creationId="{479EC372-342D-4A71-B977-C248325DC132}"/>
          </ac:spMkLst>
        </pc:spChg>
        <pc:picChg chg="del">
          <ac:chgData name="Mingqian Guo" userId="d3f00d47ffb4e29d" providerId="LiveId" clId="{CD006AE2-8FD0-493B-8E2D-3D2E89A7E823}" dt="2022-01-19T11:53:40.518" v="58" actId="478"/>
          <ac:picMkLst>
            <pc:docMk/>
            <pc:sldMk cId="289621478" sldId="333"/>
            <ac:picMk id="6" creationId="{1839494A-AC76-4EE5-BAED-29E83C3433E9}"/>
          </ac:picMkLst>
        </pc:picChg>
        <pc:picChg chg="add mod">
          <ac:chgData name="Mingqian Guo" userId="d3f00d47ffb4e29d" providerId="LiveId" clId="{CD006AE2-8FD0-493B-8E2D-3D2E89A7E823}" dt="2022-01-19T11:58:31.311" v="111" actId="1076"/>
          <ac:picMkLst>
            <pc:docMk/>
            <pc:sldMk cId="289621478" sldId="333"/>
            <ac:picMk id="13" creationId="{04E68BAF-E0D5-4285-AE52-73649319D472}"/>
          </ac:picMkLst>
        </pc:picChg>
      </pc:sldChg>
      <pc:sldChg chg="addSp delSp modSp add mod">
        <pc:chgData name="Mingqian Guo" userId="d3f00d47ffb4e29d" providerId="LiveId" clId="{CD006AE2-8FD0-493B-8E2D-3D2E89A7E823}" dt="2022-01-19T12:03:03.956" v="212" actId="948"/>
        <pc:sldMkLst>
          <pc:docMk/>
          <pc:sldMk cId="3597609755" sldId="334"/>
        </pc:sldMkLst>
        <pc:spChg chg="del">
          <ac:chgData name="Mingqian Guo" userId="d3f00d47ffb4e29d" providerId="LiveId" clId="{CD006AE2-8FD0-493B-8E2D-3D2E89A7E823}" dt="2022-01-19T11:59:00.770" v="114" actId="478"/>
          <ac:spMkLst>
            <pc:docMk/>
            <pc:sldMk cId="3597609755" sldId="334"/>
            <ac:spMk id="3" creationId="{3BACCFC0-704E-45FA-B04F-1E4D88AF38F8}"/>
          </ac:spMkLst>
        </pc:spChg>
        <pc:spChg chg="del">
          <ac:chgData name="Mingqian Guo" userId="d3f00d47ffb4e29d" providerId="LiveId" clId="{CD006AE2-8FD0-493B-8E2D-3D2E89A7E823}" dt="2022-01-19T11:59:00.770" v="114" actId="478"/>
          <ac:spMkLst>
            <pc:docMk/>
            <pc:sldMk cId="3597609755" sldId="334"/>
            <ac:spMk id="4" creationId="{4CF2A547-EBF8-469B-91FB-1A0FE776852A}"/>
          </ac:spMkLst>
        </pc:spChg>
        <pc:spChg chg="add mod">
          <ac:chgData name="Mingqian Guo" userId="d3f00d47ffb4e29d" providerId="LiveId" clId="{CD006AE2-8FD0-493B-8E2D-3D2E89A7E823}" dt="2022-01-19T11:59:58.391" v="124" actId="13822"/>
          <ac:spMkLst>
            <pc:docMk/>
            <pc:sldMk cId="3597609755" sldId="334"/>
            <ac:spMk id="7" creationId="{D1543754-BC7E-4779-854F-792A4A13A6DD}"/>
          </ac:spMkLst>
        </pc:spChg>
        <pc:spChg chg="del">
          <ac:chgData name="Mingqian Guo" userId="d3f00d47ffb4e29d" providerId="LiveId" clId="{CD006AE2-8FD0-493B-8E2D-3D2E89A7E823}" dt="2022-01-19T11:59:00.770" v="114" actId="478"/>
          <ac:spMkLst>
            <pc:docMk/>
            <pc:sldMk cId="3597609755" sldId="334"/>
            <ac:spMk id="8" creationId="{9E253CD8-8079-4DBA-9734-98952F45E5A4}"/>
          </ac:spMkLst>
        </pc:spChg>
        <pc:spChg chg="del">
          <ac:chgData name="Mingqian Guo" userId="d3f00d47ffb4e29d" providerId="LiveId" clId="{CD006AE2-8FD0-493B-8E2D-3D2E89A7E823}" dt="2022-01-19T11:59:00.770" v="114" actId="478"/>
          <ac:spMkLst>
            <pc:docMk/>
            <pc:sldMk cId="3597609755" sldId="334"/>
            <ac:spMk id="9" creationId="{3D3AC019-A985-414E-A6CD-9A13B3722707}"/>
          </ac:spMkLst>
        </pc:spChg>
        <pc:spChg chg="del">
          <ac:chgData name="Mingqian Guo" userId="d3f00d47ffb4e29d" providerId="LiveId" clId="{CD006AE2-8FD0-493B-8E2D-3D2E89A7E823}" dt="2022-01-19T11:59:00.770" v="114" actId="478"/>
          <ac:spMkLst>
            <pc:docMk/>
            <pc:sldMk cId="3597609755" sldId="334"/>
            <ac:spMk id="10" creationId="{C3A0366A-4824-469A-A20F-1139189393D9}"/>
          </ac:spMkLst>
        </pc:spChg>
        <pc:spChg chg="del">
          <ac:chgData name="Mingqian Guo" userId="d3f00d47ffb4e29d" providerId="LiveId" clId="{CD006AE2-8FD0-493B-8E2D-3D2E89A7E823}" dt="2022-01-19T11:59:00.770" v="114" actId="478"/>
          <ac:spMkLst>
            <pc:docMk/>
            <pc:sldMk cId="3597609755" sldId="334"/>
            <ac:spMk id="11" creationId="{479EC372-342D-4A71-B977-C248325DC132}"/>
          </ac:spMkLst>
        </pc:spChg>
        <pc:spChg chg="add mod">
          <ac:chgData name="Mingqian Guo" userId="d3f00d47ffb4e29d" providerId="LiveId" clId="{CD006AE2-8FD0-493B-8E2D-3D2E89A7E823}" dt="2022-01-19T12:00:35.743" v="137"/>
          <ac:spMkLst>
            <pc:docMk/>
            <pc:sldMk cId="3597609755" sldId="334"/>
            <ac:spMk id="12" creationId="{F837A62B-3424-43D7-B529-AC4F717CDFBB}"/>
          </ac:spMkLst>
        </pc:spChg>
        <pc:spChg chg="add mod">
          <ac:chgData name="Mingqian Guo" userId="d3f00d47ffb4e29d" providerId="LiveId" clId="{CD006AE2-8FD0-493B-8E2D-3D2E89A7E823}" dt="2022-01-19T12:01:35.740" v="153" actId="1076"/>
          <ac:spMkLst>
            <pc:docMk/>
            <pc:sldMk cId="3597609755" sldId="334"/>
            <ac:spMk id="15" creationId="{9BE5219F-1110-4BD0-81E4-7DF35782B031}"/>
          </ac:spMkLst>
        </pc:spChg>
        <pc:spChg chg="add mod">
          <ac:chgData name="Mingqian Guo" userId="d3f00d47ffb4e29d" providerId="LiveId" clId="{CD006AE2-8FD0-493B-8E2D-3D2E89A7E823}" dt="2022-01-19T12:01:35.740" v="153" actId="1076"/>
          <ac:spMkLst>
            <pc:docMk/>
            <pc:sldMk cId="3597609755" sldId="334"/>
            <ac:spMk id="16" creationId="{73EFA465-50C6-4552-B790-D5E2D5ABE749}"/>
          </ac:spMkLst>
        </pc:spChg>
        <pc:spChg chg="add mod">
          <ac:chgData name="Mingqian Guo" userId="d3f00d47ffb4e29d" providerId="LiveId" clId="{CD006AE2-8FD0-493B-8E2D-3D2E89A7E823}" dt="2022-01-19T12:03:03.956" v="212" actId="948"/>
          <ac:spMkLst>
            <pc:docMk/>
            <pc:sldMk cId="3597609755" sldId="334"/>
            <ac:spMk id="21" creationId="{D8E1E8A3-5DA6-40C0-9A28-F9D19989B060}"/>
          </ac:spMkLst>
        </pc:spChg>
        <pc:picChg chg="add mod">
          <ac:chgData name="Mingqian Guo" userId="d3f00d47ffb4e29d" providerId="LiveId" clId="{CD006AE2-8FD0-493B-8E2D-3D2E89A7E823}" dt="2022-01-19T11:59:47.042" v="120" actId="1076"/>
          <ac:picMkLst>
            <pc:docMk/>
            <pc:sldMk cId="3597609755" sldId="334"/>
            <ac:picMk id="6" creationId="{BAD43EC0-5E38-4C10-84AC-F7513F8B7731}"/>
          </ac:picMkLst>
        </pc:picChg>
        <pc:picChg chg="del">
          <ac:chgData name="Mingqian Guo" userId="d3f00d47ffb4e29d" providerId="LiveId" clId="{CD006AE2-8FD0-493B-8E2D-3D2E89A7E823}" dt="2022-01-19T11:59:01.294" v="115" actId="478"/>
          <ac:picMkLst>
            <pc:docMk/>
            <pc:sldMk cId="3597609755" sldId="334"/>
            <ac:picMk id="13" creationId="{04E68BAF-E0D5-4285-AE52-73649319D472}"/>
          </ac:picMkLst>
        </pc:picChg>
        <pc:picChg chg="add del mod">
          <ac:chgData name="Mingqian Guo" userId="d3f00d47ffb4e29d" providerId="LiveId" clId="{CD006AE2-8FD0-493B-8E2D-3D2E89A7E823}" dt="2022-01-19T12:01:00.872" v="143" actId="478"/>
          <ac:picMkLst>
            <pc:docMk/>
            <pc:sldMk cId="3597609755" sldId="334"/>
            <ac:picMk id="14" creationId="{8F7AC08D-41DA-45E8-8257-BA337BA52869}"/>
          </ac:picMkLst>
        </pc:picChg>
        <pc:picChg chg="add mod">
          <ac:chgData name="Mingqian Guo" userId="d3f00d47ffb4e29d" providerId="LiveId" clId="{CD006AE2-8FD0-493B-8E2D-3D2E89A7E823}" dt="2022-01-19T12:01:35.740" v="153" actId="1076"/>
          <ac:picMkLst>
            <pc:docMk/>
            <pc:sldMk cId="3597609755" sldId="334"/>
            <ac:picMk id="18" creationId="{23F7D23F-C547-4E3E-BA86-900420450763}"/>
          </ac:picMkLst>
        </pc:picChg>
        <pc:picChg chg="add mod">
          <ac:chgData name="Mingqian Guo" userId="d3f00d47ffb4e29d" providerId="LiveId" clId="{CD006AE2-8FD0-493B-8E2D-3D2E89A7E823}" dt="2022-01-19T12:02:06.830" v="163" actId="1076"/>
          <ac:picMkLst>
            <pc:docMk/>
            <pc:sldMk cId="3597609755" sldId="334"/>
            <ac:picMk id="20" creationId="{04D71FB1-9FD4-41FF-9C75-DEBE092BD4BE}"/>
          </ac:picMkLst>
        </pc:picChg>
      </pc:sldChg>
      <pc:sldChg chg="addSp delSp modSp add mod ord">
        <pc:chgData name="Mingqian Guo" userId="d3f00d47ffb4e29d" providerId="LiveId" clId="{CD006AE2-8FD0-493B-8E2D-3D2E89A7E823}" dt="2022-01-19T13:08:12.569" v="971" actId="20577"/>
        <pc:sldMkLst>
          <pc:docMk/>
          <pc:sldMk cId="2973623879" sldId="335"/>
        </pc:sldMkLst>
        <pc:spChg chg="mod">
          <ac:chgData name="Mingqian Guo" userId="d3f00d47ffb4e29d" providerId="LiveId" clId="{CD006AE2-8FD0-493B-8E2D-3D2E89A7E823}" dt="2022-01-19T12:03:32.660" v="225"/>
          <ac:spMkLst>
            <pc:docMk/>
            <pc:sldMk cId="2973623879" sldId="335"/>
            <ac:spMk id="2" creationId="{31554A05-61DC-4AA2-946A-9E70ECFAC2CE}"/>
          </ac:spMkLst>
        </pc:spChg>
        <pc:spChg chg="del">
          <ac:chgData name="Mingqian Guo" userId="d3f00d47ffb4e29d" providerId="LiveId" clId="{CD006AE2-8FD0-493B-8E2D-3D2E89A7E823}" dt="2022-01-19T12:03:39.985" v="228" actId="478"/>
          <ac:spMkLst>
            <pc:docMk/>
            <pc:sldMk cId="2973623879" sldId="335"/>
            <ac:spMk id="3" creationId="{3BACCFC0-704E-45FA-B04F-1E4D88AF38F8}"/>
          </ac:spMkLst>
        </pc:spChg>
        <pc:spChg chg="del">
          <ac:chgData name="Mingqian Guo" userId="d3f00d47ffb4e29d" providerId="LiveId" clId="{CD006AE2-8FD0-493B-8E2D-3D2E89A7E823}" dt="2022-01-19T12:03:38.366" v="226" actId="478"/>
          <ac:spMkLst>
            <pc:docMk/>
            <pc:sldMk cId="2973623879" sldId="335"/>
            <ac:spMk id="4" creationId="{4CF2A547-EBF8-469B-91FB-1A0FE776852A}"/>
          </ac:spMkLst>
        </pc:spChg>
        <pc:spChg chg="add del mod">
          <ac:chgData name="Mingqian Guo" userId="d3f00d47ffb4e29d" providerId="LiveId" clId="{CD006AE2-8FD0-493B-8E2D-3D2E89A7E823}" dt="2022-01-19T12:09:08.799" v="336"/>
          <ac:spMkLst>
            <pc:docMk/>
            <pc:sldMk cId="2973623879" sldId="335"/>
            <ac:spMk id="5" creationId="{D361C49D-1986-4407-8065-2C1300E33AD7}"/>
          </ac:spMkLst>
        </pc:spChg>
        <pc:spChg chg="del">
          <ac:chgData name="Mingqian Guo" userId="d3f00d47ffb4e29d" providerId="LiveId" clId="{CD006AE2-8FD0-493B-8E2D-3D2E89A7E823}" dt="2022-01-19T12:03:40.548" v="229" actId="478"/>
          <ac:spMkLst>
            <pc:docMk/>
            <pc:sldMk cId="2973623879" sldId="335"/>
            <ac:spMk id="8" creationId="{9E253CD8-8079-4DBA-9734-98952F45E5A4}"/>
          </ac:spMkLst>
        </pc:spChg>
        <pc:spChg chg="del">
          <ac:chgData name="Mingqian Guo" userId="d3f00d47ffb4e29d" providerId="LiveId" clId="{CD006AE2-8FD0-493B-8E2D-3D2E89A7E823}" dt="2022-01-19T12:03:38.366" v="226" actId="478"/>
          <ac:spMkLst>
            <pc:docMk/>
            <pc:sldMk cId="2973623879" sldId="335"/>
            <ac:spMk id="9" creationId="{3D3AC019-A985-414E-A6CD-9A13B3722707}"/>
          </ac:spMkLst>
        </pc:spChg>
        <pc:spChg chg="del">
          <ac:chgData name="Mingqian Guo" userId="d3f00d47ffb4e29d" providerId="LiveId" clId="{CD006AE2-8FD0-493B-8E2D-3D2E89A7E823}" dt="2022-01-19T12:03:38.366" v="226" actId="478"/>
          <ac:spMkLst>
            <pc:docMk/>
            <pc:sldMk cId="2973623879" sldId="335"/>
            <ac:spMk id="10" creationId="{C3A0366A-4824-469A-A20F-1139189393D9}"/>
          </ac:spMkLst>
        </pc:spChg>
        <pc:spChg chg="del">
          <ac:chgData name="Mingqian Guo" userId="d3f00d47ffb4e29d" providerId="LiveId" clId="{CD006AE2-8FD0-493B-8E2D-3D2E89A7E823}" dt="2022-01-19T12:03:38.366" v="226" actId="478"/>
          <ac:spMkLst>
            <pc:docMk/>
            <pc:sldMk cId="2973623879" sldId="335"/>
            <ac:spMk id="11" creationId="{479EC372-342D-4A71-B977-C248325DC132}"/>
          </ac:spMkLst>
        </pc:spChg>
        <pc:spChg chg="add mod">
          <ac:chgData name="Mingqian Guo" userId="d3f00d47ffb4e29d" providerId="LiveId" clId="{CD006AE2-8FD0-493B-8E2D-3D2E89A7E823}" dt="2022-01-19T13:08:12.569" v="971" actId="20577"/>
          <ac:spMkLst>
            <pc:docMk/>
            <pc:sldMk cId="2973623879" sldId="335"/>
            <ac:spMk id="12" creationId="{1B3D3622-23A1-4288-A87F-595ABF80581C}"/>
          </ac:spMkLst>
        </pc:spChg>
        <pc:picChg chg="add mod">
          <ac:chgData name="Mingqian Guo" userId="d3f00d47ffb4e29d" providerId="LiveId" clId="{CD006AE2-8FD0-493B-8E2D-3D2E89A7E823}" dt="2022-01-19T12:06:24.655" v="233" actId="1076"/>
          <ac:picMkLst>
            <pc:docMk/>
            <pc:sldMk cId="2973623879" sldId="335"/>
            <ac:picMk id="7" creationId="{5A75BD6D-CFE3-48F5-9385-B5F883FCA4D5}"/>
          </ac:picMkLst>
        </pc:picChg>
        <pc:picChg chg="del">
          <ac:chgData name="Mingqian Guo" userId="d3f00d47ffb4e29d" providerId="LiveId" clId="{CD006AE2-8FD0-493B-8E2D-3D2E89A7E823}" dt="2022-01-19T12:03:39.174" v="227" actId="478"/>
          <ac:picMkLst>
            <pc:docMk/>
            <pc:sldMk cId="2973623879" sldId="335"/>
            <ac:picMk id="13" creationId="{04E68BAF-E0D5-4285-AE52-73649319D472}"/>
          </ac:picMkLst>
        </pc:picChg>
      </pc:sldChg>
      <pc:sldChg chg="addSp delSp modSp add mod">
        <pc:chgData name="Mingqian Guo" userId="d3f00d47ffb4e29d" providerId="LiveId" clId="{CD006AE2-8FD0-493B-8E2D-3D2E89A7E823}" dt="2022-01-19T12:11:18.400" v="377"/>
        <pc:sldMkLst>
          <pc:docMk/>
          <pc:sldMk cId="923825471" sldId="336"/>
        </pc:sldMkLst>
        <pc:spChg chg="add mod">
          <ac:chgData name="Mingqian Guo" userId="d3f00d47ffb4e29d" providerId="LiveId" clId="{CD006AE2-8FD0-493B-8E2D-3D2E89A7E823}" dt="2022-01-19T12:11:18.400" v="377"/>
          <ac:spMkLst>
            <pc:docMk/>
            <pc:sldMk cId="923825471" sldId="336"/>
            <ac:spMk id="5" creationId="{B429444E-8C17-4D18-B566-FE0E717D34BC}"/>
          </ac:spMkLst>
        </pc:spChg>
        <pc:spChg chg="add mod">
          <ac:chgData name="Mingqian Guo" userId="d3f00d47ffb4e29d" providerId="LiveId" clId="{CD006AE2-8FD0-493B-8E2D-3D2E89A7E823}" dt="2022-01-19T12:10:10.769" v="360" actId="20577"/>
          <ac:spMkLst>
            <pc:docMk/>
            <pc:sldMk cId="923825471" sldId="336"/>
            <ac:spMk id="8" creationId="{C752ACA3-8446-4A61-AA21-BBDCE0730161}"/>
          </ac:spMkLst>
        </pc:spChg>
        <pc:spChg chg="add mod">
          <ac:chgData name="Mingqian Guo" userId="d3f00d47ffb4e29d" providerId="LiveId" clId="{CD006AE2-8FD0-493B-8E2D-3D2E89A7E823}" dt="2022-01-19T12:10:18.954" v="364" actId="20577"/>
          <ac:spMkLst>
            <pc:docMk/>
            <pc:sldMk cId="923825471" sldId="336"/>
            <ac:spMk id="9" creationId="{F67D5C6C-CC44-40AD-B87C-0FC01224E299}"/>
          </ac:spMkLst>
        </pc:spChg>
        <pc:spChg chg="add mod">
          <ac:chgData name="Mingqian Guo" userId="d3f00d47ffb4e29d" providerId="LiveId" clId="{CD006AE2-8FD0-493B-8E2D-3D2E89A7E823}" dt="2022-01-19T12:10:31.718" v="372" actId="1076"/>
          <ac:spMkLst>
            <pc:docMk/>
            <pc:sldMk cId="923825471" sldId="336"/>
            <ac:spMk id="10" creationId="{97953D0C-C46C-4C0D-ACA6-9FC411BB86A3}"/>
          </ac:spMkLst>
        </pc:spChg>
        <pc:spChg chg="del">
          <ac:chgData name="Mingqian Guo" userId="d3f00d47ffb4e29d" providerId="LiveId" clId="{CD006AE2-8FD0-493B-8E2D-3D2E89A7E823}" dt="2022-01-19T12:09:34.567" v="339" actId="478"/>
          <ac:spMkLst>
            <pc:docMk/>
            <pc:sldMk cId="923825471" sldId="336"/>
            <ac:spMk id="12" creationId="{1B3D3622-23A1-4288-A87F-595ABF80581C}"/>
          </ac:spMkLst>
        </pc:spChg>
        <pc:picChg chg="add mod">
          <ac:chgData name="Mingqian Guo" userId="d3f00d47ffb4e29d" providerId="LiveId" clId="{CD006AE2-8FD0-493B-8E2D-3D2E89A7E823}" dt="2022-01-19T12:09:52.824" v="343" actId="1076"/>
          <ac:picMkLst>
            <pc:docMk/>
            <pc:sldMk cId="923825471" sldId="336"/>
            <ac:picMk id="4" creationId="{72AE64E1-6C0F-4C13-BBC1-664662D0836F}"/>
          </ac:picMkLst>
        </pc:picChg>
        <pc:picChg chg="del">
          <ac:chgData name="Mingqian Guo" userId="d3f00d47ffb4e29d" providerId="LiveId" clId="{CD006AE2-8FD0-493B-8E2D-3D2E89A7E823}" dt="2022-01-19T12:09:33.271" v="338" actId="478"/>
          <ac:picMkLst>
            <pc:docMk/>
            <pc:sldMk cId="923825471" sldId="336"/>
            <ac:picMk id="7" creationId="{5A75BD6D-CFE3-48F5-9385-B5F883FCA4D5}"/>
          </ac:picMkLst>
        </pc:picChg>
      </pc:sldChg>
      <pc:sldChg chg="addSp modSp add mod">
        <pc:chgData name="Mingqian Guo" userId="d3f00d47ffb4e29d" providerId="LiveId" clId="{CD006AE2-8FD0-493B-8E2D-3D2E89A7E823}" dt="2022-01-19T12:35:19.171" v="576" actId="1076"/>
        <pc:sldMkLst>
          <pc:docMk/>
          <pc:sldMk cId="470547377" sldId="337"/>
        </pc:sldMkLst>
        <pc:spChg chg="add mod">
          <ac:chgData name="Mingqian Guo" userId="d3f00d47ffb4e29d" providerId="LiveId" clId="{CD006AE2-8FD0-493B-8E2D-3D2E89A7E823}" dt="2022-01-19T12:31:27.638" v="534" actId="20577"/>
          <ac:spMkLst>
            <pc:docMk/>
            <pc:sldMk cId="470547377" sldId="337"/>
            <ac:spMk id="7" creationId="{D57E3687-3E76-4054-9E68-FC0DDB763617}"/>
          </ac:spMkLst>
        </pc:spChg>
        <pc:spChg chg="add mod">
          <ac:chgData name="Mingqian Guo" userId="d3f00d47ffb4e29d" providerId="LiveId" clId="{CD006AE2-8FD0-493B-8E2D-3D2E89A7E823}" dt="2022-01-19T12:32:09.028" v="570" actId="1076"/>
          <ac:spMkLst>
            <pc:docMk/>
            <pc:sldMk cId="470547377" sldId="337"/>
            <ac:spMk id="10" creationId="{58E5C2F4-530F-443F-8763-DD540C1525FC}"/>
          </ac:spMkLst>
        </pc:spChg>
        <pc:picChg chg="add mod">
          <ac:chgData name="Mingqian Guo" userId="d3f00d47ffb4e29d" providerId="LiveId" clId="{CD006AE2-8FD0-493B-8E2D-3D2E89A7E823}" dt="2022-01-19T12:31:12.605" v="506" actId="1076"/>
          <ac:picMkLst>
            <pc:docMk/>
            <pc:sldMk cId="470547377" sldId="337"/>
            <ac:picMk id="4" creationId="{CCB483BC-AEAD-44FF-B53A-DE36584BD601}"/>
          </ac:picMkLst>
        </pc:picChg>
        <pc:picChg chg="add mod">
          <ac:chgData name="Mingqian Guo" userId="d3f00d47ffb4e29d" providerId="LiveId" clId="{CD006AE2-8FD0-493B-8E2D-3D2E89A7E823}" dt="2022-01-19T12:35:19.171" v="576" actId="1076"/>
          <ac:picMkLst>
            <pc:docMk/>
            <pc:sldMk cId="470547377" sldId="337"/>
            <ac:picMk id="12" creationId="{912C5652-FB85-4389-A0DA-7AEC834228EA}"/>
          </ac:picMkLst>
        </pc:picChg>
        <pc:cxnChg chg="add">
          <ac:chgData name="Mingqian Guo" userId="d3f00d47ffb4e29d" providerId="LiveId" clId="{CD006AE2-8FD0-493B-8E2D-3D2E89A7E823}" dt="2022-01-19T12:31:18.099" v="507" actId="11529"/>
          <ac:cxnSpMkLst>
            <pc:docMk/>
            <pc:sldMk cId="470547377" sldId="337"/>
            <ac:cxnSpMk id="6" creationId="{35944C44-227E-48B5-9B89-1C3E3EDDEC1A}"/>
          </ac:cxnSpMkLst>
        </pc:cxnChg>
        <pc:cxnChg chg="add">
          <ac:chgData name="Mingqian Guo" userId="d3f00d47ffb4e29d" providerId="LiveId" clId="{CD006AE2-8FD0-493B-8E2D-3D2E89A7E823}" dt="2022-01-19T12:31:35.626" v="535" actId="11529"/>
          <ac:cxnSpMkLst>
            <pc:docMk/>
            <pc:sldMk cId="470547377" sldId="337"/>
            <ac:cxnSpMk id="9" creationId="{3DDEFF9A-149A-411E-97A2-40D25FB508BB}"/>
          </ac:cxnSpMkLst>
        </pc:cxnChg>
      </pc:sldChg>
      <pc:sldChg chg="delSp modSp add del mod">
        <pc:chgData name="Mingqian Guo" userId="d3f00d47ffb4e29d" providerId="LiveId" clId="{CD006AE2-8FD0-493B-8E2D-3D2E89A7E823}" dt="2022-01-19T12:11:47.943" v="379" actId="2696"/>
        <pc:sldMkLst>
          <pc:docMk/>
          <pc:sldMk cId="4234142410" sldId="337"/>
        </pc:sldMkLst>
        <pc:spChg chg="mod">
          <ac:chgData name="Mingqian Guo" userId="d3f00d47ffb4e29d" providerId="LiveId" clId="{CD006AE2-8FD0-493B-8E2D-3D2E89A7E823}" dt="2022-01-19T12:11:04.259" v="376"/>
          <ac:spMkLst>
            <pc:docMk/>
            <pc:sldMk cId="4234142410" sldId="337"/>
            <ac:spMk id="2" creationId="{31554A05-61DC-4AA2-946A-9E70ECFAC2CE}"/>
          </ac:spMkLst>
        </pc:spChg>
        <pc:spChg chg="del">
          <ac:chgData name="Mingqian Guo" userId="d3f00d47ffb4e29d" providerId="LiveId" clId="{CD006AE2-8FD0-493B-8E2D-3D2E89A7E823}" dt="2022-01-19T12:10:57.707" v="375" actId="478"/>
          <ac:spMkLst>
            <pc:docMk/>
            <pc:sldMk cId="4234142410" sldId="337"/>
            <ac:spMk id="12" creationId="{1B3D3622-23A1-4288-A87F-595ABF80581C}"/>
          </ac:spMkLst>
        </pc:spChg>
        <pc:picChg chg="del">
          <ac:chgData name="Mingqian Guo" userId="d3f00d47ffb4e29d" providerId="LiveId" clId="{CD006AE2-8FD0-493B-8E2D-3D2E89A7E823}" dt="2022-01-19T12:10:56.579" v="374" actId="478"/>
          <ac:picMkLst>
            <pc:docMk/>
            <pc:sldMk cId="4234142410" sldId="337"/>
            <ac:picMk id="7" creationId="{5A75BD6D-CFE3-48F5-9385-B5F883FCA4D5}"/>
          </ac:picMkLst>
        </pc:picChg>
      </pc:sldChg>
      <pc:sldChg chg="addSp modSp add mod">
        <pc:chgData name="Mingqian Guo" userId="d3f00d47ffb4e29d" providerId="LiveId" clId="{CD006AE2-8FD0-493B-8E2D-3D2E89A7E823}" dt="2022-01-19T12:13:19.677" v="420" actId="1076"/>
        <pc:sldMkLst>
          <pc:docMk/>
          <pc:sldMk cId="1553998041" sldId="338"/>
        </pc:sldMkLst>
        <pc:spChg chg="mod">
          <ac:chgData name="Mingqian Guo" userId="d3f00d47ffb4e29d" providerId="LiveId" clId="{CD006AE2-8FD0-493B-8E2D-3D2E89A7E823}" dt="2022-01-19T12:12:06.138" v="409" actId="20577"/>
          <ac:spMkLst>
            <pc:docMk/>
            <pc:sldMk cId="1553998041" sldId="338"/>
            <ac:spMk id="2" creationId="{31554A05-61DC-4AA2-946A-9E70ECFAC2CE}"/>
          </ac:spMkLst>
        </pc:spChg>
        <pc:picChg chg="add mod">
          <ac:chgData name="Mingqian Guo" userId="d3f00d47ffb4e29d" providerId="LiveId" clId="{CD006AE2-8FD0-493B-8E2D-3D2E89A7E823}" dt="2022-01-19T12:13:00.199" v="413" actId="1076"/>
          <ac:picMkLst>
            <pc:docMk/>
            <pc:sldMk cId="1553998041" sldId="338"/>
            <ac:picMk id="4" creationId="{D9CDDC2B-E228-46E3-9EE0-7D78B23648CB}"/>
          </ac:picMkLst>
        </pc:picChg>
        <pc:picChg chg="add mod">
          <ac:chgData name="Mingqian Guo" userId="d3f00d47ffb4e29d" providerId="LiveId" clId="{CD006AE2-8FD0-493B-8E2D-3D2E89A7E823}" dt="2022-01-19T12:13:19.677" v="420" actId="1076"/>
          <ac:picMkLst>
            <pc:docMk/>
            <pc:sldMk cId="1553998041" sldId="338"/>
            <ac:picMk id="6" creationId="{176DBCBA-D244-4FA2-9DB2-CAF1C2B66BDE}"/>
          </ac:picMkLst>
        </pc:picChg>
      </pc:sldChg>
      <pc:sldChg chg="addSp delSp modSp add mod">
        <pc:chgData name="Mingqian Guo" userId="d3f00d47ffb4e29d" providerId="LiveId" clId="{CD006AE2-8FD0-493B-8E2D-3D2E89A7E823}" dt="2022-01-19T12:54:48.069" v="762" actId="1076"/>
        <pc:sldMkLst>
          <pc:docMk/>
          <pc:sldMk cId="3388737775" sldId="339"/>
        </pc:sldMkLst>
        <pc:picChg chg="del">
          <ac:chgData name="Mingqian Guo" userId="d3f00d47ffb4e29d" providerId="LiveId" clId="{CD006AE2-8FD0-493B-8E2D-3D2E89A7E823}" dt="2022-01-19T12:13:27.144" v="422" actId="478"/>
          <ac:picMkLst>
            <pc:docMk/>
            <pc:sldMk cId="3388737775" sldId="339"/>
            <ac:picMk id="4" creationId="{D9CDDC2B-E228-46E3-9EE0-7D78B23648CB}"/>
          </ac:picMkLst>
        </pc:picChg>
        <pc:picChg chg="add del mod">
          <ac:chgData name="Mingqian Guo" userId="d3f00d47ffb4e29d" providerId="LiveId" clId="{CD006AE2-8FD0-493B-8E2D-3D2E89A7E823}" dt="2022-01-19T12:53:59.593" v="753" actId="478"/>
          <ac:picMkLst>
            <pc:docMk/>
            <pc:sldMk cId="3388737775" sldId="339"/>
            <ac:picMk id="5" creationId="{70A730D7-7C33-49CF-8A56-26A617A2CCEC}"/>
          </ac:picMkLst>
        </pc:picChg>
        <pc:picChg chg="del">
          <ac:chgData name="Mingqian Guo" userId="d3f00d47ffb4e29d" providerId="LiveId" clId="{CD006AE2-8FD0-493B-8E2D-3D2E89A7E823}" dt="2022-01-19T12:13:27.748" v="423" actId="478"/>
          <ac:picMkLst>
            <pc:docMk/>
            <pc:sldMk cId="3388737775" sldId="339"/>
            <ac:picMk id="6" creationId="{176DBCBA-D244-4FA2-9DB2-CAF1C2B66BDE}"/>
          </ac:picMkLst>
        </pc:picChg>
        <pc:picChg chg="add mod">
          <ac:chgData name="Mingqian Guo" userId="d3f00d47ffb4e29d" providerId="LiveId" clId="{CD006AE2-8FD0-493B-8E2D-3D2E89A7E823}" dt="2022-01-19T12:54:06.619" v="758" actId="1076"/>
          <ac:picMkLst>
            <pc:docMk/>
            <pc:sldMk cId="3388737775" sldId="339"/>
            <ac:picMk id="8" creationId="{5E31AED0-9E73-4018-AD67-4DDF6E88671E}"/>
          </ac:picMkLst>
        </pc:picChg>
        <pc:picChg chg="add mod">
          <ac:chgData name="Mingqian Guo" userId="d3f00d47ffb4e29d" providerId="LiveId" clId="{CD006AE2-8FD0-493B-8E2D-3D2E89A7E823}" dt="2022-01-19T12:54:48.069" v="762" actId="1076"/>
          <ac:picMkLst>
            <pc:docMk/>
            <pc:sldMk cId="3388737775" sldId="339"/>
            <ac:picMk id="10" creationId="{6170FCE3-B722-4D12-BA41-7087918372B3}"/>
          </ac:picMkLst>
        </pc:picChg>
      </pc:sldChg>
      <pc:sldChg chg="addSp delSp modSp add mod">
        <pc:chgData name="Mingqian Guo" userId="d3f00d47ffb4e29d" providerId="LiveId" clId="{CD006AE2-8FD0-493B-8E2D-3D2E89A7E823}" dt="2022-01-19T13:12:33.876" v="989" actId="478"/>
        <pc:sldMkLst>
          <pc:docMk/>
          <pc:sldMk cId="3342373616" sldId="340"/>
        </pc:sldMkLst>
        <pc:spChg chg="mod">
          <ac:chgData name="Mingqian Guo" userId="d3f00d47ffb4e29d" providerId="LiveId" clId="{CD006AE2-8FD0-493B-8E2D-3D2E89A7E823}" dt="2022-01-19T12:18:50.534" v="444" actId="20577"/>
          <ac:spMkLst>
            <pc:docMk/>
            <pc:sldMk cId="3342373616" sldId="340"/>
            <ac:spMk id="2" creationId="{31554A05-61DC-4AA2-946A-9E70ECFAC2CE}"/>
          </ac:spMkLst>
        </pc:spChg>
        <pc:picChg chg="add mod">
          <ac:chgData name="Mingqian Guo" userId="d3f00d47ffb4e29d" providerId="LiveId" clId="{CD006AE2-8FD0-493B-8E2D-3D2E89A7E823}" dt="2022-01-19T12:19:06.766" v="448" actId="1076"/>
          <ac:picMkLst>
            <pc:docMk/>
            <pc:sldMk cId="3342373616" sldId="340"/>
            <ac:picMk id="4" creationId="{DABA63D1-E7B4-4A58-BCD8-661ADFE93BB8}"/>
          </ac:picMkLst>
        </pc:picChg>
        <pc:picChg chg="del">
          <ac:chgData name="Mingqian Guo" userId="d3f00d47ffb4e29d" providerId="LiveId" clId="{CD006AE2-8FD0-493B-8E2D-3D2E89A7E823}" dt="2022-01-19T12:19:02.136" v="445" actId="478"/>
          <ac:picMkLst>
            <pc:docMk/>
            <pc:sldMk cId="3342373616" sldId="340"/>
            <ac:picMk id="5" creationId="{70A730D7-7C33-49CF-8A56-26A617A2CCEC}"/>
          </ac:picMkLst>
        </pc:picChg>
        <pc:picChg chg="add del mod">
          <ac:chgData name="Mingqian Guo" userId="d3f00d47ffb4e29d" providerId="LiveId" clId="{CD006AE2-8FD0-493B-8E2D-3D2E89A7E823}" dt="2022-01-19T13:12:33.876" v="989" actId="478"/>
          <ac:picMkLst>
            <pc:docMk/>
            <pc:sldMk cId="3342373616" sldId="340"/>
            <ac:picMk id="7" creationId="{87336B13-9FD7-46C5-848B-62938569F8A2}"/>
          </ac:picMkLst>
        </pc:picChg>
        <pc:picChg chg="add del">
          <ac:chgData name="Mingqian Guo" userId="d3f00d47ffb4e29d" providerId="LiveId" clId="{CD006AE2-8FD0-493B-8E2D-3D2E89A7E823}" dt="2022-01-19T13:12:29.093" v="987" actId="22"/>
          <ac:picMkLst>
            <pc:docMk/>
            <pc:sldMk cId="3342373616" sldId="340"/>
            <ac:picMk id="9" creationId="{49A7CF75-BE23-411E-8191-E74083ACDA94}"/>
          </ac:picMkLst>
        </pc:picChg>
      </pc:sldChg>
      <pc:sldChg chg="addSp delSp modSp add del mod">
        <pc:chgData name="Mingqian Guo" userId="d3f00d47ffb4e29d" providerId="LiveId" clId="{CD006AE2-8FD0-493B-8E2D-3D2E89A7E823}" dt="2022-01-19T12:45:59.382" v="654" actId="20577"/>
        <pc:sldMkLst>
          <pc:docMk/>
          <pc:sldMk cId="145029946" sldId="341"/>
        </pc:sldMkLst>
        <pc:spChg chg="mod">
          <ac:chgData name="Mingqian Guo" userId="d3f00d47ffb4e29d" providerId="LiveId" clId="{CD006AE2-8FD0-493B-8E2D-3D2E89A7E823}" dt="2022-01-19T12:45:45.059" v="649"/>
          <ac:spMkLst>
            <pc:docMk/>
            <pc:sldMk cId="145029946" sldId="341"/>
            <ac:spMk id="2" creationId="{31554A05-61DC-4AA2-946A-9E70ECFAC2CE}"/>
          </ac:spMkLst>
        </pc:spChg>
        <pc:spChg chg="add mod">
          <ac:chgData name="Mingqian Guo" userId="d3f00d47ffb4e29d" providerId="LiveId" clId="{CD006AE2-8FD0-493B-8E2D-3D2E89A7E823}" dt="2022-01-19T12:45:59.382" v="654" actId="20577"/>
          <ac:spMkLst>
            <pc:docMk/>
            <pc:sldMk cId="145029946" sldId="341"/>
            <ac:spMk id="6" creationId="{321FCB02-4308-4B83-881D-5BEAEE215A30}"/>
          </ac:spMkLst>
        </pc:spChg>
        <pc:picChg chg="del">
          <ac:chgData name="Mingqian Guo" userId="d3f00d47ffb4e29d" providerId="LiveId" clId="{CD006AE2-8FD0-493B-8E2D-3D2E89A7E823}" dt="2022-01-19T12:45:27.378" v="642" actId="478"/>
          <ac:picMkLst>
            <pc:docMk/>
            <pc:sldMk cId="145029946" sldId="341"/>
            <ac:picMk id="5" creationId="{70A730D7-7C33-49CF-8A56-26A617A2CCEC}"/>
          </ac:picMkLst>
        </pc:picChg>
      </pc:sldChg>
      <pc:sldChg chg="addSp delSp modSp add del mod">
        <pc:chgData name="Mingqian Guo" userId="d3f00d47ffb4e29d" providerId="LiveId" clId="{CD006AE2-8FD0-493B-8E2D-3D2E89A7E823}" dt="2022-01-19T13:15:08.834" v="992" actId="11529"/>
        <pc:sldMkLst>
          <pc:docMk/>
          <pc:sldMk cId="1026769485" sldId="342"/>
        </pc:sldMkLst>
        <pc:spChg chg="add mod">
          <ac:chgData name="Mingqian Guo" userId="d3f00d47ffb4e29d" providerId="LiveId" clId="{CD006AE2-8FD0-493B-8E2D-3D2E89A7E823}" dt="2022-01-19T13:14:56.439" v="991" actId="207"/>
          <ac:spMkLst>
            <pc:docMk/>
            <pc:sldMk cId="1026769485" sldId="342"/>
            <ac:spMk id="17" creationId="{E92D55A2-15ED-4008-BEC6-EBB659C81D38}"/>
          </ac:spMkLst>
        </pc:spChg>
        <pc:picChg chg="del">
          <ac:chgData name="Mingqian Guo" userId="d3f00d47ffb4e29d" providerId="LiveId" clId="{CD006AE2-8FD0-493B-8E2D-3D2E89A7E823}" dt="2022-01-19T12:20:05.855" v="455" actId="478"/>
          <ac:picMkLst>
            <pc:docMk/>
            <pc:sldMk cId="1026769485" sldId="342"/>
            <ac:picMk id="4" creationId="{DABA63D1-E7B4-4A58-BCD8-661ADFE93BB8}"/>
          </ac:picMkLst>
        </pc:picChg>
        <pc:picChg chg="add mod">
          <ac:chgData name="Mingqian Guo" userId="d3f00d47ffb4e29d" providerId="LiveId" clId="{CD006AE2-8FD0-493B-8E2D-3D2E89A7E823}" dt="2022-01-19T12:20:10.700" v="458" actId="1076"/>
          <ac:picMkLst>
            <pc:docMk/>
            <pc:sldMk cId="1026769485" sldId="342"/>
            <ac:picMk id="5" creationId="{257B89D6-F557-48F3-A8CB-93E36E80E7D3}"/>
          </ac:picMkLst>
        </pc:picChg>
        <pc:picChg chg="del">
          <ac:chgData name="Mingqian Guo" userId="d3f00d47ffb4e29d" providerId="LiveId" clId="{CD006AE2-8FD0-493B-8E2D-3D2E89A7E823}" dt="2022-01-19T12:19:36.864" v="454" actId="478"/>
          <ac:picMkLst>
            <pc:docMk/>
            <pc:sldMk cId="1026769485" sldId="342"/>
            <ac:picMk id="7" creationId="{87336B13-9FD7-46C5-848B-62938569F8A2}"/>
          </ac:picMkLst>
        </pc:picChg>
        <pc:picChg chg="add mod">
          <ac:chgData name="Mingqian Guo" userId="d3f00d47ffb4e29d" providerId="LiveId" clId="{CD006AE2-8FD0-493B-8E2D-3D2E89A7E823}" dt="2022-01-19T12:23:34.509" v="471" actId="1076"/>
          <ac:picMkLst>
            <pc:docMk/>
            <pc:sldMk cId="1026769485" sldId="342"/>
            <ac:picMk id="8" creationId="{C320724A-3B93-4F92-9321-5C3046F97276}"/>
          </ac:picMkLst>
        </pc:picChg>
        <pc:picChg chg="add mod">
          <ac:chgData name="Mingqian Guo" userId="d3f00d47ffb4e29d" providerId="LiveId" clId="{CD006AE2-8FD0-493B-8E2D-3D2E89A7E823}" dt="2022-01-19T12:23:36.260" v="472" actId="1076"/>
          <ac:picMkLst>
            <pc:docMk/>
            <pc:sldMk cId="1026769485" sldId="342"/>
            <ac:picMk id="10" creationId="{6BF9C41B-5D29-44DE-87F2-A83DF9A7F9D4}"/>
          </ac:picMkLst>
        </pc:picChg>
        <pc:picChg chg="add mod">
          <ac:chgData name="Mingqian Guo" userId="d3f00d47ffb4e29d" providerId="LiveId" clId="{CD006AE2-8FD0-493B-8E2D-3D2E89A7E823}" dt="2022-01-19T12:23:38.293" v="473" actId="1076"/>
          <ac:picMkLst>
            <pc:docMk/>
            <pc:sldMk cId="1026769485" sldId="342"/>
            <ac:picMk id="12" creationId="{2077ECDF-55A9-4F57-BD5E-5ACFDE0E7F1D}"/>
          </ac:picMkLst>
        </pc:picChg>
        <pc:picChg chg="add mod">
          <ac:chgData name="Mingqian Guo" userId="d3f00d47ffb4e29d" providerId="LiveId" clId="{CD006AE2-8FD0-493B-8E2D-3D2E89A7E823}" dt="2022-01-19T12:23:39.530" v="474" actId="1076"/>
          <ac:picMkLst>
            <pc:docMk/>
            <pc:sldMk cId="1026769485" sldId="342"/>
            <ac:picMk id="14" creationId="{2CF56490-61A4-48B2-A12B-C90D2D5DEE83}"/>
          </ac:picMkLst>
        </pc:picChg>
        <pc:picChg chg="add mod">
          <ac:chgData name="Mingqian Guo" userId="d3f00d47ffb4e29d" providerId="LiveId" clId="{CD006AE2-8FD0-493B-8E2D-3D2E89A7E823}" dt="2022-01-19T12:24:00.269" v="477" actId="1076"/>
          <ac:picMkLst>
            <pc:docMk/>
            <pc:sldMk cId="1026769485" sldId="342"/>
            <ac:picMk id="16" creationId="{8DDB55F9-D007-4E34-BD1E-9C61304A29A4}"/>
          </ac:picMkLst>
        </pc:picChg>
        <pc:cxnChg chg="add">
          <ac:chgData name="Mingqian Guo" userId="d3f00d47ffb4e29d" providerId="LiveId" clId="{CD006AE2-8FD0-493B-8E2D-3D2E89A7E823}" dt="2022-01-19T13:15:08.834" v="992" actId="11529"/>
          <ac:cxnSpMkLst>
            <pc:docMk/>
            <pc:sldMk cId="1026769485" sldId="342"/>
            <ac:cxnSpMk id="19" creationId="{037E9385-8997-40F0-A003-835C24D65612}"/>
          </ac:cxnSpMkLst>
        </pc:cxnChg>
      </pc:sldChg>
      <pc:sldChg chg="addSp delSp modSp add mod">
        <pc:chgData name="Mingqian Guo" userId="d3f00d47ffb4e29d" providerId="LiveId" clId="{CD006AE2-8FD0-493B-8E2D-3D2E89A7E823}" dt="2022-01-19T12:27:44.820" v="484" actId="1076"/>
        <pc:sldMkLst>
          <pc:docMk/>
          <pc:sldMk cId="985376319" sldId="343"/>
        </pc:sldMkLst>
        <pc:spChg chg="mod">
          <ac:chgData name="Mingqian Guo" userId="d3f00d47ffb4e29d" providerId="LiveId" clId="{CD006AE2-8FD0-493B-8E2D-3D2E89A7E823}" dt="2022-01-19T12:27:19.614" v="480" actId="20577"/>
          <ac:spMkLst>
            <pc:docMk/>
            <pc:sldMk cId="985376319" sldId="343"/>
            <ac:spMk id="2" creationId="{31554A05-61DC-4AA2-946A-9E70ECFAC2CE}"/>
          </ac:spMkLst>
        </pc:spChg>
        <pc:picChg chg="del">
          <ac:chgData name="Mingqian Guo" userId="d3f00d47ffb4e29d" providerId="LiveId" clId="{CD006AE2-8FD0-493B-8E2D-3D2E89A7E823}" dt="2022-01-19T12:27:21.698" v="481" actId="478"/>
          <ac:picMkLst>
            <pc:docMk/>
            <pc:sldMk cId="985376319" sldId="343"/>
            <ac:picMk id="4" creationId="{DABA63D1-E7B4-4A58-BCD8-661ADFE93BB8}"/>
          </ac:picMkLst>
        </pc:picChg>
        <pc:picChg chg="add mod">
          <ac:chgData name="Mingqian Guo" userId="d3f00d47ffb4e29d" providerId="LiveId" clId="{CD006AE2-8FD0-493B-8E2D-3D2E89A7E823}" dt="2022-01-19T12:27:44.820" v="484" actId="1076"/>
          <ac:picMkLst>
            <pc:docMk/>
            <pc:sldMk cId="985376319" sldId="343"/>
            <ac:picMk id="5" creationId="{71D57BD4-2B58-49E9-A253-0ACDB7055406}"/>
          </ac:picMkLst>
        </pc:picChg>
        <pc:picChg chg="del">
          <ac:chgData name="Mingqian Guo" userId="d3f00d47ffb4e29d" providerId="LiveId" clId="{CD006AE2-8FD0-493B-8E2D-3D2E89A7E823}" dt="2022-01-19T12:27:22.266" v="482" actId="478"/>
          <ac:picMkLst>
            <pc:docMk/>
            <pc:sldMk cId="985376319" sldId="343"/>
            <ac:picMk id="7" creationId="{87336B13-9FD7-46C5-848B-62938569F8A2}"/>
          </ac:picMkLst>
        </pc:picChg>
      </pc:sldChg>
      <pc:sldChg chg="addSp delSp modSp add mod">
        <pc:chgData name="Mingqian Guo" userId="d3f00d47ffb4e29d" providerId="LiveId" clId="{CD006AE2-8FD0-493B-8E2D-3D2E89A7E823}" dt="2022-01-19T12:28:08.941" v="502" actId="1076"/>
        <pc:sldMkLst>
          <pc:docMk/>
          <pc:sldMk cId="1092054211" sldId="344"/>
        </pc:sldMkLst>
        <pc:spChg chg="mod">
          <ac:chgData name="Mingqian Guo" userId="d3f00d47ffb4e29d" providerId="LiveId" clId="{CD006AE2-8FD0-493B-8E2D-3D2E89A7E823}" dt="2022-01-19T12:27:56.502" v="499" actId="20577"/>
          <ac:spMkLst>
            <pc:docMk/>
            <pc:sldMk cId="1092054211" sldId="344"/>
            <ac:spMk id="2" creationId="{31554A05-61DC-4AA2-946A-9E70ECFAC2CE}"/>
          </ac:spMkLst>
        </pc:spChg>
        <pc:picChg chg="add mod">
          <ac:chgData name="Mingqian Guo" userId="d3f00d47ffb4e29d" providerId="LiveId" clId="{CD006AE2-8FD0-493B-8E2D-3D2E89A7E823}" dt="2022-01-19T12:28:08.941" v="502" actId="1076"/>
          <ac:picMkLst>
            <pc:docMk/>
            <pc:sldMk cId="1092054211" sldId="344"/>
            <ac:picMk id="4" creationId="{C936322B-2952-4ABE-B790-D61AC1FEAB2D}"/>
          </ac:picMkLst>
        </pc:picChg>
        <pc:picChg chg="del">
          <ac:chgData name="Mingqian Guo" userId="d3f00d47ffb4e29d" providerId="LiveId" clId="{CD006AE2-8FD0-493B-8E2D-3D2E89A7E823}" dt="2022-01-19T12:27:58.539" v="500" actId="478"/>
          <ac:picMkLst>
            <pc:docMk/>
            <pc:sldMk cId="1092054211" sldId="344"/>
            <ac:picMk id="5" creationId="{71D57BD4-2B58-49E9-A253-0ACDB7055406}"/>
          </ac:picMkLst>
        </pc:picChg>
      </pc:sldChg>
      <pc:sldChg chg="addSp delSp modSp add mod">
        <pc:chgData name="Mingqian Guo" userId="d3f00d47ffb4e29d" providerId="LiveId" clId="{CD006AE2-8FD0-493B-8E2D-3D2E89A7E823}" dt="2022-01-19T12:41:28.960" v="605" actId="478"/>
        <pc:sldMkLst>
          <pc:docMk/>
          <pc:sldMk cId="500953500" sldId="345"/>
        </pc:sldMkLst>
        <pc:spChg chg="del">
          <ac:chgData name="Mingqian Guo" userId="d3f00d47ffb4e29d" providerId="LiveId" clId="{CD006AE2-8FD0-493B-8E2D-3D2E89A7E823}" dt="2022-01-19T12:32:24.496" v="574" actId="478"/>
          <ac:spMkLst>
            <pc:docMk/>
            <pc:sldMk cId="500953500" sldId="345"/>
            <ac:spMk id="7" creationId="{D57E3687-3E76-4054-9E68-FC0DDB763617}"/>
          </ac:spMkLst>
        </pc:spChg>
        <pc:spChg chg="add mod">
          <ac:chgData name="Mingqian Guo" userId="d3f00d47ffb4e29d" providerId="LiveId" clId="{CD006AE2-8FD0-493B-8E2D-3D2E89A7E823}" dt="2022-01-19T12:36:37.359" v="585" actId="20577"/>
          <ac:spMkLst>
            <pc:docMk/>
            <pc:sldMk cId="500953500" sldId="345"/>
            <ac:spMk id="8" creationId="{DC60D55B-225B-406A-B7BF-5C634CB6B9BA}"/>
          </ac:spMkLst>
        </pc:spChg>
        <pc:spChg chg="del">
          <ac:chgData name="Mingqian Guo" userId="d3f00d47ffb4e29d" providerId="LiveId" clId="{CD006AE2-8FD0-493B-8E2D-3D2E89A7E823}" dt="2022-01-19T12:32:23.077" v="572" actId="478"/>
          <ac:spMkLst>
            <pc:docMk/>
            <pc:sldMk cId="500953500" sldId="345"/>
            <ac:spMk id="10" creationId="{58E5C2F4-530F-443F-8763-DD540C1525FC}"/>
          </ac:spMkLst>
        </pc:spChg>
        <pc:spChg chg="add mod">
          <ac:chgData name="Mingqian Guo" userId="d3f00d47ffb4e29d" providerId="LiveId" clId="{CD006AE2-8FD0-493B-8E2D-3D2E89A7E823}" dt="2022-01-19T12:37:33.733" v="589" actId="20577"/>
          <ac:spMkLst>
            <pc:docMk/>
            <pc:sldMk cId="500953500" sldId="345"/>
            <ac:spMk id="11" creationId="{2B712149-360F-4BE0-B09B-2E4FED7042A8}"/>
          </ac:spMkLst>
        </pc:spChg>
        <pc:spChg chg="add mod">
          <ac:chgData name="Mingqian Guo" userId="d3f00d47ffb4e29d" providerId="LiveId" clId="{CD006AE2-8FD0-493B-8E2D-3D2E89A7E823}" dt="2022-01-19T12:37:45.720" v="602" actId="20577"/>
          <ac:spMkLst>
            <pc:docMk/>
            <pc:sldMk cId="500953500" sldId="345"/>
            <ac:spMk id="12" creationId="{B2DBC791-79CE-41FD-89E4-63040DCA21BE}"/>
          </ac:spMkLst>
        </pc:spChg>
        <pc:spChg chg="add del mod">
          <ac:chgData name="Mingqian Guo" userId="d3f00d47ffb4e29d" providerId="LiveId" clId="{CD006AE2-8FD0-493B-8E2D-3D2E89A7E823}" dt="2022-01-19T12:41:28.960" v="605" actId="478"/>
          <ac:spMkLst>
            <pc:docMk/>
            <pc:sldMk cId="500953500" sldId="345"/>
            <ac:spMk id="14" creationId="{799AE7B2-3767-4C7C-B3AA-98119C122724}"/>
          </ac:spMkLst>
        </pc:spChg>
        <pc:picChg chg="del">
          <ac:chgData name="Mingqian Guo" userId="d3f00d47ffb4e29d" providerId="LiveId" clId="{CD006AE2-8FD0-493B-8E2D-3D2E89A7E823}" dt="2022-01-19T12:32:23.077" v="572" actId="478"/>
          <ac:picMkLst>
            <pc:docMk/>
            <pc:sldMk cId="500953500" sldId="345"/>
            <ac:picMk id="4" creationId="{CCB483BC-AEAD-44FF-B53A-DE36584BD601}"/>
          </ac:picMkLst>
        </pc:picChg>
        <pc:picChg chg="add mod">
          <ac:chgData name="Mingqian Guo" userId="d3f00d47ffb4e29d" providerId="LiveId" clId="{CD006AE2-8FD0-493B-8E2D-3D2E89A7E823}" dt="2022-01-19T12:36:27.363" v="579" actId="1076"/>
          <ac:picMkLst>
            <pc:docMk/>
            <pc:sldMk cId="500953500" sldId="345"/>
            <ac:picMk id="5" creationId="{B75ACAA7-1108-4EB5-8FC1-2A41FFE3B518}"/>
          </ac:picMkLst>
        </pc:picChg>
        <pc:cxnChg chg="del">
          <ac:chgData name="Mingqian Guo" userId="d3f00d47ffb4e29d" providerId="LiveId" clId="{CD006AE2-8FD0-493B-8E2D-3D2E89A7E823}" dt="2022-01-19T12:32:23.724" v="573" actId="478"/>
          <ac:cxnSpMkLst>
            <pc:docMk/>
            <pc:sldMk cId="500953500" sldId="345"/>
            <ac:cxnSpMk id="6" creationId="{35944C44-227E-48B5-9B89-1C3E3EDDEC1A}"/>
          </ac:cxnSpMkLst>
        </pc:cxnChg>
        <pc:cxnChg chg="del">
          <ac:chgData name="Mingqian Guo" userId="d3f00d47ffb4e29d" providerId="LiveId" clId="{CD006AE2-8FD0-493B-8E2D-3D2E89A7E823}" dt="2022-01-19T12:32:23.077" v="572" actId="478"/>
          <ac:cxnSpMkLst>
            <pc:docMk/>
            <pc:sldMk cId="500953500" sldId="345"/>
            <ac:cxnSpMk id="9" creationId="{3DDEFF9A-149A-411E-97A2-40D25FB508BB}"/>
          </ac:cxnSpMkLst>
        </pc:cxnChg>
      </pc:sldChg>
      <pc:sldChg chg="addSp delSp modSp add mod">
        <pc:chgData name="Mingqian Guo" userId="d3f00d47ffb4e29d" providerId="LiveId" clId="{CD006AE2-8FD0-493B-8E2D-3D2E89A7E823}" dt="2022-01-19T12:51:03.659" v="739" actId="478"/>
        <pc:sldMkLst>
          <pc:docMk/>
          <pc:sldMk cId="3000086272" sldId="346"/>
        </pc:sldMkLst>
        <pc:spChg chg="add mod">
          <ac:chgData name="Mingqian Guo" userId="d3f00d47ffb4e29d" providerId="LiveId" clId="{CD006AE2-8FD0-493B-8E2D-3D2E89A7E823}" dt="2022-01-19T12:50:07.641" v="731"/>
          <ac:spMkLst>
            <pc:docMk/>
            <pc:sldMk cId="3000086272" sldId="346"/>
            <ac:spMk id="3" creationId="{F93055CF-AE2B-4CA2-9705-65678B6E80DD}"/>
          </ac:spMkLst>
        </pc:spChg>
        <pc:picChg chg="add del mod">
          <ac:chgData name="Mingqian Guo" userId="d3f00d47ffb4e29d" providerId="LiveId" clId="{CD006AE2-8FD0-493B-8E2D-3D2E89A7E823}" dt="2022-01-19T12:51:03.659" v="739" actId="478"/>
          <ac:picMkLst>
            <pc:docMk/>
            <pc:sldMk cId="3000086272" sldId="346"/>
            <ac:picMk id="5" creationId="{2B914F9E-8D43-41A4-BE64-98D74F7D7CBB}"/>
          </ac:picMkLst>
        </pc:picChg>
        <pc:picChg chg="add del mod">
          <ac:chgData name="Mingqian Guo" userId="d3f00d47ffb4e29d" providerId="LiveId" clId="{CD006AE2-8FD0-493B-8E2D-3D2E89A7E823}" dt="2022-01-19T12:50:56.012" v="737" actId="478"/>
          <ac:picMkLst>
            <pc:docMk/>
            <pc:sldMk cId="3000086272" sldId="346"/>
            <ac:picMk id="7" creationId="{9A053A59-9532-42FA-BEA3-180892208432}"/>
          </ac:picMkLst>
        </pc:picChg>
        <pc:picChg chg="add del mod">
          <ac:chgData name="Mingqian Guo" userId="d3f00d47ffb4e29d" providerId="LiveId" clId="{CD006AE2-8FD0-493B-8E2D-3D2E89A7E823}" dt="2022-01-19T12:50:54.796" v="736" actId="478"/>
          <ac:picMkLst>
            <pc:docMk/>
            <pc:sldMk cId="3000086272" sldId="346"/>
            <ac:picMk id="8" creationId="{B664EC46-C435-4991-B0BE-8CE254416C95}"/>
          </ac:picMkLst>
        </pc:picChg>
      </pc:sldChg>
      <pc:sldChg chg="addSp delSp modSp add mod">
        <pc:chgData name="Mingqian Guo" userId="d3f00d47ffb4e29d" providerId="LiveId" clId="{CD006AE2-8FD0-493B-8E2D-3D2E89A7E823}" dt="2022-01-19T12:53:15.103" v="751" actId="478"/>
        <pc:sldMkLst>
          <pc:docMk/>
          <pc:sldMk cId="933862119" sldId="347"/>
        </pc:sldMkLst>
        <pc:spChg chg="del">
          <ac:chgData name="Mingqian Guo" userId="d3f00d47ffb4e29d" providerId="LiveId" clId="{CD006AE2-8FD0-493B-8E2D-3D2E89A7E823}" dt="2022-01-19T12:51:08.798" v="743" actId="478"/>
          <ac:spMkLst>
            <pc:docMk/>
            <pc:sldMk cId="933862119" sldId="347"/>
            <ac:spMk id="3" creationId="{F93055CF-AE2B-4CA2-9705-65678B6E80DD}"/>
          </ac:spMkLst>
        </pc:spChg>
        <pc:spChg chg="del mod">
          <ac:chgData name="Mingqian Guo" userId="d3f00d47ffb4e29d" providerId="LiveId" clId="{CD006AE2-8FD0-493B-8E2D-3D2E89A7E823}" dt="2022-01-19T12:51:07.304" v="742" actId="478"/>
          <ac:spMkLst>
            <pc:docMk/>
            <pc:sldMk cId="933862119" sldId="347"/>
            <ac:spMk id="6" creationId="{321FCB02-4308-4B83-881D-5BEAEE215A30}"/>
          </ac:spMkLst>
        </pc:spChg>
        <pc:picChg chg="mod">
          <ac:chgData name="Mingqian Guo" userId="d3f00d47ffb4e29d" providerId="LiveId" clId="{CD006AE2-8FD0-493B-8E2D-3D2E89A7E823}" dt="2022-01-19T12:51:11.784" v="746" actId="1076"/>
          <ac:picMkLst>
            <pc:docMk/>
            <pc:sldMk cId="933862119" sldId="347"/>
            <ac:picMk id="5" creationId="{2B914F9E-8D43-41A4-BE64-98D74F7D7CBB}"/>
          </ac:picMkLst>
        </pc:picChg>
        <pc:picChg chg="add del mod">
          <ac:chgData name="Mingqian Guo" userId="d3f00d47ffb4e29d" providerId="LiveId" clId="{CD006AE2-8FD0-493B-8E2D-3D2E89A7E823}" dt="2022-01-19T12:53:15.103" v="751" actId="478"/>
          <ac:picMkLst>
            <pc:docMk/>
            <pc:sldMk cId="933862119" sldId="347"/>
            <ac:picMk id="7" creationId="{AFF7831A-A1D2-4207-B3BC-BE6DCB85EF7B}"/>
          </ac:picMkLst>
        </pc:picChg>
      </pc:sldChg>
      <pc:sldChg chg="addSp modSp add mod">
        <pc:chgData name="Mingqian Guo" userId="d3f00d47ffb4e29d" providerId="LiveId" clId="{CD006AE2-8FD0-493B-8E2D-3D2E89A7E823}" dt="2022-01-19T13:08:02.839" v="970" actId="20577"/>
        <pc:sldMkLst>
          <pc:docMk/>
          <pc:sldMk cId="2457030924" sldId="348"/>
        </pc:sldMkLst>
        <pc:spChg chg="add mod">
          <ac:chgData name="Mingqian Guo" userId="d3f00d47ffb4e29d" providerId="LiveId" clId="{CD006AE2-8FD0-493B-8E2D-3D2E89A7E823}" dt="2022-01-19T13:07:52.282" v="963" actId="20577"/>
          <ac:spMkLst>
            <pc:docMk/>
            <pc:sldMk cId="2457030924" sldId="348"/>
            <ac:spMk id="3" creationId="{36530A87-B25E-4891-B8FD-A7C16A2641BA}"/>
          </ac:spMkLst>
        </pc:spChg>
        <pc:spChg chg="add mod">
          <ac:chgData name="Mingqian Guo" userId="d3f00d47ffb4e29d" providerId="LiveId" clId="{CD006AE2-8FD0-493B-8E2D-3D2E89A7E823}" dt="2022-01-19T13:08:02.839" v="970" actId="20577"/>
          <ac:spMkLst>
            <pc:docMk/>
            <pc:sldMk cId="2457030924" sldId="348"/>
            <ac:spMk id="6" creationId="{2FCFA555-644C-4C4A-9E26-58A52CFA7D73}"/>
          </ac:spMkLst>
        </pc:spChg>
        <pc:picChg chg="mod">
          <ac:chgData name="Mingqian Guo" userId="d3f00d47ffb4e29d" providerId="LiveId" clId="{CD006AE2-8FD0-493B-8E2D-3D2E89A7E823}" dt="2022-01-19T12:53:16.845" v="752" actId="1076"/>
          <ac:picMkLst>
            <pc:docMk/>
            <pc:sldMk cId="2457030924" sldId="348"/>
            <ac:picMk id="7" creationId="{AFF7831A-A1D2-4207-B3BC-BE6DCB85EF7B}"/>
          </ac:picMkLst>
        </pc:picChg>
      </pc:sldChg>
      <pc:sldChg chg="addSp modSp add mod">
        <pc:chgData name="Mingqian Guo" userId="d3f00d47ffb4e29d" providerId="LiveId" clId="{CD006AE2-8FD0-493B-8E2D-3D2E89A7E823}" dt="2022-01-19T12:56:44.596" v="766" actId="1076"/>
        <pc:sldMkLst>
          <pc:docMk/>
          <pc:sldMk cId="4084026717" sldId="349"/>
        </pc:sldMkLst>
        <pc:picChg chg="add mod">
          <ac:chgData name="Mingqian Guo" userId="d3f00d47ffb4e29d" providerId="LiveId" clId="{CD006AE2-8FD0-493B-8E2D-3D2E89A7E823}" dt="2022-01-19T12:56:44.596" v="766" actId="1076"/>
          <ac:picMkLst>
            <pc:docMk/>
            <pc:sldMk cId="4084026717" sldId="349"/>
            <ac:picMk id="4" creationId="{8299959B-6213-43C8-A73E-0265DE90D034}"/>
          </ac:picMkLst>
        </pc:picChg>
      </pc:sldChg>
      <pc:sldChg chg="addSp delSp modSp add mod">
        <pc:chgData name="Mingqian Guo" userId="d3f00d47ffb4e29d" providerId="LiveId" clId="{CD006AE2-8FD0-493B-8E2D-3D2E89A7E823}" dt="2022-01-19T12:59:16.550" v="774" actId="1076"/>
        <pc:sldMkLst>
          <pc:docMk/>
          <pc:sldMk cId="2475865200" sldId="350"/>
        </pc:sldMkLst>
        <pc:spChg chg="mod">
          <ac:chgData name="Mingqian Guo" userId="d3f00d47ffb4e29d" providerId="LiveId" clId="{CD006AE2-8FD0-493B-8E2D-3D2E89A7E823}" dt="2022-01-19T12:56:54.686" v="769" actId="20577"/>
          <ac:spMkLst>
            <pc:docMk/>
            <pc:sldMk cId="2475865200" sldId="350"/>
            <ac:spMk id="2" creationId="{31554A05-61DC-4AA2-946A-9E70ECFAC2CE}"/>
          </ac:spMkLst>
        </pc:spChg>
        <pc:picChg chg="del">
          <ac:chgData name="Mingqian Guo" userId="d3f00d47ffb4e29d" providerId="LiveId" clId="{CD006AE2-8FD0-493B-8E2D-3D2E89A7E823}" dt="2022-01-19T12:56:58.061" v="772" actId="478"/>
          <ac:picMkLst>
            <pc:docMk/>
            <pc:sldMk cId="2475865200" sldId="350"/>
            <ac:picMk id="4" creationId="{8299959B-6213-43C8-A73E-0265DE90D034}"/>
          </ac:picMkLst>
        </pc:picChg>
        <pc:picChg chg="add mod">
          <ac:chgData name="Mingqian Guo" userId="d3f00d47ffb4e29d" providerId="LiveId" clId="{CD006AE2-8FD0-493B-8E2D-3D2E89A7E823}" dt="2022-01-19T12:59:16.550" v="774" actId="1076"/>
          <ac:picMkLst>
            <pc:docMk/>
            <pc:sldMk cId="2475865200" sldId="350"/>
            <ac:picMk id="5" creationId="{58701251-B1EF-4E92-B42A-5BCB5E54A5A1}"/>
          </ac:picMkLst>
        </pc:picChg>
        <pc:picChg chg="del">
          <ac:chgData name="Mingqian Guo" userId="d3f00d47ffb4e29d" providerId="LiveId" clId="{CD006AE2-8FD0-493B-8E2D-3D2E89A7E823}" dt="2022-01-19T12:56:56.846" v="770" actId="478"/>
          <ac:picMkLst>
            <pc:docMk/>
            <pc:sldMk cId="2475865200" sldId="350"/>
            <ac:picMk id="8" creationId="{5E31AED0-9E73-4018-AD67-4DDF6E88671E}"/>
          </ac:picMkLst>
        </pc:picChg>
        <pc:picChg chg="del">
          <ac:chgData name="Mingqian Guo" userId="d3f00d47ffb4e29d" providerId="LiveId" clId="{CD006AE2-8FD0-493B-8E2D-3D2E89A7E823}" dt="2022-01-19T12:56:57.419" v="771" actId="478"/>
          <ac:picMkLst>
            <pc:docMk/>
            <pc:sldMk cId="2475865200" sldId="350"/>
            <ac:picMk id="10" creationId="{6170FCE3-B722-4D12-BA41-7087918372B3}"/>
          </ac:picMkLst>
        </pc:picChg>
      </pc:sldChg>
      <pc:sldChg chg="addSp delSp modSp add mod">
        <pc:chgData name="Mingqian Guo" userId="d3f00d47ffb4e29d" providerId="LiveId" clId="{CD006AE2-8FD0-493B-8E2D-3D2E89A7E823}" dt="2022-01-19T13:04:16.681" v="906" actId="20577"/>
        <pc:sldMkLst>
          <pc:docMk/>
          <pc:sldMk cId="3392578757" sldId="351"/>
        </pc:sldMkLst>
        <pc:spChg chg="mod">
          <ac:chgData name="Mingqian Guo" userId="d3f00d47ffb4e29d" providerId="LiveId" clId="{CD006AE2-8FD0-493B-8E2D-3D2E89A7E823}" dt="2022-01-19T13:00:09.313" v="815" actId="20577"/>
          <ac:spMkLst>
            <pc:docMk/>
            <pc:sldMk cId="3392578757" sldId="351"/>
            <ac:spMk id="2" creationId="{31554A05-61DC-4AA2-946A-9E70ECFAC2CE}"/>
          </ac:spMkLst>
        </pc:spChg>
        <pc:spChg chg="add del mod">
          <ac:chgData name="Mingqian Guo" userId="d3f00d47ffb4e29d" providerId="LiveId" clId="{CD006AE2-8FD0-493B-8E2D-3D2E89A7E823}" dt="2022-01-19T13:04:00.141" v="886" actId="478"/>
          <ac:spMkLst>
            <pc:docMk/>
            <pc:sldMk cId="3392578757" sldId="351"/>
            <ac:spMk id="6" creationId="{58C4796C-B154-40CD-877D-03F93DFEFEDE}"/>
          </ac:spMkLst>
        </pc:spChg>
        <pc:spChg chg="add mod">
          <ac:chgData name="Mingqian Guo" userId="d3f00d47ffb4e29d" providerId="LiveId" clId="{CD006AE2-8FD0-493B-8E2D-3D2E89A7E823}" dt="2022-01-19T13:04:16.681" v="906" actId="20577"/>
          <ac:spMkLst>
            <pc:docMk/>
            <pc:sldMk cId="3392578757" sldId="351"/>
            <ac:spMk id="9" creationId="{F580C074-4381-4263-8F14-4B442CB0AD9B}"/>
          </ac:spMkLst>
        </pc:spChg>
        <pc:picChg chg="add del mod">
          <ac:chgData name="Mingqian Guo" userId="d3f00d47ffb4e29d" providerId="LiveId" clId="{CD006AE2-8FD0-493B-8E2D-3D2E89A7E823}" dt="2022-01-19T12:59:59.534" v="783" actId="478"/>
          <ac:picMkLst>
            <pc:docMk/>
            <pc:sldMk cId="3392578757" sldId="351"/>
            <ac:picMk id="4" creationId="{50E4DDA6-BAD8-4821-8EB5-DAB2093DC2B6}"/>
          </ac:picMkLst>
        </pc:picChg>
        <pc:picChg chg="del">
          <ac:chgData name="Mingqian Guo" userId="d3f00d47ffb4e29d" providerId="LiveId" clId="{CD006AE2-8FD0-493B-8E2D-3D2E89A7E823}" dt="2022-01-19T12:59:42.939" v="778" actId="478"/>
          <ac:picMkLst>
            <pc:docMk/>
            <pc:sldMk cId="3392578757" sldId="351"/>
            <ac:picMk id="5" creationId="{58701251-B1EF-4E92-B42A-5BCB5E54A5A1}"/>
          </ac:picMkLst>
        </pc:picChg>
        <pc:picChg chg="add mod">
          <ac:chgData name="Mingqian Guo" userId="d3f00d47ffb4e29d" providerId="LiveId" clId="{CD006AE2-8FD0-493B-8E2D-3D2E89A7E823}" dt="2022-01-19T13:04:02.298" v="888" actId="1076"/>
          <ac:picMkLst>
            <pc:docMk/>
            <pc:sldMk cId="3392578757" sldId="351"/>
            <ac:picMk id="8" creationId="{C13EA670-69C6-4524-A247-789304EB3D63}"/>
          </ac:picMkLst>
        </pc:picChg>
      </pc:sldChg>
      <pc:sldChg chg="add">
        <pc:chgData name="Mingqian Guo" userId="d3f00d47ffb4e29d" providerId="LiveId" clId="{CD006AE2-8FD0-493B-8E2D-3D2E89A7E823}" dt="2022-01-19T12:59:57.107" v="782"/>
        <pc:sldMkLst>
          <pc:docMk/>
          <pc:sldMk cId="3257781961" sldId="352"/>
        </pc:sldMkLst>
      </pc:sldChg>
      <pc:sldChg chg="addSp delSp modSp add mod">
        <pc:chgData name="Mingqian Guo" userId="d3f00d47ffb4e29d" providerId="LiveId" clId="{CD006AE2-8FD0-493B-8E2D-3D2E89A7E823}" dt="2022-01-19T13:09:46.388" v="985" actId="1076"/>
        <pc:sldMkLst>
          <pc:docMk/>
          <pc:sldMk cId="1021731235" sldId="353"/>
        </pc:sldMkLst>
        <pc:spChg chg="del">
          <ac:chgData name="Mingqian Guo" userId="d3f00d47ffb4e29d" providerId="LiveId" clId="{CD006AE2-8FD0-493B-8E2D-3D2E89A7E823}" dt="2022-01-19T13:09:00.034" v="973" actId="478"/>
          <ac:spMkLst>
            <pc:docMk/>
            <pc:sldMk cId="1021731235" sldId="353"/>
            <ac:spMk id="7" creationId="{D57E3687-3E76-4054-9E68-FC0DDB763617}"/>
          </ac:spMkLst>
        </pc:spChg>
        <pc:spChg chg="del">
          <ac:chgData name="Mingqian Guo" userId="d3f00d47ffb4e29d" providerId="LiveId" clId="{CD006AE2-8FD0-493B-8E2D-3D2E89A7E823}" dt="2022-01-19T13:09:04.721" v="977" actId="478"/>
          <ac:spMkLst>
            <pc:docMk/>
            <pc:sldMk cId="1021731235" sldId="353"/>
            <ac:spMk id="10" creationId="{58E5C2F4-530F-443F-8763-DD540C1525FC}"/>
          </ac:spMkLst>
        </pc:spChg>
        <pc:picChg chg="del">
          <ac:chgData name="Mingqian Guo" userId="d3f00d47ffb4e29d" providerId="LiveId" clId="{CD006AE2-8FD0-493B-8E2D-3D2E89A7E823}" dt="2022-01-19T13:09:01.848" v="975" actId="478"/>
          <ac:picMkLst>
            <pc:docMk/>
            <pc:sldMk cId="1021731235" sldId="353"/>
            <ac:picMk id="4" creationId="{CCB483BC-AEAD-44FF-B53A-DE36584BD601}"/>
          </ac:picMkLst>
        </pc:picChg>
        <pc:picChg chg="add mod">
          <ac:chgData name="Mingqian Guo" userId="d3f00d47ffb4e29d" providerId="LiveId" clId="{CD006AE2-8FD0-493B-8E2D-3D2E89A7E823}" dt="2022-01-19T13:09:46.388" v="985" actId="1076"/>
          <ac:picMkLst>
            <pc:docMk/>
            <pc:sldMk cId="1021731235" sldId="353"/>
            <ac:picMk id="5" creationId="{6CD4331E-60E0-42A9-ADFC-DDB51CFBE719}"/>
          </ac:picMkLst>
        </pc:picChg>
        <pc:picChg chg="del">
          <ac:chgData name="Mingqian Guo" userId="d3f00d47ffb4e29d" providerId="LiveId" clId="{CD006AE2-8FD0-493B-8E2D-3D2E89A7E823}" dt="2022-01-19T13:09:05.288" v="978" actId="478"/>
          <ac:picMkLst>
            <pc:docMk/>
            <pc:sldMk cId="1021731235" sldId="353"/>
            <ac:picMk id="12" creationId="{912C5652-FB85-4389-A0DA-7AEC834228EA}"/>
          </ac:picMkLst>
        </pc:picChg>
        <pc:cxnChg chg="del">
          <ac:chgData name="Mingqian Guo" userId="d3f00d47ffb4e29d" providerId="LiveId" clId="{CD006AE2-8FD0-493B-8E2D-3D2E89A7E823}" dt="2022-01-19T13:09:01.239" v="974" actId="478"/>
          <ac:cxnSpMkLst>
            <pc:docMk/>
            <pc:sldMk cId="1021731235" sldId="353"/>
            <ac:cxnSpMk id="6" creationId="{35944C44-227E-48B5-9B89-1C3E3EDDEC1A}"/>
          </ac:cxnSpMkLst>
        </pc:cxnChg>
        <pc:cxnChg chg="del">
          <ac:chgData name="Mingqian Guo" userId="d3f00d47ffb4e29d" providerId="LiveId" clId="{CD006AE2-8FD0-493B-8E2D-3D2E89A7E823}" dt="2022-01-19T13:09:03.180" v="976" actId="478"/>
          <ac:cxnSpMkLst>
            <pc:docMk/>
            <pc:sldMk cId="1021731235" sldId="353"/>
            <ac:cxnSpMk id="9" creationId="{3DDEFF9A-149A-411E-97A2-40D25FB508BB}"/>
          </ac:cxnSpMkLst>
        </pc:cxnChg>
      </pc:sldChg>
      <pc:sldChg chg="addSp delSp modSp add del mod">
        <pc:chgData name="Mingqian Guo" userId="d3f00d47ffb4e29d" providerId="LiveId" clId="{CD006AE2-8FD0-493B-8E2D-3D2E89A7E823}" dt="2022-01-19T13:07:26.956" v="944" actId="47"/>
        <pc:sldMkLst>
          <pc:docMk/>
          <pc:sldMk cId="2182310029" sldId="353"/>
        </pc:sldMkLst>
        <pc:spChg chg="add del mod">
          <ac:chgData name="Mingqian Guo" userId="d3f00d47ffb4e29d" providerId="LiveId" clId="{CD006AE2-8FD0-493B-8E2D-3D2E89A7E823}" dt="2022-01-19T13:06:14.347" v="943" actId="478"/>
          <ac:spMkLst>
            <pc:docMk/>
            <pc:sldMk cId="2182310029" sldId="353"/>
            <ac:spMk id="3" creationId="{29A22F92-0DB7-4D32-A684-198DB93F745F}"/>
          </ac:spMkLst>
        </pc:spChg>
        <pc:spChg chg="mod">
          <ac:chgData name="Mingqian Guo" userId="d3f00d47ffb4e29d" providerId="LiveId" clId="{CD006AE2-8FD0-493B-8E2D-3D2E89A7E823}" dt="2022-01-19T13:04:44.411" v="913" actId="1076"/>
          <ac:spMkLst>
            <pc:docMk/>
            <pc:sldMk cId="2182310029" sldId="353"/>
            <ac:spMk id="9" creationId="{F580C074-4381-4263-8F14-4B442CB0AD9B}"/>
          </ac:spMkLst>
        </pc:spChg>
        <pc:picChg chg="mod">
          <ac:chgData name="Mingqian Guo" userId="d3f00d47ffb4e29d" providerId="LiveId" clId="{CD006AE2-8FD0-493B-8E2D-3D2E89A7E823}" dt="2022-01-19T13:04:39.727" v="911" actId="1076"/>
          <ac:picMkLst>
            <pc:docMk/>
            <pc:sldMk cId="2182310029" sldId="353"/>
            <ac:picMk id="8" creationId="{C13EA670-69C6-4524-A247-789304EB3D63}"/>
          </ac:picMkLst>
        </pc:picChg>
      </pc:sldChg>
      <pc:sldChg chg="add">
        <pc:chgData name="Mingqian Guo" userId="d3f00d47ffb4e29d" providerId="LiveId" clId="{CD006AE2-8FD0-493B-8E2D-3D2E89A7E823}" dt="2022-01-19T13:12:30.866" v="988"/>
        <pc:sldMkLst>
          <pc:docMk/>
          <pc:sldMk cId="4095552746" sldId="3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12899-F217-4A89-B4A6-9936151047C0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AC148-0A66-417E-AC90-9D101C59D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Experiment protocol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39494A-AC76-4EE5-BAED-29E83C34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00" y="1025705"/>
            <a:ext cx="6552143" cy="49368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7CB417-B736-4965-8506-2F450BD1A9FD}"/>
              </a:ext>
            </a:extLst>
          </p:cNvPr>
          <p:cNvSpPr txBox="1"/>
          <p:nvPr/>
        </p:nvSpPr>
        <p:spPr>
          <a:xfrm>
            <a:off x="7693572" y="5511625"/>
            <a:ext cx="322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Deviane</a:t>
            </a:r>
            <a:r>
              <a:rPr lang="en-US" altLang="zh-CN" dirty="0"/>
              <a:t>&amp;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P41461E"/>
              </a:rPr>
              <a:t>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AdvP41461E"/>
              </a:rPr>
              <a:t>Daunizeau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P41461E"/>
              </a:rPr>
              <a:t>, 2014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28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Computational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0-ToM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31AED0-9E73-4018-AD67-4DDF6E88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92" y="1992231"/>
            <a:ext cx="4358712" cy="8405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70FCE3-B722-4D12-BA41-708791837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11" y="3026519"/>
            <a:ext cx="6353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3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Computational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0-ToM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31AED0-9E73-4018-AD67-4DDF6E88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92" y="1992231"/>
            <a:ext cx="4358712" cy="8405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70FCE3-B722-4D12-BA41-708791837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11" y="3026519"/>
            <a:ext cx="6353175" cy="24193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99959B-6213-43C8-A73E-0265DE90D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772" y="3234251"/>
            <a:ext cx="4868228" cy="20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2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Computational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1-ToM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701251-B1EF-4E92-B42A-5BCB5E54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44" y="2114254"/>
            <a:ext cx="7419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6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Computational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Bayesian model averaging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3EA670-69C6-4524-A247-789304EB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99" y="2548496"/>
            <a:ext cx="6219825" cy="1143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80C074-4381-4263-8F14-4B442CB0AD9B}"/>
              </a:ext>
            </a:extLst>
          </p:cNvPr>
          <p:cNvSpPr txBox="1"/>
          <p:nvPr/>
        </p:nvSpPr>
        <p:spPr>
          <a:xfrm>
            <a:off x="7219335" y="4026310"/>
            <a:ext cx="236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Wasserman, 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57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Computational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k-</a:t>
            </a:r>
            <a:r>
              <a:rPr lang="en-US" altLang="zh-CN" sz="2800" dirty="0" err="1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ToM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E4DDA6-BAD8-4821-8EB5-DAB2093D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02" y="1762759"/>
            <a:ext cx="6627167" cy="46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8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Computational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RL Model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D57BD4-2B58-49E9-A253-0ACDB7055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9" y="2556970"/>
            <a:ext cx="99250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7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Computational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WSLS Model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36322B-2952-4ABE-B790-D61AC1FEA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11" y="2587975"/>
            <a:ext cx="6153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5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Computational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Influence Model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BA63D1-E7B4-4A58-BCD8-661ADFE9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51" y="2726342"/>
            <a:ext cx="8532298" cy="84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7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Computational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Influence Model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BA63D1-E7B4-4A58-BCD8-661ADFE9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51" y="2726342"/>
            <a:ext cx="8532298" cy="8485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336B13-9FD7-46C5-848B-62938569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" y="4112834"/>
            <a:ext cx="11723239" cy="19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5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Computational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Influence Model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7B89D6-F557-48F3-A8CB-93E36E80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99" y="2575754"/>
            <a:ext cx="4236063" cy="31218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20724A-3B93-4F92-9321-5C3046F9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40" y="1102245"/>
            <a:ext cx="3552825" cy="800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F9C41B-5D29-44DE-87F2-A83DF9A7F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939" y="1902345"/>
            <a:ext cx="2209800" cy="6286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77ECDF-55A9-4F57-BD5E-5ACFDE0E7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196" y="2423448"/>
            <a:ext cx="2647950" cy="1504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CF56490-61A4-48B2-A12B-C90D2D5DE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899" y="3928398"/>
            <a:ext cx="4867275" cy="13811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DDB55F9-D007-4E34-BD1E-9C61304A29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854" y="5433348"/>
            <a:ext cx="6806959" cy="1162920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E92D55A2-15ED-4008-BEC6-EBB659C81D38}"/>
              </a:ext>
            </a:extLst>
          </p:cNvPr>
          <p:cNvSpPr/>
          <p:nvPr/>
        </p:nvSpPr>
        <p:spPr>
          <a:xfrm>
            <a:off x="11199823" y="5433348"/>
            <a:ext cx="466660" cy="5701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37E9385-8997-40F0-A003-835C24D65612}"/>
              </a:ext>
            </a:extLst>
          </p:cNvPr>
          <p:cNvCxnSpPr/>
          <p:nvPr/>
        </p:nvCxnSpPr>
        <p:spPr>
          <a:xfrm rot="16200000" flipV="1">
            <a:off x="9124819" y="3165980"/>
            <a:ext cx="2689531" cy="23736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7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Experiment protocol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ACCFC0-704E-45FA-B04F-1E4D88AF38F8}"/>
              </a:ext>
            </a:extLst>
          </p:cNvPr>
          <p:cNvSpPr/>
          <p:nvPr/>
        </p:nvSpPr>
        <p:spPr>
          <a:xfrm>
            <a:off x="2289153" y="2301766"/>
            <a:ext cx="1929700" cy="1053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F2A547-EBF8-469B-91FB-1A0FE776852A}"/>
              </a:ext>
            </a:extLst>
          </p:cNvPr>
          <p:cNvSpPr txBox="1"/>
          <p:nvPr/>
        </p:nvSpPr>
        <p:spPr>
          <a:xfrm>
            <a:off x="2490953" y="2643668"/>
            <a:ext cx="163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 phase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253CD8-8079-4DBA-9734-98952F45E5A4}"/>
              </a:ext>
            </a:extLst>
          </p:cNvPr>
          <p:cNvSpPr/>
          <p:nvPr/>
        </p:nvSpPr>
        <p:spPr>
          <a:xfrm>
            <a:off x="6250501" y="2301766"/>
            <a:ext cx="1929700" cy="1053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3AC019-A985-414E-A6CD-9A13B3722707}"/>
              </a:ext>
            </a:extLst>
          </p:cNvPr>
          <p:cNvSpPr txBox="1"/>
          <p:nvPr/>
        </p:nvSpPr>
        <p:spPr>
          <a:xfrm>
            <a:off x="6452301" y="2643668"/>
            <a:ext cx="163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 phase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C3A0366A-4824-469A-A20F-1139189393D9}"/>
              </a:ext>
            </a:extLst>
          </p:cNvPr>
          <p:cNvSpPr/>
          <p:nvPr/>
        </p:nvSpPr>
        <p:spPr>
          <a:xfrm>
            <a:off x="4855288" y="2686445"/>
            <a:ext cx="857644" cy="3783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9EC372-342D-4A71-B977-C248325DC132}"/>
              </a:ext>
            </a:extLst>
          </p:cNvPr>
          <p:cNvSpPr txBox="1"/>
          <p:nvPr/>
        </p:nvSpPr>
        <p:spPr>
          <a:xfrm>
            <a:off x="6452301" y="3786442"/>
            <a:ext cx="232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 * 60 per day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4E68BAF-E0D5-4285-AE52-73649319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13" y="4587315"/>
            <a:ext cx="6688751" cy="20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1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 Pro Cond" panose="02040506050405020303" pitchFamily="18" charset="0"/>
                <a:ea typeface="微软雅黑"/>
                <a:cs typeface="Arial" panose="020B0604020202020204" pitchFamily="34" charset="0"/>
              </a:rPr>
              <a:t>Computational Model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eorgia Pro Cond" panose="02040506050405020303" pitchFamily="18" charset="0"/>
              <a:ea typeface="微软雅黑"/>
              <a:cs typeface="Arial" panose="020B0604020202020204" pitchFamily="34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 Pro Cond" panose="02040506050405020303" pitchFamily="18" charset="0"/>
                <a:ea typeface="微软雅黑"/>
                <a:cs typeface="Arial" panose="020B0604020202020204" pitchFamily="34" charset="0"/>
              </a:rPr>
              <a:t>Model comparison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eorgia Pro Cond" panose="02040506050405020303" pitchFamily="18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1FCB02-4308-4B83-881D-5BEAEE215A30}"/>
              </a:ext>
            </a:extLst>
          </p:cNvPr>
          <p:cNvSpPr txBox="1"/>
          <p:nvPr/>
        </p:nvSpPr>
        <p:spPr>
          <a:xfrm>
            <a:off x="1723172" y="2451328"/>
            <a:ext cx="60949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Machiavelian</a:t>
            </a:r>
            <a:r>
              <a:rPr lang="en-US" altLang="zh-CN" sz="2800" dirty="0"/>
              <a:t> intelligence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 Cognitive scaffolding hypothesis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029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 Pro Cond" panose="02040506050405020303" pitchFamily="18" charset="0"/>
                <a:ea typeface="微软雅黑"/>
                <a:cs typeface="Arial" panose="020B0604020202020204" pitchFamily="34" charset="0"/>
              </a:rPr>
              <a:t>Computational Model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eorgia Pro Cond" panose="02040506050405020303" pitchFamily="18" charset="0"/>
              <a:ea typeface="微软雅黑"/>
              <a:cs typeface="Arial" panose="020B0604020202020204" pitchFamily="34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 Pro Cond" panose="02040506050405020303" pitchFamily="18" charset="0"/>
                <a:ea typeface="微软雅黑"/>
                <a:cs typeface="Arial" panose="020B0604020202020204" pitchFamily="34" charset="0"/>
              </a:rPr>
              <a:t>Model comparison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eorgia Pro Cond" panose="02040506050405020303" pitchFamily="18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1FCB02-4308-4B83-881D-5BEAEE215A30}"/>
              </a:ext>
            </a:extLst>
          </p:cNvPr>
          <p:cNvSpPr txBox="1"/>
          <p:nvPr/>
        </p:nvSpPr>
        <p:spPr>
          <a:xfrm>
            <a:off x="1723172" y="2451328"/>
            <a:ext cx="60949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Machiavelian</a:t>
            </a:r>
            <a:r>
              <a:rPr lang="en-US" altLang="zh-CN" sz="2800" dirty="0"/>
              <a:t> intelligence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 Cognitive scaffolding hypothesis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93055CF-AE2B-4CA2-9705-65678B6E80DD}"/>
                  </a:ext>
                </a:extLst>
              </p:cNvPr>
              <p:cNvSpPr txBox="1"/>
              <p:nvPr/>
            </p:nvSpPr>
            <p:spPr>
              <a:xfrm>
                <a:off x="4067503" y="4890463"/>
                <a:ext cx="6211380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𝑇𝑜𝑀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𝑀𝑒𝑛𝑡𝑎𝑙𝑖𝑎𝑧𝑖𝑛𝑔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𝐸𝑥𝑐𝑒𝑒𝑑𝑒𝑛𝑐𝑒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93055CF-AE2B-4CA2-9705-65678B6E8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03" y="4890463"/>
                <a:ext cx="6211380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086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 Pro Cond" panose="02040506050405020303" pitchFamily="18" charset="0"/>
                <a:ea typeface="微软雅黑"/>
                <a:cs typeface="Arial" panose="020B0604020202020204" pitchFamily="34" charset="0"/>
              </a:rPr>
              <a:t>Computational Model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eorgia Pro Cond" panose="02040506050405020303" pitchFamily="18" charset="0"/>
              <a:ea typeface="微软雅黑"/>
              <a:cs typeface="Arial" panose="020B0604020202020204" pitchFamily="34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 Pro Cond" panose="02040506050405020303" pitchFamily="18" charset="0"/>
                <a:ea typeface="微软雅黑"/>
                <a:cs typeface="Arial" panose="020B0604020202020204" pitchFamily="34" charset="0"/>
              </a:rPr>
              <a:t>Model comparison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eorgia Pro Cond" panose="02040506050405020303" pitchFamily="18" charset="0"/>
              <a:ea typeface="微软雅黑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914F9E-8D43-41A4-BE64-98D74F7D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90" y="2046262"/>
            <a:ext cx="4979850" cy="41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62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 Pro Cond" panose="02040506050405020303" pitchFamily="18" charset="0"/>
                <a:ea typeface="微软雅黑"/>
                <a:cs typeface="Arial" panose="020B0604020202020204" pitchFamily="34" charset="0"/>
              </a:rPr>
              <a:t>Computational Model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eorgia Pro Cond" panose="02040506050405020303" pitchFamily="18" charset="0"/>
              <a:ea typeface="微软雅黑"/>
              <a:cs typeface="Arial" panose="020B0604020202020204" pitchFamily="34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 Pro Cond" panose="02040506050405020303" pitchFamily="18" charset="0"/>
                <a:ea typeface="微软雅黑"/>
                <a:cs typeface="Arial" panose="020B0604020202020204" pitchFamily="34" charset="0"/>
              </a:rPr>
              <a:t>Model comparison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eorgia Pro Cond" panose="02040506050405020303" pitchFamily="18" charset="0"/>
              <a:ea typeface="微软雅黑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914F9E-8D43-41A4-BE64-98D74F7D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90" y="2046262"/>
            <a:ext cx="4979850" cy="4122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F7831A-A1D2-4207-B3BC-BE6DCB85E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537" y="2046262"/>
            <a:ext cx="5470790" cy="413048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6530A87-B25E-4891-B8FD-A7C16A2641BA}"/>
              </a:ext>
            </a:extLst>
          </p:cNvPr>
          <p:cNvSpPr txBox="1"/>
          <p:nvPr/>
        </p:nvSpPr>
        <p:spPr>
          <a:xfrm>
            <a:off x="8557523" y="2957611"/>
            <a:ext cx="21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Large Brain Size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CFA555-644C-4C4A-9E26-58A52CFA7D73}"/>
              </a:ext>
            </a:extLst>
          </p:cNvPr>
          <p:cNvSpPr txBox="1"/>
          <p:nvPr/>
        </p:nvSpPr>
        <p:spPr>
          <a:xfrm>
            <a:off x="8557523" y="5367633"/>
            <a:ext cx="21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Small Brain 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03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Experiment protocol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D43EC0-5E38-4C10-84AC-F7513F8B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00" y="2760881"/>
            <a:ext cx="4776132" cy="17869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543754-BC7E-4779-854F-792A4A13A6DD}"/>
              </a:ext>
            </a:extLst>
          </p:cNvPr>
          <p:cNvSpPr/>
          <p:nvPr/>
        </p:nvSpPr>
        <p:spPr>
          <a:xfrm>
            <a:off x="949904" y="2459420"/>
            <a:ext cx="4694151" cy="2774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37A62B-3424-43D7-B529-AC4F717CDFBB}"/>
              </a:ext>
            </a:extLst>
          </p:cNvPr>
          <p:cNvSpPr txBox="1"/>
          <p:nvPr/>
        </p:nvSpPr>
        <p:spPr>
          <a:xfrm>
            <a:off x="2399512" y="2416774"/>
            <a:ext cx="278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competitive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E5219F-1110-4BD0-81E4-7DF35782B031}"/>
              </a:ext>
            </a:extLst>
          </p:cNvPr>
          <p:cNvSpPr/>
          <p:nvPr/>
        </p:nvSpPr>
        <p:spPr>
          <a:xfrm>
            <a:off x="6740053" y="2459419"/>
            <a:ext cx="4694151" cy="2774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EFA465-50C6-4552-B790-D5E2D5ABE749}"/>
              </a:ext>
            </a:extLst>
          </p:cNvPr>
          <p:cNvSpPr txBox="1"/>
          <p:nvPr/>
        </p:nvSpPr>
        <p:spPr>
          <a:xfrm>
            <a:off x="8189661" y="2416773"/>
            <a:ext cx="278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cooperative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3F7D23F-C547-4E3E-BA86-900420450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157" y="2828751"/>
            <a:ext cx="4694151" cy="133419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4D71FB1-9FD4-41FF-9C75-DEBE092BD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142" y="3850730"/>
            <a:ext cx="4619166" cy="70971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8E1E8A3-5DA6-40C0-9A28-F9D19989B060}"/>
              </a:ext>
            </a:extLst>
          </p:cNvPr>
          <p:cNvSpPr txBox="1"/>
          <p:nvPr/>
        </p:nvSpPr>
        <p:spPr>
          <a:xfrm>
            <a:off x="1166648" y="4660287"/>
            <a:ext cx="9804050" cy="1291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RB: opponent </a:t>
            </a:r>
            <a:r>
              <a:rPr lang="en-US" altLang="zh-CN" dirty="0" err="1"/>
              <a:t>behaviour</a:t>
            </a:r>
            <a:r>
              <a:rPr lang="en-US" altLang="zh-CN" dirty="0"/>
              <a:t> pattern is fixed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0-TOM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1-TOM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60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Model free analysis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75BD6D-CFE3-48F5-9385-B5F883FC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1072122"/>
            <a:ext cx="8679377" cy="40819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B3D3622-23A1-4288-A87F-595ABF80581C}"/>
              </a:ext>
            </a:extLst>
          </p:cNvPr>
          <p:cNvSpPr txBox="1"/>
          <p:nvPr/>
        </p:nvSpPr>
        <p:spPr>
          <a:xfrm>
            <a:off x="1917087" y="5154076"/>
            <a:ext cx="813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ECV predicted overall performance, whereas group size did not.</a:t>
            </a:r>
          </a:p>
        </p:txBody>
      </p:sp>
    </p:spTree>
    <p:extLst>
      <p:ext uri="{BB962C8B-B14F-4D97-AF65-F5344CB8AC3E}">
        <p14:creationId xmlns:p14="http://schemas.microsoft.com/office/powerpoint/2010/main" val="297362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Model free analysis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AE64E1-6C0F-4C13-BBC1-664662D08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06" y="2624959"/>
            <a:ext cx="9685152" cy="30986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29444E-8C17-4D18-B566-FE0E717D34BC}"/>
              </a:ext>
            </a:extLst>
          </p:cNvPr>
          <p:cNvSpPr txBox="1"/>
          <p:nvPr/>
        </p:nvSpPr>
        <p:spPr>
          <a:xfrm>
            <a:off x="2036905" y="2084990"/>
            <a:ext cx="130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primate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52ACA3-8446-4A61-AA21-BBDCE0730161}"/>
              </a:ext>
            </a:extLst>
          </p:cNvPr>
          <p:cNvSpPr txBox="1"/>
          <p:nvPr/>
        </p:nvSpPr>
        <p:spPr>
          <a:xfrm>
            <a:off x="4790615" y="2084412"/>
            <a:ext cx="130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0-ToM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C6C-CC44-40AD-B87C-0FC01224E299}"/>
              </a:ext>
            </a:extLst>
          </p:cNvPr>
          <p:cNvSpPr txBox="1"/>
          <p:nvPr/>
        </p:nvSpPr>
        <p:spPr>
          <a:xfrm>
            <a:off x="7200637" y="2084412"/>
            <a:ext cx="130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1-ToM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953D0C-C46C-4C0D-ACA6-9FC411BB86A3}"/>
              </a:ext>
            </a:extLst>
          </p:cNvPr>
          <p:cNvSpPr txBox="1"/>
          <p:nvPr/>
        </p:nvSpPr>
        <p:spPr>
          <a:xfrm>
            <a:off x="9686333" y="2084412"/>
            <a:ext cx="130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Human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82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Volterra decompositions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B483BC-AEAD-44FF-B53A-DE36584B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90" y="2522171"/>
            <a:ext cx="7711046" cy="191657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5944C44-227E-48B5-9B89-1C3E3EDDEC1A}"/>
              </a:ext>
            </a:extLst>
          </p:cNvPr>
          <p:cNvCxnSpPr/>
          <p:nvPr/>
        </p:nvCxnSpPr>
        <p:spPr>
          <a:xfrm flipH="1">
            <a:off x="6634130" y="1563939"/>
            <a:ext cx="2049517" cy="73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57E3687-3E76-4054-9E68-FC0DDB763617}"/>
              </a:ext>
            </a:extLst>
          </p:cNvPr>
          <p:cNvSpPr txBox="1"/>
          <p:nvPr/>
        </p:nvSpPr>
        <p:spPr>
          <a:xfrm>
            <a:off x="8753015" y="1027912"/>
            <a:ext cx="286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Bernoulli distribution PDF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DDEFF9A-149A-411E-97A2-40D25FB508BB}"/>
              </a:ext>
            </a:extLst>
          </p:cNvPr>
          <p:cNvCxnSpPr/>
          <p:nvPr/>
        </p:nvCxnSpPr>
        <p:spPr>
          <a:xfrm flipV="1">
            <a:off x="4237771" y="4130566"/>
            <a:ext cx="1103586" cy="126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8E5C2F4-530F-443F-8763-DD540C1525FC}"/>
              </a:ext>
            </a:extLst>
          </p:cNvPr>
          <p:cNvSpPr txBox="1"/>
          <p:nvPr/>
        </p:nvSpPr>
        <p:spPr>
          <a:xfrm>
            <a:off x="2749506" y="5563673"/>
            <a:ext cx="467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Dummy coding to effect coding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12C5652-FB85-4389-A0DA-7AEC83422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569" y="4734509"/>
            <a:ext cx="25336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4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Volterra decompositions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D4331E-60E0-42A9-ADFC-DDB51CFBE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67" y="1798096"/>
            <a:ext cx="7681265" cy="39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3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Volterra decompositions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5ACAA7-1108-4EB5-8FC1-2A41FFE3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99" y="1857158"/>
            <a:ext cx="6927730" cy="43386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60D55B-225B-406A-B7BF-5C634CB6B9BA}"/>
              </a:ext>
            </a:extLst>
          </p:cNvPr>
          <p:cNvSpPr txBox="1"/>
          <p:nvPr/>
        </p:nvSpPr>
        <p:spPr>
          <a:xfrm>
            <a:off x="2472033" y="1154036"/>
            <a:ext cx="142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0-ToM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712149-360F-4BE0-B09B-2E4FED7042A8}"/>
              </a:ext>
            </a:extLst>
          </p:cNvPr>
          <p:cNvSpPr txBox="1"/>
          <p:nvPr/>
        </p:nvSpPr>
        <p:spPr>
          <a:xfrm>
            <a:off x="4894668" y="1154036"/>
            <a:ext cx="142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1-ToM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DBC791-79CE-41FD-89E4-63040DCA21BE}"/>
              </a:ext>
            </a:extLst>
          </p:cNvPr>
          <p:cNvSpPr txBox="1"/>
          <p:nvPr/>
        </p:nvSpPr>
        <p:spPr>
          <a:xfrm>
            <a:off x="7014604" y="1136265"/>
            <a:ext cx="142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Human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95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54A05-61DC-4AA2-946A-9E70ECFAC2CE}"/>
              </a:ext>
            </a:extLst>
          </p:cNvPr>
          <p:cNvSpPr txBox="1"/>
          <p:nvPr/>
        </p:nvSpPr>
        <p:spPr>
          <a:xfrm>
            <a:off x="680089" y="316340"/>
            <a:ext cx="10065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Computational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Georgia Pro Cond" panose="02040506050405020303" pitchFamily="18" charset="0"/>
                <a:cs typeface="Arial" panose="020B0604020202020204" pitchFamily="34" charset="0"/>
              </a:rPr>
              <a:t>0-ToM</a:t>
            </a:r>
            <a:endParaRPr lang="zh-CN" altLang="en-US" sz="2800" dirty="0">
              <a:solidFill>
                <a:srgbClr val="0070C0"/>
              </a:solidFill>
              <a:latin typeface="Georgia Pro Cond" panose="02040506050405020303" pitchFamily="18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CDDC2B-E228-46E3-9EE0-7D78B236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022" y="2000607"/>
            <a:ext cx="4221710" cy="11416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6DBCBA-D244-4FA2-9DB2-CAF1C2B66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01" y="3538485"/>
            <a:ext cx="8302779" cy="70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Georgia Pro Cond"/>
        <a:ea typeface="微软雅黑"/>
        <a:cs typeface=""/>
      </a:majorFont>
      <a:minorFont>
        <a:latin typeface="Georgia Pro Cond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36766</TotalTime>
  <Words>153</Words>
  <Application>Microsoft Office PowerPoint</Application>
  <PresentationFormat>宽屏</PresentationFormat>
  <Paragraphs>82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AdvP41461E</vt:lpstr>
      <vt:lpstr>等线</vt:lpstr>
      <vt:lpstr>Arial</vt:lpstr>
      <vt:lpstr>Cambria Math</vt:lpstr>
      <vt:lpstr>Georgia Pro Cond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feliciter</dc:creator>
  <cp:lastModifiedBy>Mingqian Guo</cp:lastModifiedBy>
  <cp:revision>47</cp:revision>
  <dcterms:created xsi:type="dcterms:W3CDTF">2021-03-09T09:52:21Z</dcterms:created>
  <dcterms:modified xsi:type="dcterms:W3CDTF">2022-01-19T13:15:18Z</dcterms:modified>
</cp:coreProperties>
</file>