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gqian Guo" initials="MG" lastIdx="3" clrIdx="0">
    <p:extLst>
      <p:ext uri="{19B8F6BF-5375-455C-9EA6-DF929625EA0E}">
        <p15:presenceInfo xmlns:p15="http://schemas.microsoft.com/office/powerpoint/2012/main" userId="d3f00d47ffb4e2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46E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6E8668-1427-4669-AB1A-549A0CE7E474}" v="181" dt="2022-02-15T08:32:03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42" autoAdjust="0"/>
    <p:restoredTop sz="96366" autoAdjust="0"/>
  </p:normalViewPr>
  <p:slideViewPr>
    <p:cSldViewPr snapToGrid="0">
      <p:cViewPr varScale="1">
        <p:scale>
          <a:sx n="71" d="100"/>
          <a:sy n="71" d="100"/>
        </p:scale>
        <p:origin x="321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gqian Guo" userId="d3f00d47ffb4e29d" providerId="LiveId" clId="{DB6E8668-1427-4669-AB1A-549A0CE7E474}"/>
    <pc:docChg chg="undo custSel addSld delSld modSld">
      <pc:chgData name="Mingqian Guo" userId="d3f00d47ffb4e29d" providerId="LiveId" clId="{DB6E8668-1427-4669-AB1A-549A0CE7E474}" dt="2022-02-15T08:32:18.412" v="723" actId="1076"/>
      <pc:docMkLst>
        <pc:docMk/>
      </pc:docMkLst>
      <pc:sldChg chg="addSp delSp modSp mod modNotesTx">
        <pc:chgData name="Mingqian Guo" userId="d3f00d47ffb4e29d" providerId="LiveId" clId="{DB6E8668-1427-4669-AB1A-549A0CE7E474}" dt="2022-02-15T00:22:23.930" v="718" actId="1076"/>
        <pc:sldMkLst>
          <pc:docMk/>
          <pc:sldMk cId="1778997254" sldId="257"/>
        </pc:sldMkLst>
        <pc:spChg chg="del mod">
          <ac:chgData name="Mingqian Guo" userId="d3f00d47ffb4e29d" providerId="LiveId" clId="{DB6E8668-1427-4669-AB1A-549A0CE7E474}" dt="2022-02-14T23:48:45.688" v="13" actId="478"/>
          <ac:spMkLst>
            <pc:docMk/>
            <pc:sldMk cId="1778997254" sldId="257"/>
            <ac:spMk id="2" creationId="{31554A05-61DC-4AA2-946A-9E70ECFAC2CE}"/>
          </ac:spMkLst>
        </pc:spChg>
        <pc:picChg chg="del">
          <ac:chgData name="Mingqian Guo" userId="d3f00d47ffb4e29d" providerId="LiveId" clId="{DB6E8668-1427-4669-AB1A-549A0CE7E474}" dt="2022-02-14T23:48:42.758" v="10" actId="478"/>
          <ac:picMkLst>
            <pc:docMk/>
            <pc:sldMk cId="1778997254" sldId="257"/>
            <ac:picMk id="4" creationId="{58EED71B-6B81-418C-88D4-43FBFC89B5FC}"/>
          </ac:picMkLst>
        </pc:picChg>
        <pc:picChg chg="add mod">
          <ac:chgData name="Mingqian Guo" userId="d3f00d47ffb4e29d" providerId="LiveId" clId="{DB6E8668-1427-4669-AB1A-549A0CE7E474}" dt="2022-02-15T00:22:23.930" v="718" actId="1076"/>
          <ac:picMkLst>
            <pc:docMk/>
            <pc:sldMk cId="1778997254" sldId="257"/>
            <ac:picMk id="5" creationId="{53388C01-07D1-4A70-A5DA-E318E0BB12BB}"/>
          </ac:picMkLst>
        </pc:picChg>
        <pc:picChg chg="del">
          <ac:chgData name="Mingqian Guo" userId="d3f00d47ffb4e29d" providerId="LiveId" clId="{DB6E8668-1427-4669-AB1A-549A0CE7E474}" dt="2022-02-14T23:48:42.758" v="10" actId="478"/>
          <ac:picMkLst>
            <pc:docMk/>
            <pc:sldMk cId="1778997254" sldId="257"/>
            <ac:picMk id="6" creationId="{43F6AA29-5365-4ABB-9FE8-64FBDB2A039C}"/>
          </ac:picMkLst>
        </pc:picChg>
        <pc:picChg chg="del">
          <ac:chgData name="Mingqian Guo" userId="d3f00d47ffb4e29d" providerId="LiveId" clId="{DB6E8668-1427-4669-AB1A-549A0CE7E474}" dt="2022-02-14T23:48:44.371" v="12" actId="478"/>
          <ac:picMkLst>
            <pc:docMk/>
            <pc:sldMk cId="1778997254" sldId="257"/>
            <ac:picMk id="7" creationId="{D9DF5A59-2E58-4C55-8954-6E9FC440D845}"/>
          </ac:picMkLst>
        </pc:picChg>
        <pc:picChg chg="del">
          <ac:chgData name="Mingqian Guo" userId="d3f00d47ffb4e29d" providerId="LiveId" clId="{DB6E8668-1427-4669-AB1A-549A0CE7E474}" dt="2022-02-14T23:48:42.758" v="10" actId="478"/>
          <ac:picMkLst>
            <pc:docMk/>
            <pc:sldMk cId="1778997254" sldId="257"/>
            <ac:picMk id="8" creationId="{741BB047-3D77-4F72-8DAB-A8B0872F77E8}"/>
          </ac:picMkLst>
        </pc:picChg>
      </pc:sldChg>
      <pc:sldChg chg="addSp delSp modSp add mod modNotesTx">
        <pc:chgData name="Mingqian Guo" userId="d3f00d47ffb4e29d" providerId="LiveId" clId="{DB6E8668-1427-4669-AB1A-549A0CE7E474}" dt="2022-02-14T23:56:52.020" v="90" actId="948"/>
        <pc:sldMkLst>
          <pc:docMk/>
          <pc:sldMk cId="1543182212" sldId="258"/>
        </pc:sldMkLst>
        <pc:spChg chg="mod">
          <ac:chgData name="Mingqian Guo" userId="d3f00d47ffb4e29d" providerId="LiveId" clId="{DB6E8668-1427-4669-AB1A-549A0CE7E474}" dt="2022-02-14T23:55:38.934" v="56" actId="207"/>
          <ac:spMkLst>
            <pc:docMk/>
            <pc:sldMk cId="1543182212" sldId="258"/>
            <ac:spMk id="2" creationId="{31554A05-61DC-4AA2-946A-9E70ECFAC2CE}"/>
          </ac:spMkLst>
        </pc:spChg>
        <pc:spChg chg="add del mod">
          <ac:chgData name="Mingqian Guo" userId="d3f00d47ffb4e29d" providerId="LiveId" clId="{DB6E8668-1427-4669-AB1A-549A0CE7E474}" dt="2022-02-14T23:54:35.924" v="50"/>
          <ac:spMkLst>
            <pc:docMk/>
            <pc:sldMk cId="1543182212" sldId="258"/>
            <ac:spMk id="3" creationId="{59AFCA6B-0EEC-425E-966F-E1FC4400C570}"/>
          </ac:spMkLst>
        </pc:spChg>
        <pc:spChg chg="add mod">
          <ac:chgData name="Mingqian Guo" userId="d3f00d47ffb4e29d" providerId="LiveId" clId="{DB6E8668-1427-4669-AB1A-549A0CE7E474}" dt="2022-02-14T23:56:52.020" v="90" actId="948"/>
          <ac:spMkLst>
            <pc:docMk/>
            <pc:sldMk cId="1543182212" sldId="258"/>
            <ac:spMk id="5" creationId="{5543BAB5-1B12-4595-9788-040955536F55}"/>
          </ac:spMkLst>
        </pc:spChg>
        <pc:picChg chg="del">
          <ac:chgData name="Mingqian Guo" userId="d3f00d47ffb4e29d" providerId="LiveId" clId="{DB6E8668-1427-4669-AB1A-549A0CE7E474}" dt="2022-02-14T23:50:21.845" v="44" actId="478"/>
          <ac:picMkLst>
            <pc:docMk/>
            <pc:sldMk cId="1543182212" sldId="258"/>
            <ac:picMk id="4" creationId="{58EED71B-6B81-418C-88D4-43FBFC89B5FC}"/>
          </ac:picMkLst>
        </pc:picChg>
        <pc:picChg chg="del">
          <ac:chgData name="Mingqian Guo" userId="d3f00d47ffb4e29d" providerId="LiveId" clId="{DB6E8668-1427-4669-AB1A-549A0CE7E474}" dt="2022-02-14T23:50:20.426" v="42" actId="478"/>
          <ac:picMkLst>
            <pc:docMk/>
            <pc:sldMk cId="1543182212" sldId="258"/>
            <ac:picMk id="6" creationId="{43F6AA29-5365-4ABB-9FE8-64FBDB2A039C}"/>
          </ac:picMkLst>
        </pc:picChg>
        <pc:picChg chg="del">
          <ac:chgData name="Mingqian Guo" userId="d3f00d47ffb4e29d" providerId="LiveId" clId="{DB6E8668-1427-4669-AB1A-549A0CE7E474}" dt="2022-02-14T23:50:20.957" v="43" actId="478"/>
          <ac:picMkLst>
            <pc:docMk/>
            <pc:sldMk cId="1543182212" sldId="258"/>
            <ac:picMk id="7" creationId="{D9DF5A59-2E58-4C55-8954-6E9FC440D845}"/>
          </ac:picMkLst>
        </pc:picChg>
        <pc:picChg chg="del">
          <ac:chgData name="Mingqian Guo" userId="d3f00d47ffb4e29d" providerId="LiveId" clId="{DB6E8668-1427-4669-AB1A-549A0CE7E474}" dt="2022-02-14T23:50:19.781" v="41" actId="478"/>
          <ac:picMkLst>
            <pc:docMk/>
            <pc:sldMk cId="1543182212" sldId="258"/>
            <ac:picMk id="8" creationId="{741BB047-3D77-4F72-8DAB-A8B0872F77E8}"/>
          </ac:picMkLst>
        </pc:picChg>
      </pc:sldChg>
      <pc:sldChg chg="addSp modSp add mod">
        <pc:chgData name="Mingqian Guo" userId="d3f00d47ffb4e29d" providerId="LiveId" clId="{DB6E8668-1427-4669-AB1A-549A0CE7E474}" dt="2022-02-15T00:16:19.238" v="645"/>
        <pc:sldMkLst>
          <pc:docMk/>
          <pc:sldMk cId="339153248" sldId="259"/>
        </pc:sldMkLst>
        <pc:spChg chg="mod">
          <ac:chgData name="Mingqian Guo" userId="d3f00d47ffb4e29d" providerId="LiveId" clId="{DB6E8668-1427-4669-AB1A-549A0CE7E474}" dt="2022-02-14T23:57:02.232" v="97" actId="20577"/>
          <ac:spMkLst>
            <pc:docMk/>
            <pc:sldMk cId="339153248" sldId="259"/>
            <ac:spMk id="2" creationId="{31554A05-61DC-4AA2-946A-9E70ECFAC2CE}"/>
          </ac:spMkLst>
        </pc:spChg>
        <pc:spChg chg="mod">
          <ac:chgData name="Mingqian Guo" userId="d3f00d47ffb4e29d" providerId="LiveId" clId="{DB6E8668-1427-4669-AB1A-549A0CE7E474}" dt="2022-02-15T00:16:19.238" v="645"/>
          <ac:spMkLst>
            <pc:docMk/>
            <pc:sldMk cId="339153248" sldId="259"/>
            <ac:spMk id="5" creationId="{5543BAB5-1B12-4595-9788-040955536F55}"/>
          </ac:spMkLst>
        </pc:spChg>
        <pc:picChg chg="add mod">
          <ac:chgData name="Mingqian Guo" userId="d3f00d47ffb4e29d" providerId="LiveId" clId="{DB6E8668-1427-4669-AB1A-549A0CE7E474}" dt="2022-02-14T23:57:37.947" v="101" actId="1076"/>
          <ac:picMkLst>
            <pc:docMk/>
            <pc:sldMk cId="339153248" sldId="259"/>
            <ac:picMk id="4" creationId="{4179B3E0-EA91-4C32-B55E-215EB06C4E00}"/>
          </ac:picMkLst>
        </pc:picChg>
      </pc:sldChg>
      <pc:sldChg chg="addSp delSp modSp add mod setBg">
        <pc:chgData name="Mingqian Guo" userId="d3f00d47ffb4e29d" providerId="LiveId" clId="{DB6E8668-1427-4669-AB1A-549A0CE7E474}" dt="2022-02-15T00:05:01.142" v="334" actId="478"/>
        <pc:sldMkLst>
          <pc:docMk/>
          <pc:sldMk cId="3956624156" sldId="260"/>
        </pc:sldMkLst>
        <pc:spChg chg="mod">
          <ac:chgData name="Mingqian Guo" userId="d3f00d47ffb4e29d" providerId="LiveId" clId="{DB6E8668-1427-4669-AB1A-549A0CE7E474}" dt="2022-02-15T00:00:47.414" v="215" actId="26606"/>
          <ac:spMkLst>
            <pc:docMk/>
            <pc:sldMk cId="3956624156" sldId="260"/>
            <ac:spMk id="2" creationId="{31554A05-61DC-4AA2-946A-9E70ECFAC2CE}"/>
          </ac:spMkLst>
        </pc:spChg>
        <pc:spChg chg="del mod">
          <ac:chgData name="Mingqian Guo" userId="d3f00d47ffb4e29d" providerId="LiveId" clId="{DB6E8668-1427-4669-AB1A-549A0CE7E474}" dt="2022-02-15T00:00:54.449" v="218" actId="478"/>
          <ac:spMkLst>
            <pc:docMk/>
            <pc:sldMk cId="3956624156" sldId="260"/>
            <ac:spMk id="5" creationId="{5543BAB5-1B12-4595-9788-040955536F55}"/>
          </ac:spMkLst>
        </pc:spChg>
        <pc:spChg chg="add del">
          <ac:chgData name="Mingqian Guo" userId="d3f00d47ffb4e29d" providerId="LiveId" clId="{DB6E8668-1427-4669-AB1A-549A0CE7E474}" dt="2022-02-15T00:00:47.414" v="215" actId="26606"/>
          <ac:spMkLst>
            <pc:docMk/>
            <pc:sldMk cId="3956624156" sldId="260"/>
            <ac:spMk id="11" creationId="{5E39A796-BE83-48B1-B33F-35C4A32AAB57}"/>
          </ac:spMkLst>
        </pc:spChg>
        <pc:spChg chg="add del">
          <ac:chgData name="Mingqian Guo" userId="d3f00d47ffb4e29d" providerId="LiveId" clId="{DB6E8668-1427-4669-AB1A-549A0CE7E474}" dt="2022-02-15T00:00:47.414" v="215" actId="26606"/>
          <ac:spMkLst>
            <pc:docMk/>
            <pc:sldMk cId="3956624156" sldId="260"/>
            <ac:spMk id="13" creationId="{72F84B47-E267-4194-8194-831DB7B5547F}"/>
          </ac:spMkLst>
        </pc:spChg>
        <pc:picChg chg="del">
          <ac:chgData name="Mingqian Guo" userId="d3f00d47ffb4e29d" providerId="LiveId" clId="{DB6E8668-1427-4669-AB1A-549A0CE7E474}" dt="2022-02-14T23:59:12.373" v="206" actId="478"/>
          <ac:picMkLst>
            <pc:docMk/>
            <pc:sldMk cId="3956624156" sldId="260"/>
            <ac:picMk id="4" creationId="{4179B3E0-EA91-4C32-B55E-215EB06C4E00}"/>
          </ac:picMkLst>
        </pc:picChg>
        <pc:picChg chg="add mod">
          <ac:chgData name="Mingqian Guo" userId="d3f00d47ffb4e29d" providerId="LiveId" clId="{DB6E8668-1427-4669-AB1A-549A0CE7E474}" dt="2022-02-15T00:01:01.652" v="221" actId="1076"/>
          <ac:picMkLst>
            <pc:docMk/>
            <pc:sldMk cId="3956624156" sldId="260"/>
            <ac:picMk id="6" creationId="{720D65D6-3391-4813-97EF-A406059610AF}"/>
          </ac:picMkLst>
        </pc:picChg>
        <pc:picChg chg="add del mod">
          <ac:chgData name="Mingqian Guo" userId="d3f00d47ffb4e29d" providerId="LiveId" clId="{DB6E8668-1427-4669-AB1A-549A0CE7E474}" dt="2022-02-15T00:05:01.142" v="334" actId="478"/>
          <ac:picMkLst>
            <pc:docMk/>
            <pc:sldMk cId="3956624156" sldId="260"/>
            <ac:picMk id="8" creationId="{C0D30928-0565-49B1-B647-B673969EF850}"/>
          </ac:picMkLst>
        </pc:picChg>
      </pc:sldChg>
      <pc:sldChg chg="addSp delSp modSp add del mod">
        <pc:chgData name="Mingqian Guo" userId="d3f00d47ffb4e29d" providerId="LiveId" clId="{DB6E8668-1427-4669-AB1A-549A0CE7E474}" dt="2022-02-15T00:11:21.594" v="512" actId="2696"/>
        <pc:sldMkLst>
          <pc:docMk/>
          <pc:sldMk cId="310263297" sldId="261"/>
        </pc:sldMkLst>
        <pc:spChg chg="add mod">
          <ac:chgData name="Mingqian Guo" userId="d3f00d47ffb4e29d" providerId="LiveId" clId="{DB6E8668-1427-4669-AB1A-549A0CE7E474}" dt="2022-02-15T00:10:28.558" v="511" actId="20577"/>
          <ac:spMkLst>
            <pc:docMk/>
            <pc:sldMk cId="310263297" sldId="261"/>
            <ac:spMk id="3" creationId="{1D799FD5-3D4C-4320-8BA8-8EC5876565C3}"/>
          </ac:spMkLst>
        </pc:spChg>
        <pc:picChg chg="del">
          <ac:chgData name="Mingqian Guo" userId="d3f00d47ffb4e29d" providerId="LiveId" clId="{DB6E8668-1427-4669-AB1A-549A0CE7E474}" dt="2022-02-15T00:02:02.045" v="223" actId="478"/>
          <ac:picMkLst>
            <pc:docMk/>
            <pc:sldMk cId="310263297" sldId="261"/>
            <ac:picMk id="6" creationId="{720D65D6-3391-4813-97EF-A406059610AF}"/>
          </ac:picMkLst>
        </pc:picChg>
      </pc:sldChg>
      <pc:sldChg chg="modSp add mod">
        <pc:chgData name="Mingqian Guo" userId="d3f00d47ffb4e29d" providerId="LiveId" clId="{DB6E8668-1427-4669-AB1A-549A0CE7E474}" dt="2022-02-15T00:15:28.665" v="612" actId="113"/>
        <pc:sldMkLst>
          <pc:docMk/>
          <pc:sldMk cId="1707969272" sldId="261"/>
        </pc:sldMkLst>
        <pc:spChg chg="mod">
          <ac:chgData name="Mingqian Guo" userId="d3f00d47ffb4e29d" providerId="LiveId" clId="{DB6E8668-1427-4669-AB1A-549A0CE7E474}" dt="2022-02-15T00:15:28.665" v="612" actId="113"/>
          <ac:spMkLst>
            <pc:docMk/>
            <pc:sldMk cId="1707969272" sldId="261"/>
            <ac:spMk id="3" creationId="{1D799FD5-3D4C-4320-8BA8-8EC5876565C3}"/>
          </ac:spMkLst>
        </pc:spChg>
      </pc:sldChg>
      <pc:sldChg chg="delSp modSp add mod">
        <pc:chgData name="Mingqian Guo" userId="d3f00d47ffb4e29d" providerId="LiveId" clId="{DB6E8668-1427-4669-AB1A-549A0CE7E474}" dt="2022-02-15T00:05:03.873" v="336" actId="1076"/>
        <pc:sldMkLst>
          <pc:docMk/>
          <pc:sldMk cId="140712637" sldId="262"/>
        </pc:sldMkLst>
        <pc:picChg chg="del">
          <ac:chgData name="Mingqian Guo" userId="d3f00d47ffb4e29d" providerId="LiveId" clId="{DB6E8668-1427-4669-AB1A-549A0CE7E474}" dt="2022-02-15T00:05:02.597" v="335" actId="478"/>
          <ac:picMkLst>
            <pc:docMk/>
            <pc:sldMk cId="140712637" sldId="262"/>
            <ac:picMk id="6" creationId="{720D65D6-3391-4813-97EF-A406059610AF}"/>
          </ac:picMkLst>
        </pc:picChg>
        <pc:picChg chg="mod">
          <ac:chgData name="Mingqian Guo" userId="d3f00d47ffb4e29d" providerId="LiveId" clId="{DB6E8668-1427-4669-AB1A-549A0CE7E474}" dt="2022-02-15T00:05:03.873" v="336" actId="1076"/>
          <ac:picMkLst>
            <pc:docMk/>
            <pc:sldMk cId="140712637" sldId="262"/>
            <ac:picMk id="8" creationId="{C0D30928-0565-49B1-B647-B673969EF850}"/>
          </ac:picMkLst>
        </pc:picChg>
      </pc:sldChg>
      <pc:sldChg chg="addSp delSp modSp add mod">
        <pc:chgData name="Mingqian Guo" userId="d3f00d47ffb4e29d" providerId="LiveId" clId="{DB6E8668-1427-4669-AB1A-549A0CE7E474}" dt="2022-02-15T00:11:36.446" v="520" actId="1076"/>
        <pc:sldMkLst>
          <pc:docMk/>
          <pc:sldMk cId="3265401882" sldId="263"/>
        </pc:sldMkLst>
        <pc:spChg chg="del mod">
          <ac:chgData name="Mingqian Guo" userId="d3f00d47ffb4e29d" providerId="LiveId" clId="{DB6E8668-1427-4669-AB1A-549A0CE7E474}" dt="2022-02-15T00:11:32.193" v="517"/>
          <ac:spMkLst>
            <pc:docMk/>
            <pc:sldMk cId="3265401882" sldId="263"/>
            <ac:spMk id="3" creationId="{1D799FD5-3D4C-4320-8BA8-8EC5876565C3}"/>
          </ac:spMkLst>
        </pc:spChg>
        <pc:picChg chg="add mod">
          <ac:chgData name="Mingqian Guo" userId="d3f00d47ffb4e29d" providerId="LiveId" clId="{DB6E8668-1427-4669-AB1A-549A0CE7E474}" dt="2022-02-15T00:11:36.446" v="520" actId="1076"/>
          <ac:picMkLst>
            <pc:docMk/>
            <pc:sldMk cId="3265401882" sldId="263"/>
            <ac:picMk id="5" creationId="{0ABADCE5-544C-4704-993A-C0201EC22B18}"/>
          </ac:picMkLst>
        </pc:picChg>
      </pc:sldChg>
      <pc:sldChg chg="addSp delSp modSp add mod">
        <pc:chgData name="Mingqian Guo" userId="d3f00d47ffb4e29d" providerId="LiveId" clId="{DB6E8668-1427-4669-AB1A-549A0CE7E474}" dt="2022-02-15T00:19:51.378" v="690" actId="20578"/>
        <pc:sldMkLst>
          <pc:docMk/>
          <pc:sldMk cId="923739568" sldId="264"/>
        </pc:sldMkLst>
        <pc:spChg chg="mod">
          <ac:chgData name="Mingqian Guo" userId="d3f00d47ffb4e29d" providerId="LiveId" clId="{DB6E8668-1427-4669-AB1A-549A0CE7E474}" dt="2022-02-15T00:15:51.029" v="623" actId="20577"/>
          <ac:spMkLst>
            <pc:docMk/>
            <pc:sldMk cId="923739568" sldId="264"/>
            <ac:spMk id="2" creationId="{31554A05-61DC-4AA2-946A-9E70ECFAC2CE}"/>
          </ac:spMkLst>
        </pc:spChg>
        <pc:spChg chg="add del">
          <ac:chgData name="Mingqian Guo" userId="d3f00d47ffb4e29d" providerId="LiveId" clId="{DB6E8668-1427-4669-AB1A-549A0CE7E474}" dt="2022-02-15T00:16:44.616" v="647" actId="22"/>
          <ac:spMkLst>
            <pc:docMk/>
            <pc:sldMk cId="923739568" sldId="264"/>
            <ac:spMk id="6" creationId="{A5477151-0DE7-4FA9-AD5C-09CE301197F7}"/>
          </ac:spMkLst>
        </pc:spChg>
        <pc:spChg chg="add mod">
          <ac:chgData name="Mingqian Guo" userId="d3f00d47ffb4e29d" providerId="LiveId" clId="{DB6E8668-1427-4669-AB1A-549A0CE7E474}" dt="2022-02-15T00:19:51.378" v="690" actId="20578"/>
          <ac:spMkLst>
            <pc:docMk/>
            <pc:sldMk cId="923739568" sldId="264"/>
            <ac:spMk id="7" creationId="{6FBFF80C-9B78-4B12-B49D-936B3D81E5CB}"/>
          </ac:spMkLst>
        </pc:spChg>
        <pc:picChg chg="del">
          <ac:chgData name="Mingqian Guo" userId="d3f00d47ffb4e29d" providerId="LiveId" clId="{DB6E8668-1427-4669-AB1A-549A0CE7E474}" dt="2022-02-15T00:15:53.995" v="624" actId="478"/>
          <ac:picMkLst>
            <pc:docMk/>
            <pc:sldMk cId="923739568" sldId="264"/>
            <ac:picMk id="5" creationId="{0ABADCE5-544C-4704-993A-C0201EC22B18}"/>
          </ac:picMkLst>
        </pc:picChg>
      </pc:sldChg>
      <pc:sldChg chg="modSp add mod">
        <pc:chgData name="Mingqian Guo" userId="d3f00d47ffb4e29d" providerId="LiveId" clId="{DB6E8668-1427-4669-AB1A-549A0CE7E474}" dt="2022-02-15T08:32:18.412" v="723" actId="1076"/>
        <pc:sldMkLst>
          <pc:docMk/>
          <pc:sldMk cId="3562574474" sldId="265"/>
        </pc:sldMkLst>
        <pc:spChg chg="mod">
          <ac:chgData name="Mingqian Guo" userId="d3f00d47ffb4e29d" providerId="LiveId" clId="{DB6E8668-1427-4669-AB1A-549A0CE7E474}" dt="2022-02-15T08:32:18.412" v="723" actId="1076"/>
          <ac:spMkLst>
            <pc:docMk/>
            <pc:sldMk cId="3562574474" sldId="265"/>
            <ac:spMk id="7" creationId="{6FBFF80C-9B78-4B12-B49D-936B3D81E5CB}"/>
          </ac:spMkLst>
        </pc:spChg>
      </pc:sldChg>
      <pc:sldChg chg="del">
        <pc:chgData name="Mingqian Guo" userId="d3f00d47ffb4e29d" providerId="LiveId" clId="{DB6E8668-1427-4669-AB1A-549A0CE7E474}" dt="2022-02-14T23:48:26.593" v="0" actId="47"/>
        <pc:sldMkLst>
          <pc:docMk/>
          <pc:sldMk cId="1025678326" sldId="309"/>
        </pc:sldMkLst>
      </pc:sldChg>
      <pc:sldChg chg="del">
        <pc:chgData name="Mingqian Guo" userId="d3f00d47ffb4e29d" providerId="LiveId" clId="{DB6E8668-1427-4669-AB1A-549A0CE7E474}" dt="2022-02-14T23:48:26.593" v="0" actId="47"/>
        <pc:sldMkLst>
          <pc:docMk/>
          <pc:sldMk cId="1808662979" sldId="322"/>
        </pc:sldMkLst>
      </pc:sldChg>
      <pc:sldChg chg="del">
        <pc:chgData name="Mingqian Guo" userId="d3f00d47ffb4e29d" providerId="LiveId" clId="{DB6E8668-1427-4669-AB1A-549A0CE7E474}" dt="2022-02-14T23:48:26.593" v="0" actId="47"/>
        <pc:sldMkLst>
          <pc:docMk/>
          <pc:sldMk cId="1151224262" sldId="323"/>
        </pc:sldMkLst>
      </pc:sldChg>
      <pc:sldChg chg="del">
        <pc:chgData name="Mingqian Guo" userId="d3f00d47ffb4e29d" providerId="LiveId" clId="{DB6E8668-1427-4669-AB1A-549A0CE7E474}" dt="2022-02-14T23:48:26.953" v="2" actId="47"/>
        <pc:sldMkLst>
          <pc:docMk/>
          <pc:sldMk cId="866615214" sldId="331"/>
        </pc:sldMkLst>
      </pc:sldChg>
      <pc:sldChg chg="del">
        <pc:chgData name="Mingqian Guo" userId="d3f00d47ffb4e29d" providerId="LiveId" clId="{DB6E8668-1427-4669-AB1A-549A0CE7E474}" dt="2022-02-14T23:48:27.227" v="3" actId="47"/>
        <pc:sldMkLst>
          <pc:docMk/>
          <pc:sldMk cId="4084534141" sldId="333"/>
        </pc:sldMkLst>
      </pc:sldChg>
      <pc:sldChg chg="del">
        <pc:chgData name="Mingqian Guo" userId="d3f00d47ffb4e29d" providerId="LiveId" clId="{DB6E8668-1427-4669-AB1A-549A0CE7E474}" dt="2022-02-14T23:48:26.593" v="0" actId="47"/>
        <pc:sldMkLst>
          <pc:docMk/>
          <pc:sldMk cId="2783379973" sldId="338"/>
        </pc:sldMkLst>
      </pc:sldChg>
      <pc:sldChg chg="del">
        <pc:chgData name="Mingqian Guo" userId="d3f00d47ffb4e29d" providerId="LiveId" clId="{DB6E8668-1427-4669-AB1A-549A0CE7E474}" dt="2022-02-14T23:48:26.593" v="0" actId="47"/>
        <pc:sldMkLst>
          <pc:docMk/>
          <pc:sldMk cId="813690075" sldId="339"/>
        </pc:sldMkLst>
      </pc:sldChg>
      <pc:sldChg chg="del">
        <pc:chgData name="Mingqian Guo" userId="d3f00d47ffb4e29d" providerId="LiveId" clId="{DB6E8668-1427-4669-AB1A-549A0CE7E474}" dt="2022-02-14T23:48:26.593" v="0" actId="47"/>
        <pc:sldMkLst>
          <pc:docMk/>
          <pc:sldMk cId="1666854521" sldId="340"/>
        </pc:sldMkLst>
      </pc:sldChg>
      <pc:sldChg chg="del">
        <pc:chgData name="Mingqian Guo" userId="d3f00d47ffb4e29d" providerId="LiveId" clId="{DB6E8668-1427-4669-AB1A-549A0CE7E474}" dt="2022-02-14T23:48:26.769" v="1" actId="47"/>
        <pc:sldMkLst>
          <pc:docMk/>
          <pc:sldMk cId="2513068124" sldId="341"/>
        </pc:sldMkLst>
      </pc:sldChg>
      <pc:sldChg chg="del">
        <pc:chgData name="Mingqian Guo" userId="d3f00d47ffb4e29d" providerId="LiveId" clId="{DB6E8668-1427-4669-AB1A-549A0CE7E474}" dt="2022-02-14T23:48:27.504" v="5" actId="47"/>
        <pc:sldMkLst>
          <pc:docMk/>
          <pc:sldMk cId="3635319636" sldId="342"/>
        </pc:sldMkLst>
      </pc:sldChg>
      <pc:sldChg chg="del">
        <pc:chgData name="Mingqian Guo" userId="d3f00d47ffb4e29d" providerId="LiveId" clId="{DB6E8668-1427-4669-AB1A-549A0CE7E474}" dt="2022-02-14T23:48:28.786" v="6" actId="47"/>
        <pc:sldMkLst>
          <pc:docMk/>
          <pc:sldMk cId="1571109012" sldId="343"/>
        </pc:sldMkLst>
      </pc:sldChg>
      <pc:sldChg chg="del">
        <pc:chgData name="Mingqian Guo" userId="d3f00d47ffb4e29d" providerId="LiveId" clId="{DB6E8668-1427-4669-AB1A-549A0CE7E474}" dt="2022-02-14T23:48:29.183" v="7" actId="47"/>
        <pc:sldMkLst>
          <pc:docMk/>
          <pc:sldMk cId="1106124845" sldId="345"/>
        </pc:sldMkLst>
      </pc:sldChg>
      <pc:sldChg chg="del">
        <pc:chgData name="Mingqian Guo" userId="d3f00d47ffb4e29d" providerId="LiveId" clId="{DB6E8668-1427-4669-AB1A-549A0CE7E474}" dt="2022-02-14T23:48:29.741" v="8" actId="47"/>
        <pc:sldMkLst>
          <pc:docMk/>
          <pc:sldMk cId="1986515470" sldId="346"/>
        </pc:sldMkLst>
      </pc:sldChg>
      <pc:sldChg chg="del">
        <pc:chgData name="Mingqian Guo" userId="d3f00d47ffb4e29d" providerId="LiveId" clId="{DB6E8668-1427-4669-AB1A-549A0CE7E474}" dt="2022-02-14T23:48:26.593" v="0" actId="47"/>
        <pc:sldMkLst>
          <pc:docMk/>
          <pc:sldMk cId="3310899744" sldId="347"/>
        </pc:sldMkLst>
      </pc:sldChg>
      <pc:sldChg chg="del">
        <pc:chgData name="Mingqian Guo" userId="d3f00d47ffb4e29d" providerId="LiveId" clId="{DB6E8668-1427-4669-AB1A-549A0CE7E474}" dt="2022-02-14T23:48:27.434" v="4" actId="47"/>
        <pc:sldMkLst>
          <pc:docMk/>
          <pc:sldMk cId="3760252864" sldId="34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12899-F217-4A89-B4A6-9936151047C0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AC148-0A66-417E-AC90-9D101C59D7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41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AC148-0A66-417E-AC90-9D101C59D7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445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AC148-0A66-417E-AC90-9D101C59D7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705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AC148-0A66-417E-AC90-9D101C59D7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436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AC148-0A66-417E-AC90-9D101C59D7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56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AC148-0A66-417E-AC90-9D101C59D7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931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AC148-0A66-417E-AC90-9D101C59D7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389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AC148-0A66-417E-AC90-9D101C59D7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045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AC148-0A66-417E-AC90-9D101C59D7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92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AC148-0A66-417E-AC90-9D101C59D7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498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3388C01-07D1-4A70-A5DA-E318E0BB1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2" y="249809"/>
            <a:ext cx="12192000" cy="607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9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554A05-61DC-4AA2-946A-9E70ECFAC2CE}"/>
              </a:ext>
            </a:extLst>
          </p:cNvPr>
          <p:cNvSpPr txBox="1"/>
          <p:nvPr/>
        </p:nvSpPr>
        <p:spPr>
          <a:xfrm>
            <a:off x="736844" y="514058"/>
            <a:ext cx="9223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Georgia Pro Cond" panose="02040506050405020303" pitchFamily="18" charset="0"/>
                <a:cs typeface="Arial" panose="020B0604020202020204" pitchFamily="34" charset="0"/>
              </a:rPr>
              <a:t>Introduction</a:t>
            </a:r>
            <a:endParaRPr lang="zh-CN" altLang="en-US" sz="2800" dirty="0">
              <a:latin typeface="Georgia Pro Cond" panose="02040506050405020303" pitchFamily="18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43BAB5-1B12-4595-9788-040955536F55}"/>
              </a:ext>
            </a:extLst>
          </p:cNvPr>
          <p:cNvSpPr txBox="1"/>
          <p:nvPr/>
        </p:nvSpPr>
        <p:spPr>
          <a:xfrm>
            <a:off x="1163171" y="1647265"/>
            <a:ext cx="10078570" cy="3896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Georgia Pro Cond" panose="02040506050405020303" pitchFamily="18" charset="0"/>
                <a:cs typeface="Arial" panose="020B0604020202020204" pitchFamily="34" charset="0"/>
              </a:rPr>
              <a:t>Several important demographic are often assessed by the Social Dominance Orientation scale (SDO).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Georgia Pro Cond" panose="02040506050405020303" pitchFamily="18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Georgia Pro Cond" panose="02040506050405020303" pitchFamily="18" charset="0"/>
                <a:cs typeface="Arial" panose="020B0604020202020204" pitchFamily="34" charset="0"/>
              </a:rPr>
              <a:t>The neural sensitivity to social dominance may accompany interindividual variability in the predisposition towards anti-egalitarianism.</a:t>
            </a:r>
            <a:endParaRPr lang="zh-CN" altLang="en-US" sz="2800" dirty="0">
              <a:latin typeface="Georgia Pro Cond" panose="020405060504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18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554A05-61DC-4AA2-946A-9E70ECFAC2CE}"/>
              </a:ext>
            </a:extLst>
          </p:cNvPr>
          <p:cNvSpPr txBox="1"/>
          <p:nvPr/>
        </p:nvSpPr>
        <p:spPr>
          <a:xfrm>
            <a:off x="736844" y="514058"/>
            <a:ext cx="9223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Georgia Pro Cond" panose="02040506050405020303" pitchFamily="18" charset="0"/>
                <a:cs typeface="Arial" panose="020B0604020202020204" pitchFamily="34" charset="0"/>
              </a:rPr>
              <a:t>Task</a:t>
            </a:r>
            <a:endParaRPr lang="zh-CN" altLang="en-US" sz="2800" dirty="0">
              <a:latin typeface="Georgia Pro Cond" panose="02040506050405020303" pitchFamily="18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43BAB5-1B12-4595-9788-040955536F55}"/>
              </a:ext>
            </a:extLst>
          </p:cNvPr>
          <p:cNvSpPr txBox="1"/>
          <p:nvPr/>
        </p:nvSpPr>
        <p:spPr>
          <a:xfrm>
            <a:off x="1163171" y="1647265"/>
            <a:ext cx="10078570" cy="5188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Georgia Pro Cond" panose="02040506050405020303" pitchFamily="18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Georgia Pro Cond" panose="02040506050405020303" pitchFamily="18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Georgia Pro Cond" panose="02040506050405020303" pitchFamily="18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Georgia Pro Cond" panose="02040506050405020303" pitchFamily="18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Georgia Pro Cond" panose="02040506050405020303" pitchFamily="18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Georgia Pro Cond" panose="02040506050405020303" pitchFamily="18" charset="0"/>
                <a:cs typeface="Arial" panose="020B0604020202020204" pitchFamily="34" charset="0"/>
              </a:rPr>
              <a:t>Four player faces, participants’</a:t>
            </a:r>
            <a:r>
              <a:rPr lang="zh-CN" altLang="en-US" sz="2800" dirty="0">
                <a:latin typeface="Georgia Pro Cond" panose="02040506050405020303" pitchFamily="18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Georgia Pro Cond" panose="02040506050405020303" pitchFamily="18" charset="0"/>
                <a:cs typeface="Arial" panose="020B0604020202020204" pitchFamily="34" charset="0"/>
              </a:rPr>
              <a:t>own</a:t>
            </a:r>
            <a:r>
              <a:rPr lang="zh-CN" altLang="en-US" sz="2800" dirty="0">
                <a:latin typeface="Georgia Pro Cond" panose="02040506050405020303" pitchFamily="18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Georgia Pro Cond" panose="02040506050405020303" pitchFamily="18" charset="0"/>
                <a:cs typeface="Arial" panose="020B0604020202020204" pitchFamily="34" charset="0"/>
              </a:rPr>
              <a:t>faces,</a:t>
            </a:r>
            <a:r>
              <a:rPr lang="zh-CN" altLang="en-US" sz="2800" dirty="0">
                <a:latin typeface="Georgia Pro Cond" panose="02040506050405020303" pitchFamily="18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Georgia Pro Cond" panose="02040506050405020303" pitchFamily="18" charset="0"/>
                <a:cs typeface="Arial" panose="020B0604020202020204" pitchFamily="34" charset="0"/>
              </a:rPr>
              <a:t>‘scrambled face’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Georgia Pro Cond" panose="02040506050405020303" pitchFamily="18" charset="0"/>
                <a:cs typeface="Arial" panose="020B0604020202020204" pitchFamily="34" charset="0"/>
              </a:rPr>
              <a:t>Each stimulus repeat 30 times.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Georgia Pro Cond" panose="02040506050405020303" pitchFamily="18" charset="0"/>
                <a:cs typeface="Arial" panose="020B0604020202020204" pitchFamily="34" charset="0"/>
              </a:rPr>
              <a:t>GLM: Six interested regressors</a:t>
            </a:r>
            <a:endParaRPr lang="zh-CN" altLang="en-US" sz="2800" dirty="0">
              <a:latin typeface="Georgia Pro Cond" panose="02040506050405020303" pitchFamily="18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79B3E0-EA91-4C32-B55E-215EB06C4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983" y="1037278"/>
            <a:ext cx="8679364" cy="338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554A05-61DC-4AA2-946A-9E70ECFAC2CE}"/>
              </a:ext>
            </a:extLst>
          </p:cNvPr>
          <p:cNvSpPr txBox="1"/>
          <p:nvPr/>
        </p:nvSpPr>
        <p:spPr>
          <a:xfrm>
            <a:off x="736844" y="514058"/>
            <a:ext cx="9223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>
                <a:latin typeface="Georgia Pro Cond" panose="02040506050405020303" pitchFamily="18" charset="0"/>
                <a:cs typeface="Arial" panose="020B0604020202020204" pitchFamily="34" charset="0"/>
              </a:rPr>
              <a:t>Result</a:t>
            </a:r>
            <a:endParaRPr lang="zh-CN" altLang="en-US" sz="2800" dirty="0">
              <a:latin typeface="Georgia Pro Cond" panose="02040506050405020303" pitchFamily="18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0D65D6-3391-4813-97EF-A40605961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281" y="1465729"/>
            <a:ext cx="8541983" cy="517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2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554A05-61DC-4AA2-946A-9E70ECFAC2CE}"/>
              </a:ext>
            </a:extLst>
          </p:cNvPr>
          <p:cNvSpPr txBox="1"/>
          <p:nvPr/>
        </p:nvSpPr>
        <p:spPr>
          <a:xfrm>
            <a:off x="736844" y="514058"/>
            <a:ext cx="9223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>
                <a:latin typeface="Georgia Pro Cond" panose="02040506050405020303" pitchFamily="18" charset="0"/>
                <a:cs typeface="Arial" panose="020B0604020202020204" pitchFamily="34" charset="0"/>
              </a:rPr>
              <a:t>Result</a:t>
            </a:r>
            <a:endParaRPr lang="zh-CN" altLang="en-US" sz="2800" dirty="0">
              <a:latin typeface="Georgia Pro Cond" panose="02040506050405020303" pitchFamily="18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0D30928-0565-49B1-B647-B673969EF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682" y="1632811"/>
            <a:ext cx="10031506" cy="416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2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554A05-61DC-4AA2-946A-9E70ECFAC2CE}"/>
              </a:ext>
            </a:extLst>
          </p:cNvPr>
          <p:cNvSpPr txBox="1"/>
          <p:nvPr/>
        </p:nvSpPr>
        <p:spPr>
          <a:xfrm>
            <a:off x="736844" y="514058"/>
            <a:ext cx="9223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Georgia Pro Cond" panose="02040506050405020303" pitchFamily="18" charset="0"/>
                <a:cs typeface="Arial" panose="020B0604020202020204" pitchFamily="34" charset="0"/>
              </a:rPr>
              <a:t>Result</a:t>
            </a:r>
            <a:endParaRPr lang="zh-CN" altLang="en-US" sz="2800" dirty="0">
              <a:latin typeface="Georgia Pro Cond" panose="02040506050405020303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D799FD5-3D4C-4320-8BA8-8EC5876565C3}"/>
                  </a:ext>
                </a:extLst>
              </p:cNvPr>
              <p:cNvSpPr txBox="1"/>
              <p:nvPr/>
            </p:nvSpPr>
            <p:spPr>
              <a:xfrm>
                <a:off x="1271867" y="1196788"/>
                <a:ext cx="9648265" cy="6093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Georgia Pro Cond" panose="02040506050405020303" pitchFamily="18" charset="0"/>
                    <a:cs typeface="Arial" panose="020B0604020202020204" pitchFamily="34" charset="0"/>
                  </a:rPr>
                  <a:t>Correlation analysis:</a:t>
                </a: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Georgia Pro Cond" panose="02040506050405020303" pitchFamily="18" charset="0"/>
                    <a:cs typeface="Arial" panose="020B0604020202020204" pitchFamily="34" charset="0"/>
                  </a:rPr>
                  <a:t>First step</a:t>
                </a:r>
                <a:r>
                  <a:rPr lang="en-US" altLang="zh-CN" sz="2400" dirty="0">
                    <a:latin typeface="Georgia Pro Cond" panose="02040506050405020303" pitchFamily="18" charset="0"/>
                    <a:cs typeface="Arial" panose="020B0604020202020204" pitchFamily="34" charset="0"/>
                  </a:rPr>
                  <a:t>: extract mean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</m:oMath>
                </a14:m>
                <a:r>
                  <a:rPr lang="en-US" altLang="zh-CN" sz="2400" dirty="0">
                    <a:latin typeface="Georgia Pro Cond" panose="02040506050405020303" pitchFamily="18" charset="0"/>
                    <a:cs typeface="Arial" panose="020B0604020202020204" pitchFamily="34" charset="0"/>
                  </a:rPr>
                  <a:t> value of interested regressors from different activated brain regions, correlate them with SDO scores.</a:t>
                </a: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Georgia Pro Cond" panose="02040506050405020303" pitchFamily="18" charset="0"/>
                    <a:cs typeface="Arial" panose="020B0604020202020204" pitchFamily="34" charset="0"/>
                  </a:rPr>
                  <a:t>Second step</a:t>
                </a:r>
                <a:r>
                  <a:rPr lang="en-US" altLang="zh-CN" sz="2400" dirty="0">
                    <a:latin typeface="Georgia Pro Cond" panose="02040506050405020303" pitchFamily="18" charset="0"/>
                    <a:cs typeface="Arial" panose="020B0604020202020204" pitchFamily="34" charset="0"/>
                  </a:rPr>
                  <a:t>: exclude the possibility that recall probability and deviance of recall probability also correlated with SDO.</a:t>
                </a: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Georgia Pro Cond" panose="02040506050405020303" pitchFamily="18" charset="0"/>
                    <a:cs typeface="Arial" panose="020B0604020202020204" pitchFamily="34" charset="0"/>
                  </a:rPr>
                  <a:t>Third step</a:t>
                </a:r>
                <a:r>
                  <a:rPr lang="en-US" altLang="zh-CN" sz="2400" dirty="0">
                    <a:latin typeface="Georgia Pro Cond" panose="02040506050405020303" pitchFamily="18" charset="0"/>
                    <a:cs typeface="Arial" panose="020B0604020202020204" pitchFamily="34" charset="0"/>
                  </a:rPr>
                  <a:t>: explored the correlation between SDO scores and parameter estimates of the contrasts “superior player&gt;scrambled face”, “intermediate player&gt;scrambled face” and “inferior player&gt;scrambled face” </a:t>
                </a: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800" dirty="0">
                  <a:latin typeface="Georgia Pro Cond" panose="02040506050405020303" pitchFamily="18" charset="0"/>
                  <a:cs typeface="Arial" panose="020B0604020202020204" pitchFamily="34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D799FD5-3D4C-4320-8BA8-8EC587656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867" y="1196788"/>
                <a:ext cx="9648265" cy="6093976"/>
              </a:xfrm>
              <a:prstGeom prst="rect">
                <a:avLst/>
              </a:prstGeom>
              <a:blipFill>
                <a:blip r:embed="rId3"/>
                <a:stretch>
                  <a:fillRect l="-1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96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554A05-61DC-4AA2-946A-9E70ECFAC2CE}"/>
              </a:ext>
            </a:extLst>
          </p:cNvPr>
          <p:cNvSpPr txBox="1"/>
          <p:nvPr/>
        </p:nvSpPr>
        <p:spPr>
          <a:xfrm>
            <a:off x="736844" y="514058"/>
            <a:ext cx="9223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Georgia Pro Cond" panose="02040506050405020303" pitchFamily="18" charset="0"/>
                <a:cs typeface="Arial" panose="020B0604020202020204" pitchFamily="34" charset="0"/>
              </a:rPr>
              <a:t>Result</a:t>
            </a:r>
            <a:endParaRPr lang="zh-CN" altLang="en-US" sz="2800" dirty="0">
              <a:latin typeface="Georgia Pro Cond" panose="02040506050405020303" pitchFamily="18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BADCE5-544C-4704-993A-C0201EC22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209" y="1863596"/>
            <a:ext cx="10392355" cy="420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01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554A05-61DC-4AA2-946A-9E70ECFAC2CE}"/>
              </a:ext>
            </a:extLst>
          </p:cNvPr>
          <p:cNvSpPr txBox="1"/>
          <p:nvPr/>
        </p:nvSpPr>
        <p:spPr>
          <a:xfrm>
            <a:off x="736844" y="514058"/>
            <a:ext cx="9223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Georgia Pro Cond" panose="02040506050405020303" pitchFamily="18" charset="0"/>
                <a:cs typeface="Arial" panose="020B0604020202020204" pitchFamily="34" charset="0"/>
              </a:rPr>
              <a:t>Discussion</a:t>
            </a:r>
            <a:endParaRPr lang="zh-CN" altLang="en-US" sz="2800" dirty="0">
              <a:latin typeface="Georgia Pro Cond" panose="02040506050405020303" pitchFamily="18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BFF80C-9B78-4B12-B49D-936B3D81E5CB}"/>
              </a:ext>
            </a:extLst>
          </p:cNvPr>
          <p:cNvSpPr txBox="1"/>
          <p:nvPr/>
        </p:nvSpPr>
        <p:spPr>
          <a:xfrm>
            <a:off x="1393451" y="1289360"/>
            <a:ext cx="10513919" cy="556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 Pro Cond" panose="02040506050405020303" pitchFamily="18" charset="0"/>
                <a:cs typeface="Arial" panose="020B0604020202020204" pitchFamily="34" charset="0"/>
              </a:rPr>
              <a:t>DLPFC and the </a:t>
            </a:r>
            <a:r>
              <a:rPr lang="en-US" altLang="zh-CN" sz="2400" dirty="0" err="1">
                <a:latin typeface="Georgia Pro Cond" panose="02040506050405020303" pitchFamily="18" charset="0"/>
                <a:cs typeface="Arial" panose="020B0604020202020204" pitchFamily="34" charset="0"/>
              </a:rPr>
              <a:t>pSTS</a:t>
            </a:r>
            <a:r>
              <a:rPr lang="en-US" altLang="zh-CN" sz="2400" dirty="0">
                <a:latin typeface="Georgia Pro Cond" panose="02040506050405020303" pitchFamily="18" charset="0"/>
                <a:cs typeface="Arial" panose="020B0604020202020204" pitchFamily="34" charset="0"/>
              </a:rPr>
              <a:t> activations observed here may constitute the minimal, task-independent brain network involved in social rank perception.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Georgia Pro Cond" panose="02040506050405020303" pitchFamily="18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 Pro Cond" panose="02040506050405020303" pitchFamily="18" charset="0"/>
                <a:cs typeface="Arial" panose="020B0604020202020204" pitchFamily="34" charset="0"/>
              </a:rPr>
              <a:t>The brain structure might play a significant role in the prevalence of employment discrimination against women or ethnic minorities, which is directly related to the conservative and hierarchy-enhancing attitudes indexed by SDO scores.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Georgia Pro Cond" panose="02040506050405020303" pitchFamily="18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 Pro Cond" panose="02040506050405020303" pitchFamily="18" charset="0"/>
                <a:cs typeface="Arial" panose="020B0604020202020204" pitchFamily="34" charset="0"/>
              </a:rPr>
              <a:t>Polarization may stem from variations in the neural sensitivity to others’ skills, and more particularly to those of dominant others.</a:t>
            </a:r>
          </a:p>
        </p:txBody>
      </p:sp>
    </p:spTree>
    <p:extLst>
      <p:ext uri="{BB962C8B-B14F-4D97-AF65-F5344CB8AC3E}">
        <p14:creationId xmlns:p14="http://schemas.microsoft.com/office/powerpoint/2010/main" val="923739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554A05-61DC-4AA2-946A-9E70ECFAC2CE}"/>
              </a:ext>
            </a:extLst>
          </p:cNvPr>
          <p:cNvSpPr txBox="1"/>
          <p:nvPr/>
        </p:nvSpPr>
        <p:spPr>
          <a:xfrm>
            <a:off x="736844" y="514058"/>
            <a:ext cx="9223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Georgia Pro Cond" panose="02040506050405020303" pitchFamily="18" charset="0"/>
                <a:cs typeface="Arial" panose="020B0604020202020204" pitchFamily="34" charset="0"/>
              </a:rPr>
              <a:t>Discussion</a:t>
            </a:r>
            <a:endParaRPr lang="zh-CN" altLang="en-US" sz="2800" dirty="0">
              <a:latin typeface="Georgia Pro Cond" panose="02040506050405020303" pitchFamily="18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BFF80C-9B78-4B12-B49D-936B3D81E5CB}"/>
              </a:ext>
            </a:extLst>
          </p:cNvPr>
          <p:cNvSpPr txBox="1"/>
          <p:nvPr/>
        </p:nvSpPr>
        <p:spPr>
          <a:xfrm>
            <a:off x="1321791" y="1479349"/>
            <a:ext cx="9987186" cy="1690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 Pro Cond" panose="02040506050405020303" pitchFamily="18" charset="0"/>
                <a:cs typeface="Arial" panose="020B0604020202020204" pitchFamily="34" charset="0"/>
              </a:rPr>
              <a:t>The inclination to affirm superiority over inferior individuals and the motivation to reach high positions in the social hierarchy might be envisioned as confidence-enhancing or stress-coping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3562574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47921</TotalTime>
  <Words>260</Words>
  <Application>Microsoft Office PowerPoint</Application>
  <PresentationFormat>宽屏</PresentationFormat>
  <Paragraphs>38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Arial</vt:lpstr>
      <vt:lpstr>Calibri</vt:lpstr>
      <vt:lpstr>Cambria Math</vt:lpstr>
      <vt:lpstr>Georgia Pro Cond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feliciter</dc:creator>
  <cp:lastModifiedBy>t070837</cp:lastModifiedBy>
  <cp:revision>60</cp:revision>
  <dcterms:created xsi:type="dcterms:W3CDTF">2021-03-09T09:52:21Z</dcterms:created>
  <dcterms:modified xsi:type="dcterms:W3CDTF">2022-02-15T08:32:24Z</dcterms:modified>
</cp:coreProperties>
</file>