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933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7DAC-60A6-4765-88D2-20A593609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4066-1CD7-4EF7-A949-280B8E7C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65CD-052C-4EA5-AF39-7D2B644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19AA1-21BD-4DB7-92E3-9A900E18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8F515-5B5A-4789-91D1-532E6E5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8C104-D9FB-4EB5-B16C-5755974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3634E-3D6D-4252-87CD-8627433B4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223EE-6DBF-4BFE-8812-C3D97104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FDF94-C075-4758-B3E9-1653942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3E9A7-036A-469E-997F-F9469FFE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9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9D9E26-DA62-4EBD-8767-81C9EDA79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9D00F-1904-42C0-975A-4D55065B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67088-0F86-48AF-87B7-AF1D650F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7D528-78E5-4400-9675-1B1EFE5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5A979-E264-46B1-9676-AA3D8B7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8B5A-68FA-4FFE-80EB-5DDB3ABA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94B4-1EC6-4CB6-809A-BDD87AF0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F6C5C-812B-4E43-9FCA-92058AC4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240F6-67F9-4626-9EB3-EF79F2BD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F2DF2-B4A2-4313-BE67-1303182B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1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69317-9F6B-42E0-9B81-8D9A1B38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C147A-6D13-4686-A48F-D9B38AC9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BBA26-ECB7-4747-8EFB-2361D3F7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6B9C0-2430-4E0D-B03E-70BCA140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32701-F7B7-4E42-AFC4-E5B44EA6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9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65DD2-34C4-4239-8B2F-32C67712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848CA-31EE-4D7B-A592-58A85A5EC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64078-9D0E-45CB-A515-FABCDA81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0C927-FD93-4210-8E23-F5453597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68072-D9F8-42F3-B600-B7238634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8DA8F-3D4D-4DBD-8A39-8D07499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4AA0E-6BF1-41A3-90AC-B23255A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B7051-1D1B-4763-A107-4DB8A78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8C8D2-8C16-4A45-90C8-63C8EA1C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C0893-FFDA-4A9F-9A12-25CE7A38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55AC2F-F92F-45D1-9C0A-BBC1C25C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D919A-B20C-41B9-A909-C877A9A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3620F8-C7DE-49C0-801F-19CF8F7F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23DDD-A49C-442B-9BAF-444405A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6842-0D02-414C-A6DF-072CA380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69FD9A-0B5C-4D5E-8404-BBACAD21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8ED3D-FE9C-4872-89E9-241EF3DD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5F339B-D083-41A6-99BA-C1CAB8CD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5FCAC2-ED85-432E-8FCB-49BCBA0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7F76F-493C-4575-A183-D1B3012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91366-4BF4-4BBE-9C38-C477C28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79DAD-E2DC-4614-BBA9-640AC3FD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1AE2E-156D-453F-B4C1-636D98D9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AE56D-E3C5-44E4-A750-E0FABA0C1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A8B2C-5D09-46F3-AB24-A75E3FE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8A75D-A2B6-4548-989E-204566B8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24A3A-5979-4459-8969-0802D9E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9A4B-B334-492C-9A7A-CB6F74AE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E6534-A1A8-42FC-8202-4137DAEA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460A1-31B8-4275-975A-6CE1D3DA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21038-A8DB-4C7C-A33A-AAEBB5DD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A2A1A-BF39-44D2-B213-1A38058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E7CC8-172D-4D0C-9258-46062716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9B3E3-233C-46BF-BA88-A710C18F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29E8B-F568-406A-93AA-637C832A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C6262-97CA-49A2-BB3D-4CBD1B274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BFEE-7D9C-43B8-9172-535173D37B0C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7655C-964F-4090-BCA3-48335D207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E1F1E-4728-4A7B-A2DA-94370BFB3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7A8C-F4A7-4E44-98FD-16C8A3323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82DA-50B0-416B-A04F-7D5745E3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Game Theory of Mind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ACB43-2FE2-4811-B8FD-55F926C5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3842"/>
            <a:ext cx="9144000" cy="1655762"/>
          </a:xfrm>
        </p:spPr>
        <p:txBody>
          <a:bodyPr/>
          <a:lstStyle/>
          <a:p>
            <a:r>
              <a:rPr lang="zh-CN" altLang="en-US" dirty="0"/>
              <a:t>报告人：</a:t>
            </a:r>
            <a:r>
              <a:rPr lang="en-US" altLang="zh-CN" dirty="0"/>
              <a:t> </a:t>
            </a:r>
            <a:r>
              <a:rPr lang="zh-CN" altLang="en-US" dirty="0"/>
              <a:t>李宇航</a:t>
            </a:r>
          </a:p>
        </p:txBody>
      </p:sp>
    </p:spTree>
    <p:extLst>
      <p:ext uri="{BB962C8B-B14F-4D97-AF65-F5344CB8AC3E}">
        <p14:creationId xmlns:p14="http://schemas.microsoft.com/office/powerpoint/2010/main" val="4898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FF1152-3BD7-4B88-AF3E-404DAD0D8843}"/>
              </a:ext>
            </a:extLst>
          </p:cNvPr>
          <p:cNvSpPr txBox="1">
            <a:spLocks/>
          </p:cNvSpPr>
          <p:nvPr/>
        </p:nvSpPr>
        <p:spPr>
          <a:xfrm>
            <a:off x="349250" y="24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Inferring an Agent’s Strategy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411F90-7BB3-4A59-9F4B-3AD4EE056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0"/>
          <a:stretch/>
        </p:blipFill>
        <p:spPr>
          <a:xfrm>
            <a:off x="1285493" y="2317750"/>
            <a:ext cx="9579357" cy="25653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8BF8EC-B039-4AA6-A2BE-E9492F242B91}"/>
              </a:ext>
            </a:extLst>
          </p:cNvPr>
          <p:cNvSpPr txBox="1"/>
          <p:nvPr/>
        </p:nvSpPr>
        <p:spPr>
          <a:xfrm>
            <a:off x="1352550" y="1583214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Bounded Rationality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5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FF1152-3BD7-4B88-AF3E-404DAD0D8843}"/>
              </a:ext>
            </a:extLst>
          </p:cNvPr>
          <p:cNvSpPr txBox="1">
            <a:spLocks/>
          </p:cNvSpPr>
          <p:nvPr/>
        </p:nvSpPr>
        <p:spPr>
          <a:xfrm>
            <a:off x="349250" y="24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Inferring an Agent’s Strategy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30771E-FFE0-4D41-BE2C-3BADE58F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83186"/>
            <a:ext cx="6257122" cy="2212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05DE8-D8F0-45D1-9A48-ABCD1206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3429000"/>
            <a:ext cx="7691662" cy="3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5886-4906-4965-A5DB-5E078EBE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CA232-C725-4542-9423-08653A07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9" y="1511300"/>
            <a:ext cx="8451235" cy="47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CAB5E4-3286-482D-BDA3-B448CE3E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67" y="1690688"/>
            <a:ext cx="7262866" cy="513401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E499A54-61B5-4BED-9848-E50CF5A1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701E73-B121-439A-93A3-52406F6F542C}"/>
              </a:ext>
            </a:extLst>
          </p:cNvPr>
          <p:cNvSpPr txBox="1"/>
          <p:nvPr/>
        </p:nvSpPr>
        <p:spPr>
          <a:xfrm>
            <a:off x="1022350" y="2997200"/>
            <a:ext cx="159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K1=4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E6AB2-315D-470D-8E31-64F3108CC0AF}"/>
              </a:ext>
            </a:extLst>
          </p:cNvPr>
          <p:cNvSpPr txBox="1"/>
          <p:nvPr/>
        </p:nvSpPr>
        <p:spPr>
          <a:xfrm>
            <a:off x="1022350" y="3888362"/>
            <a:ext cx="159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K2=3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06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AE9726-41CA-4CF1-BEEF-BDBDC5D355C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 VS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E1FBC-2404-4892-9CB0-379F068B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93" y="2053429"/>
            <a:ext cx="7385858" cy="11519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D94572-F6DF-4C1F-AF8F-E7B3E2AD3E04}"/>
              </a:ext>
            </a:extLst>
          </p:cNvPr>
          <p:cNvSpPr txBox="1"/>
          <p:nvPr/>
        </p:nvSpPr>
        <p:spPr>
          <a:xfrm>
            <a:off x="1222374" y="2399784"/>
            <a:ext cx="717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95ADC9-96FE-4DBC-AFD2-C06F6BC8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10" y="3906648"/>
            <a:ext cx="6366971" cy="17440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47A280-FF58-4F92-8FAC-B2A6A9B15947}"/>
              </a:ext>
            </a:extLst>
          </p:cNvPr>
          <p:cNvSpPr txBox="1"/>
          <p:nvPr/>
        </p:nvSpPr>
        <p:spPr>
          <a:xfrm>
            <a:off x="1400160" y="4190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9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AE9726-41CA-4CF1-BEEF-BDBDC5D355C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 VS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5641B1-A262-4823-AE85-8F1FA6A6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48" y="2369332"/>
            <a:ext cx="7372404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2220B-CC2C-44A5-B086-A55B678F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FD513-CF19-4547-90DA-21FB008B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06" y="1884800"/>
            <a:ext cx="7180144" cy="42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2220B-CC2C-44A5-B086-A55B678F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9FD513-CF19-4547-90DA-21FB008B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6" y="1821300"/>
            <a:ext cx="7180144" cy="4233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195C3C-CBA5-4666-9588-9DA34B3D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797" y="648864"/>
            <a:ext cx="4788703" cy="26729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48D32-7E6E-4B88-ACBB-F1FFCA1F24E5}"/>
              </a:ext>
            </a:extLst>
          </p:cNvPr>
          <p:cNvSpPr txBox="1"/>
          <p:nvPr/>
        </p:nvSpPr>
        <p:spPr>
          <a:xfrm>
            <a:off x="6273800" y="93293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725BE9-09F4-4736-80BE-80760557A408}"/>
              </a:ext>
            </a:extLst>
          </p:cNvPr>
          <p:cNvSpPr txBox="1"/>
          <p:nvPr/>
        </p:nvSpPr>
        <p:spPr>
          <a:xfrm>
            <a:off x="6273800" y="176524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subject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2B6023-F4AA-4103-A0EE-8FE6282DC336}"/>
              </a:ext>
            </a:extLst>
          </p:cNvPr>
          <p:cNvSpPr txBox="1"/>
          <p:nvPr/>
        </p:nvSpPr>
        <p:spPr>
          <a:xfrm>
            <a:off x="6210300" y="2628845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7F2893-482E-4F32-BC16-0B0B89ABB621}"/>
              </a:ext>
            </a:extLst>
          </p:cNvPr>
          <p:cNvSpPr txBox="1"/>
          <p:nvPr/>
        </p:nvSpPr>
        <p:spPr>
          <a:xfrm>
            <a:off x="8794750" y="3943350"/>
            <a:ext cx="3020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Initial:15</a:t>
            </a:r>
          </a:p>
          <a:p>
            <a:r>
              <a:rPr lang="en-US" altLang="zh-CN" dirty="0"/>
              <a:t>Rabbit: 10</a:t>
            </a:r>
          </a:p>
          <a:p>
            <a:r>
              <a:rPr lang="en-US" altLang="zh-CN" dirty="0"/>
              <a:t>Stag: 20</a:t>
            </a:r>
          </a:p>
          <a:p>
            <a:r>
              <a:rPr lang="en-US" altLang="zh-CN" dirty="0"/>
              <a:t>Minus 1 each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45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2950E-5BD0-4E82-B583-5FFDDE27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results: value 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819B4C-B70E-4E05-80F1-70E01CD4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2" y="1825625"/>
            <a:ext cx="5278438" cy="44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0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E6614-B9FC-4AE0-9BAE-CB89FB87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68275"/>
            <a:ext cx="10515600" cy="1325563"/>
          </a:xfrm>
        </p:spPr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C872F0-9665-443D-B38A-083C2EBEE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386" y="3280579"/>
            <a:ext cx="8805927" cy="354808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DF8AF6-B1E4-4899-8B73-694FCEE1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49" y="250825"/>
            <a:ext cx="9342164" cy="30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5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4572F-E89E-4139-B9BE-5C3816DE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278" y="1690687"/>
            <a:ext cx="5332343" cy="5092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第一层：向篮筐移动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第二层：防守者</a:t>
            </a:r>
            <a:r>
              <a:rPr lang="zh-CN" altLang="en-US" sz="2000" dirty="0">
                <a:solidFill>
                  <a:srgbClr val="C00000"/>
                </a:solidFill>
              </a:rPr>
              <a:t>会堵截我的移动</a:t>
            </a:r>
            <a:r>
              <a:rPr lang="zh-CN" altLang="en-US" sz="2000" dirty="0"/>
              <a:t>，所以假装向篮筐移动实际上变向去另一侧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第三层：防守者</a:t>
            </a:r>
            <a:r>
              <a:rPr lang="zh-CN" altLang="en-US" sz="2000" dirty="0">
                <a:solidFill>
                  <a:srgbClr val="C00000"/>
                </a:solidFill>
              </a:rPr>
              <a:t>知道我会做假动作</a:t>
            </a:r>
            <a:r>
              <a:rPr lang="zh-CN" altLang="en-US" sz="2000" dirty="0"/>
              <a:t>，所以假装做假动作实际上继续走原来的方向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第四层：防守者</a:t>
            </a:r>
            <a:r>
              <a:rPr lang="zh-CN" altLang="en-US" sz="2000" dirty="0">
                <a:solidFill>
                  <a:srgbClr val="C00000"/>
                </a:solidFill>
              </a:rPr>
              <a:t>知道我会假装做假动作</a:t>
            </a:r>
            <a:r>
              <a:rPr lang="zh-CN" altLang="en-US" sz="2000" dirty="0"/>
              <a:t>之后直接突破，所以假装假动作之后再接真的假动作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。。。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4955FCF4-217E-4DF3-9DB2-F69F89366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t="798" r="9103" b="5324"/>
          <a:stretch/>
        </p:blipFill>
        <p:spPr bwMode="auto">
          <a:xfrm>
            <a:off x="526773" y="1650186"/>
            <a:ext cx="6082747" cy="410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6AAF8F-43E3-4712-B0B8-FC5808EBD606}"/>
              </a:ext>
            </a:extLst>
          </p:cNvPr>
          <p:cNvSpPr txBox="1"/>
          <p:nvPr/>
        </p:nvSpPr>
        <p:spPr>
          <a:xfrm>
            <a:off x="4191000" y="666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Representing</a:t>
            </a:r>
            <a:r>
              <a:rPr lang="zh-CN" altLang="en-US" sz="2400" dirty="0"/>
              <a:t>？ </a:t>
            </a:r>
            <a:r>
              <a:rPr lang="en-US" altLang="zh-CN" sz="2400" dirty="0"/>
              <a:t>Inferring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561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991A68-D0D6-4612-9F1B-28F3F3BB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7" y="2875918"/>
            <a:ext cx="2871501" cy="1005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B4ED41-052E-428D-9391-5C5EDCCA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20"/>
          <a:stretch/>
        </p:blipFill>
        <p:spPr>
          <a:xfrm>
            <a:off x="6220427" y="2284372"/>
            <a:ext cx="4676775" cy="34423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DAE77F-1A46-4B45-9384-BDED401AEFE9}"/>
              </a:ext>
            </a:extLst>
          </p:cNvPr>
          <p:cNvSpPr txBox="1"/>
          <p:nvPr/>
        </p:nvSpPr>
        <p:spPr>
          <a:xfrm>
            <a:off x="618702" y="684986"/>
            <a:ext cx="51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agent game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60B9E2-2301-4E37-ACF7-B5B948C6699D}"/>
              </a:ext>
            </a:extLst>
          </p:cNvPr>
          <p:cNvSpPr txBox="1"/>
          <p:nvPr/>
        </p:nvSpPr>
        <p:spPr>
          <a:xfrm>
            <a:off x="1196376" y="2506677"/>
            <a:ext cx="119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转移矩阵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B730DC1-1AA4-4057-9F66-469EA85D7CEF}"/>
              </a:ext>
            </a:extLst>
          </p:cNvPr>
          <p:cNvGrpSpPr/>
          <p:nvPr/>
        </p:nvGrpSpPr>
        <p:grpSpPr>
          <a:xfrm>
            <a:off x="973382" y="4787319"/>
            <a:ext cx="2431408" cy="387583"/>
            <a:chOff x="1347860" y="4588537"/>
            <a:chExt cx="2431408" cy="3875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8C9402-D336-4CCC-BAA3-F70B611543BD}"/>
                </a:ext>
              </a:extLst>
            </p:cNvPr>
            <p:cNvSpPr txBox="1"/>
            <p:nvPr/>
          </p:nvSpPr>
          <p:spPr>
            <a:xfrm>
              <a:off x="1347860" y="4588537"/>
              <a:ext cx="243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Pay-off function:</a:t>
              </a:r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6AC58B-6307-4400-A365-83BD7B69D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25" t="54817" r="82462"/>
            <a:stretch/>
          </p:blipFill>
          <p:spPr>
            <a:xfrm>
              <a:off x="3206566" y="4642581"/>
              <a:ext cx="134178" cy="333539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B3005BE0-F031-4346-B6CF-46A9062B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008" y="2398165"/>
            <a:ext cx="3383299" cy="455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6A940-F9BC-4FE2-8C94-AEE0F0F77242}"/>
                  </a:ext>
                </a:extLst>
              </p:cNvPr>
              <p:cNvSpPr txBox="1"/>
              <p:nvPr/>
            </p:nvSpPr>
            <p:spPr>
              <a:xfrm>
                <a:off x="973382" y="5542072"/>
                <a:ext cx="26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en-US" altLang="zh-CN" dirty="0"/>
                  <a:t>inverse temperature: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6A940-F9BC-4FE2-8C94-AEE0F0F7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82" y="5542072"/>
                <a:ext cx="2659805" cy="369332"/>
              </a:xfrm>
              <a:prstGeom prst="rect">
                <a:avLst/>
              </a:prstGeom>
              <a:blipFill>
                <a:blip r:embed="rId6"/>
                <a:stretch>
                  <a:fillRect l="-20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图片 37">
            <a:extLst>
              <a:ext uri="{FF2B5EF4-FFF2-40B4-BE49-F238E27FC236}">
                <a16:creationId xmlns:a16="http://schemas.microsoft.com/office/drawing/2014/main" id="{F9FBBC3D-ADB5-4F9C-B624-17E7D04791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60" b="43692"/>
          <a:stretch/>
        </p:blipFill>
        <p:spPr>
          <a:xfrm>
            <a:off x="2699997" y="3899195"/>
            <a:ext cx="2778659" cy="50270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C28FB87-8F0D-47E6-99F0-4999307A2EAD}"/>
              </a:ext>
            </a:extLst>
          </p:cNvPr>
          <p:cNvSpPr txBox="1"/>
          <p:nvPr/>
        </p:nvSpPr>
        <p:spPr>
          <a:xfrm>
            <a:off x="973382" y="3940233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function: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95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41CCE5-0346-46C1-AFEA-06D071172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60" b="43692"/>
          <a:stretch/>
        </p:blipFill>
        <p:spPr>
          <a:xfrm>
            <a:off x="2232858" y="2233435"/>
            <a:ext cx="2778659" cy="502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991A68-D0D6-4612-9F1B-28F3F3BB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172" y="1067671"/>
            <a:ext cx="2476518" cy="8667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B4ED41-052E-428D-9391-5C5EDCCAE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212" y="553164"/>
            <a:ext cx="4676775" cy="58864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DAE77F-1A46-4B45-9384-BDED401AEFE9}"/>
              </a:ext>
            </a:extLst>
          </p:cNvPr>
          <p:cNvSpPr txBox="1"/>
          <p:nvPr/>
        </p:nvSpPr>
        <p:spPr>
          <a:xfrm>
            <a:off x="285741" y="213827"/>
            <a:ext cx="51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agent game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60B9E2-2301-4E37-ACF7-B5B948C6699D}"/>
              </a:ext>
            </a:extLst>
          </p:cNvPr>
          <p:cNvSpPr txBox="1"/>
          <p:nvPr/>
        </p:nvSpPr>
        <p:spPr>
          <a:xfrm>
            <a:off x="600028" y="1249377"/>
            <a:ext cx="119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转移矩阵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8C9402-D336-4CCC-BAA3-F70B611543BD}"/>
              </a:ext>
            </a:extLst>
          </p:cNvPr>
          <p:cNvSpPr txBox="1"/>
          <p:nvPr/>
        </p:nvSpPr>
        <p:spPr>
          <a:xfrm>
            <a:off x="600027" y="1760309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Pay-off function: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36AC58B-6307-4400-A365-83BD7B69D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5" t="54817" r="82462"/>
          <a:stretch/>
        </p:blipFill>
        <p:spPr>
          <a:xfrm>
            <a:off x="2431313" y="1823124"/>
            <a:ext cx="134178" cy="3335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3005BE0-F031-4346-B6CF-46A9062B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661" y="1315617"/>
            <a:ext cx="2085990" cy="28099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EB491F0-98D0-4EE2-A03E-0E02D60E765C}"/>
              </a:ext>
            </a:extLst>
          </p:cNvPr>
          <p:cNvGrpSpPr/>
          <p:nvPr/>
        </p:nvGrpSpPr>
        <p:grpSpPr>
          <a:xfrm>
            <a:off x="1935895" y="4783033"/>
            <a:ext cx="2400652" cy="777281"/>
            <a:chOff x="1935895" y="4783033"/>
            <a:chExt cx="2400652" cy="77728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2D33A2C-40DD-42AA-AE1B-8857DAAA8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0604" b="70966"/>
            <a:stretch/>
          </p:blipFill>
          <p:spPr>
            <a:xfrm>
              <a:off x="2032475" y="5239514"/>
              <a:ext cx="1322768" cy="3208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0E19EAD-57C2-4021-9D86-0EDC3F9CF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29" t="50494" r="59761" b="-876"/>
            <a:stretch/>
          </p:blipFill>
          <p:spPr>
            <a:xfrm>
              <a:off x="1935895" y="4789598"/>
              <a:ext cx="447261" cy="37192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48F9C2E-D742-4CF9-9F88-085C5DBE0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57" r="14160" b="56542"/>
            <a:stretch/>
          </p:blipFill>
          <p:spPr>
            <a:xfrm>
              <a:off x="2666848" y="4783033"/>
              <a:ext cx="1669699" cy="32080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8AC9795-25E5-42F0-A302-4EBD6D4F0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19" t="4720" r="86353" b="59122"/>
            <a:stretch/>
          </p:blipFill>
          <p:spPr>
            <a:xfrm>
              <a:off x="2426042" y="4811899"/>
              <a:ext cx="198810" cy="266913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117513A-B8A6-4F3E-97B9-986913D1027F}"/>
              </a:ext>
            </a:extLst>
          </p:cNvPr>
          <p:cNvSpPr txBox="1"/>
          <p:nvPr/>
        </p:nvSpPr>
        <p:spPr>
          <a:xfrm>
            <a:off x="506243" y="2274473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function: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62C64E-EC59-4FFD-A3B5-9A095BCA6D3D}"/>
                  </a:ext>
                </a:extLst>
              </p:cNvPr>
              <p:cNvSpPr txBox="1"/>
              <p:nvPr/>
            </p:nvSpPr>
            <p:spPr>
              <a:xfrm>
                <a:off x="2123828" y="2694015"/>
                <a:ext cx="668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62C64E-EC59-4FFD-A3B5-9A095BCA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28" y="2694015"/>
                <a:ext cx="668132" cy="276999"/>
              </a:xfrm>
              <a:prstGeom prst="rect">
                <a:avLst/>
              </a:prstGeom>
              <a:blipFill>
                <a:blip r:embed="rId7"/>
                <a:stretch>
                  <a:fillRect l="-4545" r="-636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9E88F7E-D429-489D-826A-1EAE88001F6E}"/>
                  </a:ext>
                </a:extLst>
              </p:cNvPr>
              <p:cNvSpPr txBox="1"/>
              <p:nvPr/>
            </p:nvSpPr>
            <p:spPr>
              <a:xfrm>
                <a:off x="2123828" y="3035121"/>
                <a:ext cx="2135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9E88F7E-D429-489D-826A-1EAE8800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28" y="3035121"/>
                <a:ext cx="2135136" cy="276999"/>
              </a:xfrm>
              <a:prstGeom prst="rect">
                <a:avLst/>
              </a:prstGeom>
              <a:blipFill>
                <a:blip r:embed="rId8"/>
                <a:stretch>
                  <a:fillRect l="-2849" r="-256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B5FB2C7-2FAD-443F-9AB7-82CFEDB059E2}"/>
                  </a:ext>
                </a:extLst>
              </p:cNvPr>
              <p:cNvSpPr txBox="1"/>
              <p:nvPr/>
            </p:nvSpPr>
            <p:spPr>
              <a:xfrm>
                <a:off x="2123827" y="3408505"/>
                <a:ext cx="2815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B5FB2C7-2FAD-443F-9AB7-82CFEDB05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27" y="3408505"/>
                <a:ext cx="2815386" cy="276999"/>
              </a:xfrm>
              <a:prstGeom prst="rect">
                <a:avLst/>
              </a:prstGeom>
              <a:blipFill>
                <a:blip r:embed="rId9"/>
                <a:stretch>
                  <a:fillRect l="-649" t="-4348" r="-151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3CB8BC94-6A48-44DE-B436-D56F3885C2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7747" y="3783383"/>
            <a:ext cx="1796529" cy="410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879BF5-0206-41DC-B11E-545A28107254}"/>
                  </a:ext>
                </a:extLst>
              </p:cNvPr>
              <p:cNvSpPr txBox="1"/>
              <p:nvPr/>
            </p:nvSpPr>
            <p:spPr>
              <a:xfrm>
                <a:off x="312040" y="4329700"/>
                <a:ext cx="2431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又因为，当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/>
                  <a:t>，有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C879BF5-0206-41DC-B11E-545A2810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0" y="4329700"/>
                <a:ext cx="2431408" cy="369332"/>
              </a:xfrm>
              <a:prstGeom prst="rect">
                <a:avLst/>
              </a:prstGeom>
              <a:blipFill>
                <a:blip r:embed="rId11"/>
                <a:stretch>
                  <a:fillRect l="-2005" t="-8197" r="-175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35737C47-EA20-4A82-9AE6-443097078601}"/>
              </a:ext>
            </a:extLst>
          </p:cNvPr>
          <p:cNvSpPr txBox="1"/>
          <p:nvPr/>
        </p:nvSpPr>
        <p:spPr>
          <a:xfrm>
            <a:off x="312040" y="5702000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D07A99-63C1-405D-9387-47E8413500B5}"/>
                  </a:ext>
                </a:extLst>
              </p:cNvPr>
              <p:cNvSpPr txBox="1"/>
              <p:nvPr/>
            </p:nvSpPr>
            <p:spPr>
              <a:xfrm>
                <a:off x="1885661" y="5804781"/>
                <a:ext cx="23733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D07A99-63C1-405D-9387-47E841350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661" y="5804781"/>
                <a:ext cx="2373303" cy="276999"/>
              </a:xfrm>
              <a:prstGeom prst="rect">
                <a:avLst/>
              </a:prstGeom>
              <a:blipFill>
                <a:blip r:embed="rId12"/>
                <a:stretch>
                  <a:fillRect l="-25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9A1CCB0F-ACAD-45FA-9707-1071DF9C3FED}"/>
              </a:ext>
            </a:extLst>
          </p:cNvPr>
          <p:cNvSpPr/>
          <p:nvPr/>
        </p:nvSpPr>
        <p:spPr>
          <a:xfrm>
            <a:off x="285741" y="700708"/>
            <a:ext cx="6437471" cy="161026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EF087C8-4FC5-4870-9662-3CD5D51DE8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5731" y="6249969"/>
            <a:ext cx="3618855" cy="46778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5159A23F-2698-4371-B4FE-508B674ADD24}"/>
              </a:ext>
            </a:extLst>
          </p:cNvPr>
          <p:cNvSpPr txBox="1"/>
          <p:nvPr/>
        </p:nvSpPr>
        <p:spPr>
          <a:xfrm>
            <a:off x="312040" y="6274841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收敛标准</a:t>
            </a:r>
          </a:p>
        </p:txBody>
      </p:sp>
    </p:spTree>
    <p:extLst>
      <p:ext uri="{BB962C8B-B14F-4D97-AF65-F5344CB8AC3E}">
        <p14:creationId xmlns:p14="http://schemas.microsoft.com/office/powerpoint/2010/main" val="150764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991A68-D0D6-4612-9F1B-28F3F3BB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8" y="2956113"/>
            <a:ext cx="2476518" cy="8667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B4ED41-052E-428D-9391-5C5EDCCA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20"/>
          <a:stretch/>
        </p:blipFill>
        <p:spPr>
          <a:xfrm>
            <a:off x="6220427" y="2284372"/>
            <a:ext cx="4676775" cy="34423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3DAE77F-1A46-4B45-9384-BDED401AEFE9}"/>
              </a:ext>
            </a:extLst>
          </p:cNvPr>
          <p:cNvSpPr txBox="1"/>
          <p:nvPr/>
        </p:nvSpPr>
        <p:spPr>
          <a:xfrm>
            <a:off x="618702" y="684986"/>
            <a:ext cx="51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agent game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60B9E2-2301-4E37-ACF7-B5B948C6699D}"/>
              </a:ext>
            </a:extLst>
          </p:cNvPr>
          <p:cNvSpPr txBox="1"/>
          <p:nvPr/>
        </p:nvSpPr>
        <p:spPr>
          <a:xfrm>
            <a:off x="1196376" y="2506677"/>
            <a:ext cx="119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转移矩阵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B730DC1-1AA4-4057-9F66-469EA85D7CEF}"/>
              </a:ext>
            </a:extLst>
          </p:cNvPr>
          <p:cNvGrpSpPr/>
          <p:nvPr/>
        </p:nvGrpSpPr>
        <p:grpSpPr>
          <a:xfrm>
            <a:off x="973382" y="4787319"/>
            <a:ext cx="2431408" cy="387583"/>
            <a:chOff x="1347860" y="4588537"/>
            <a:chExt cx="2431408" cy="3875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8C9402-D336-4CCC-BAA3-F70B611543BD}"/>
                </a:ext>
              </a:extLst>
            </p:cNvPr>
            <p:cNvSpPr txBox="1"/>
            <p:nvPr/>
          </p:nvSpPr>
          <p:spPr>
            <a:xfrm>
              <a:off x="1347860" y="4588537"/>
              <a:ext cx="2431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Pay-off function:</a:t>
              </a:r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6AC58B-6307-4400-A365-83BD7B69D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25" t="54817" r="82462"/>
            <a:stretch/>
          </p:blipFill>
          <p:spPr>
            <a:xfrm>
              <a:off x="3206566" y="4642581"/>
              <a:ext cx="134178" cy="333539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B3005BE0-F031-4346-B6CF-46A9062B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009" y="2572917"/>
            <a:ext cx="2085990" cy="28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6A940-F9BC-4FE2-8C94-AEE0F0F77242}"/>
                  </a:ext>
                </a:extLst>
              </p:cNvPr>
              <p:cNvSpPr txBox="1"/>
              <p:nvPr/>
            </p:nvSpPr>
            <p:spPr>
              <a:xfrm>
                <a:off x="973382" y="5542072"/>
                <a:ext cx="265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</a:lstStyle>
              <a:p>
                <a:r>
                  <a:rPr lang="en-US" altLang="zh-CN" dirty="0"/>
                  <a:t>inverse temperature: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D66A940-F9BC-4FE2-8C94-AEE0F0F7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82" y="5542072"/>
                <a:ext cx="2659805" cy="369332"/>
              </a:xfrm>
              <a:prstGeom prst="rect">
                <a:avLst/>
              </a:prstGeom>
              <a:blipFill>
                <a:blip r:embed="rId6"/>
                <a:stretch>
                  <a:fillRect l="-20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CC28FB87-8F0D-47E6-99F0-4999307A2EAD}"/>
              </a:ext>
            </a:extLst>
          </p:cNvPr>
          <p:cNvSpPr txBox="1"/>
          <p:nvPr/>
        </p:nvSpPr>
        <p:spPr>
          <a:xfrm>
            <a:off x="973382" y="3940233"/>
            <a:ext cx="24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function: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D1883F1-152D-4A69-8FC1-C18F788A372D}"/>
              </a:ext>
            </a:extLst>
          </p:cNvPr>
          <p:cNvGrpSpPr/>
          <p:nvPr/>
        </p:nvGrpSpPr>
        <p:grpSpPr>
          <a:xfrm>
            <a:off x="2790660" y="3917752"/>
            <a:ext cx="2400652" cy="777281"/>
            <a:chOff x="1935895" y="4783033"/>
            <a:chExt cx="2400652" cy="77728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70D629C-AB7E-42DF-A6AA-1A370A554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0604" b="70966"/>
            <a:stretch/>
          </p:blipFill>
          <p:spPr>
            <a:xfrm>
              <a:off x="2032475" y="5239514"/>
              <a:ext cx="1322768" cy="3208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A011B67-064D-4776-8EBA-D0C22D0BC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29" t="50494" r="59761" b="-876"/>
            <a:stretch/>
          </p:blipFill>
          <p:spPr>
            <a:xfrm>
              <a:off x="1935895" y="4789598"/>
              <a:ext cx="447261" cy="37192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22810D6-D20A-463B-AFEA-D4AEDDD87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457" r="14160" b="56542"/>
            <a:stretch/>
          </p:blipFill>
          <p:spPr>
            <a:xfrm>
              <a:off x="2666848" y="4783033"/>
              <a:ext cx="1669699" cy="3208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3F0118A-9179-4F10-8087-BDECC21CC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19" t="4720" r="86353" b="59122"/>
            <a:stretch/>
          </p:blipFill>
          <p:spPr>
            <a:xfrm>
              <a:off x="2426042" y="4811899"/>
              <a:ext cx="198810" cy="266913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A0799B2-42A5-406B-A638-AE63B792D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353" y="1235058"/>
            <a:ext cx="1228338" cy="4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9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3DAE77F-1A46-4B45-9384-BDED401AEFE9}"/>
              </a:ext>
            </a:extLst>
          </p:cNvPr>
          <p:cNvSpPr txBox="1"/>
          <p:nvPr/>
        </p:nvSpPr>
        <p:spPr>
          <a:xfrm>
            <a:off x="643550" y="684986"/>
            <a:ext cx="51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agent game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87670-6BCB-48C1-AAB4-DDECC66F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111" y="3009530"/>
            <a:ext cx="2986109" cy="25479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AB2118-6138-4967-A97D-8BDC70C8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54" y="1402257"/>
            <a:ext cx="1632514" cy="4710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3F47E3-A1AB-494C-905C-C49F35560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527" y="2395276"/>
            <a:ext cx="2750863" cy="45513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11B3559-9D9B-4BF8-8F4B-513383B2722C}"/>
              </a:ext>
            </a:extLst>
          </p:cNvPr>
          <p:cNvSpPr txBox="1"/>
          <p:nvPr/>
        </p:nvSpPr>
        <p:spPr>
          <a:xfrm>
            <a:off x="2727050" y="5643284"/>
            <a:ext cx="304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AdvP49811"/>
              </a:rPr>
              <a:t>Kronecker tensor product: 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80A4161-C0EB-45AE-8FF5-62F21FBC50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00" b="84249"/>
          <a:stretch/>
        </p:blipFill>
        <p:spPr>
          <a:xfrm>
            <a:off x="7161397" y="673434"/>
            <a:ext cx="4676775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9A3E6B6-80F5-4106-8003-80C8C9401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14"/>
          <a:stretch/>
        </p:blipFill>
        <p:spPr>
          <a:xfrm>
            <a:off x="976745" y="1402257"/>
            <a:ext cx="280555" cy="47107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ED542BF-D6CF-471D-A36B-DC84DEFD5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926"/>
          <a:stretch/>
        </p:blipFill>
        <p:spPr>
          <a:xfrm>
            <a:off x="882323" y="2379332"/>
            <a:ext cx="610686" cy="455130"/>
          </a:xfrm>
          <a:prstGeom prst="rect">
            <a:avLst/>
          </a:prstGeom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33131E9-DDF8-4446-A01A-BCDA95BC094F}"/>
              </a:ext>
            </a:extLst>
          </p:cNvPr>
          <p:cNvGrpSpPr/>
          <p:nvPr/>
        </p:nvGrpSpPr>
        <p:grpSpPr>
          <a:xfrm>
            <a:off x="8054228" y="2606897"/>
            <a:ext cx="2897808" cy="2891869"/>
            <a:chOff x="8054228" y="2606897"/>
            <a:chExt cx="2897808" cy="289186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9A073F2-631D-40CE-916F-1EC1171A2347}"/>
                </a:ext>
              </a:extLst>
            </p:cNvPr>
            <p:cNvGrpSpPr/>
            <p:nvPr/>
          </p:nvGrpSpPr>
          <p:grpSpPr>
            <a:xfrm>
              <a:off x="8054228" y="4778766"/>
              <a:ext cx="720000" cy="720000"/>
              <a:chOff x="7345018" y="4731026"/>
              <a:chExt cx="720000" cy="72000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4B722AC-E655-4999-817E-DA3C719FC3FA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5A98090-F94F-4295-933C-400147713D7E}"/>
                  </a:ext>
                </a:extLst>
              </p:cNvPr>
              <p:cNvCxnSpPr>
                <a:cxnSpLocks/>
                <a:stCxn id="26" idx="1"/>
                <a:endCxn id="26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C6829475-B084-4AF3-B90E-679368141BBE}"/>
                  </a:ext>
                </a:extLst>
              </p:cNvPr>
              <p:cNvCxnSpPr>
                <a:cxnSpLocks/>
                <a:stCxn id="26" idx="0"/>
                <a:endCxn id="26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DAB9071-FB83-4C79-A294-8BAD547E8933}"/>
                </a:ext>
              </a:extLst>
            </p:cNvPr>
            <p:cNvGrpSpPr/>
            <p:nvPr/>
          </p:nvGrpSpPr>
          <p:grpSpPr>
            <a:xfrm>
              <a:off x="8779785" y="4778766"/>
              <a:ext cx="720000" cy="720000"/>
              <a:chOff x="7345018" y="4731026"/>
              <a:chExt cx="720000" cy="720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0BF68D3-45A0-4D07-9893-D76D5B3F0E3C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7722EDD-2B25-4184-A35A-DA796F1704CC}"/>
                  </a:ext>
                </a:extLst>
              </p:cNvPr>
              <p:cNvCxnSpPr>
                <a:cxnSpLocks/>
                <a:stCxn id="42" idx="1"/>
                <a:endCxn id="42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2478CBE5-DF71-45B0-8B78-C22DD7C3501C}"/>
                  </a:ext>
                </a:extLst>
              </p:cNvPr>
              <p:cNvCxnSpPr>
                <a:cxnSpLocks/>
                <a:stCxn id="42" idx="0"/>
                <a:endCxn id="42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B5EF39C-CA87-4C63-99AB-CFC361CC1CA0}"/>
                </a:ext>
              </a:extLst>
            </p:cNvPr>
            <p:cNvGrpSpPr/>
            <p:nvPr/>
          </p:nvGrpSpPr>
          <p:grpSpPr>
            <a:xfrm>
              <a:off x="8779785" y="4051018"/>
              <a:ext cx="720000" cy="720000"/>
              <a:chOff x="7345018" y="4731026"/>
              <a:chExt cx="720000" cy="72000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DAF7B4E-FFE1-496D-8E9D-B0D6CE19223F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20376E1-D1A8-46F6-B1CC-E6C7862357A5}"/>
                  </a:ext>
                </a:extLst>
              </p:cNvPr>
              <p:cNvCxnSpPr>
                <a:cxnSpLocks/>
                <a:stCxn id="46" idx="1"/>
                <a:endCxn id="46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26CC0F67-AB05-4353-AAEE-6A2F9D3D1FCE}"/>
                  </a:ext>
                </a:extLst>
              </p:cNvPr>
              <p:cNvCxnSpPr>
                <a:cxnSpLocks/>
                <a:stCxn id="46" idx="0"/>
                <a:endCxn id="46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50987DC-A641-47B4-9343-6C258AE91164}"/>
                </a:ext>
              </a:extLst>
            </p:cNvPr>
            <p:cNvGrpSpPr/>
            <p:nvPr/>
          </p:nvGrpSpPr>
          <p:grpSpPr>
            <a:xfrm>
              <a:off x="8054228" y="4058766"/>
              <a:ext cx="720000" cy="720000"/>
              <a:chOff x="7345018" y="4731026"/>
              <a:chExt cx="720000" cy="72000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57F94DA-F67D-48AF-B63D-AC8F4AA56E66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E5F3B03-6818-4A67-9A8E-E0231534F530}"/>
                  </a:ext>
                </a:extLst>
              </p:cNvPr>
              <p:cNvCxnSpPr>
                <a:cxnSpLocks/>
                <a:stCxn id="50" idx="1"/>
                <a:endCxn id="50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66158CCF-0E0A-401B-8E50-29A916C5EA61}"/>
                  </a:ext>
                </a:extLst>
              </p:cNvPr>
              <p:cNvCxnSpPr>
                <a:cxnSpLocks/>
                <a:stCxn id="50" idx="0"/>
                <a:endCxn id="50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03D22DA-B125-4648-A6B0-0B37E29BACA9}"/>
                </a:ext>
              </a:extLst>
            </p:cNvPr>
            <p:cNvGrpSpPr/>
            <p:nvPr/>
          </p:nvGrpSpPr>
          <p:grpSpPr>
            <a:xfrm>
              <a:off x="8054228" y="3331018"/>
              <a:ext cx="720000" cy="720000"/>
              <a:chOff x="7345018" y="4731026"/>
              <a:chExt cx="720000" cy="72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EFEC4DB-9619-48B3-852E-936001AAA85E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433A096A-3861-4D48-A4D5-44BF1AA5E1D8}"/>
                  </a:ext>
                </a:extLst>
              </p:cNvPr>
              <p:cNvCxnSpPr>
                <a:cxnSpLocks/>
                <a:stCxn id="54" idx="1"/>
                <a:endCxn id="54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818B90CE-CABC-43BF-8E65-C6721BCB7845}"/>
                  </a:ext>
                </a:extLst>
              </p:cNvPr>
              <p:cNvCxnSpPr>
                <a:cxnSpLocks/>
                <a:stCxn id="54" idx="0"/>
                <a:endCxn id="54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515932E-E833-45CE-9002-DECAB47171CC}"/>
                </a:ext>
              </a:extLst>
            </p:cNvPr>
            <p:cNvGrpSpPr/>
            <p:nvPr/>
          </p:nvGrpSpPr>
          <p:grpSpPr>
            <a:xfrm>
              <a:off x="8779785" y="3331018"/>
              <a:ext cx="720000" cy="720000"/>
              <a:chOff x="7345018" y="4731026"/>
              <a:chExt cx="720000" cy="720000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65ACEF5-92D0-4FE1-9004-ABDE7AF07E53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4A31E49-A32B-4377-B96C-C6D57DE7D088}"/>
                  </a:ext>
                </a:extLst>
              </p:cNvPr>
              <p:cNvCxnSpPr>
                <a:cxnSpLocks/>
                <a:stCxn id="58" idx="1"/>
                <a:endCxn id="58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9E86BC09-DF3E-4E0F-B66B-6C00B5A51317}"/>
                  </a:ext>
                </a:extLst>
              </p:cNvPr>
              <p:cNvCxnSpPr>
                <a:cxnSpLocks/>
                <a:stCxn id="58" idx="0"/>
                <a:endCxn id="58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9521AB0-462F-4776-AED7-E905981C96A5}"/>
                </a:ext>
              </a:extLst>
            </p:cNvPr>
            <p:cNvGrpSpPr/>
            <p:nvPr/>
          </p:nvGrpSpPr>
          <p:grpSpPr>
            <a:xfrm>
              <a:off x="8777007" y="2614651"/>
              <a:ext cx="720000" cy="720000"/>
              <a:chOff x="7345018" y="4731026"/>
              <a:chExt cx="720000" cy="72000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37D9AF7-9F19-4B34-817B-21DC5DC15927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181AC0C-B68E-4560-9F53-3F34577C6C1F}"/>
                  </a:ext>
                </a:extLst>
              </p:cNvPr>
              <p:cNvCxnSpPr>
                <a:cxnSpLocks/>
                <a:stCxn id="62" idx="1"/>
                <a:endCxn id="62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221AE4CF-FBF3-4978-BA1E-4FC66758CFF4}"/>
                  </a:ext>
                </a:extLst>
              </p:cNvPr>
              <p:cNvCxnSpPr>
                <a:cxnSpLocks/>
                <a:stCxn id="62" idx="0"/>
                <a:endCxn id="62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9B69D66-1CDE-4C12-A7ED-A5977E95EA5C}"/>
                </a:ext>
              </a:extLst>
            </p:cNvPr>
            <p:cNvGrpSpPr/>
            <p:nvPr/>
          </p:nvGrpSpPr>
          <p:grpSpPr>
            <a:xfrm>
              <a:off x="8054228" y="2611018"/>
              <a:ext cx="720000" cy="720000"/>
              <a:chOff x="7345018" y="4731026"/>
              <a:chExt cx="720000" cy="72000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AD022E-875B-4A2D-8364-EFCEF457CBBA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39D3F40-2944-4659-8A3B-BC6955BC436C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1581480-B783-4715-BBEB-C1A755389B28}"/>
                  </a:ext>
                </a:extLst>
              </p:cNvPr>
              <p:cNvCxnSpPr>
                <a:cxnSpLocks/>
                <a:stCxn id="66" idx="0"/>
                <a:endCxn id="66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CAEA4B6-74D5-402C-A89D-A782FFAE795E}"/>
                </a:ext>
              </a:extLst>
            </p:cNvPr>
            <p:cNvGrpSpPr/>
            <p:nvPr/>
          </p:nvGrpSpPr>
          <p:grpSpPr>
            <a:xfrm>
              <a:off x="9493092" y="3342400"/>
              <a:ext cx="729472" cy="720000"/>
              <a:chOff x="7345018" y="4731026"/>
              <a:chExt cx="720000" cy="72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050F43F-1B62-4046-855C-8513D4744818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30723C9-218C-4428-94A4-81EA7D79ED51}"/>
                  </a:ext>
                </a:extLst>
              </p:cNvPr>
              <p:cNvCxnSpPr>
                <a:cxnSpLocks/>
                <a:stCxn id="70" idx="1"/>
                <a:endCxn id="70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EBFE3C14-D379-413F-B036-A6A73B3796A7}"/>
                  </a:ext>
                </a:extLst>
              </p:cNvPr>
              <p:cNvCxnSpPr>
                <a:cxnSpLocks/>
                <a:stCxn id="70" idx="0"/>
                <a:endCxn id="70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1D2D47-3A9C-41DA-8090-17A0C609626F}"/>
                </a:ext>
              </a:extLst>
            </p:cNvPr>
            <p:cNvGrpSpPr/>
            <p:nvPr/>
          </p:nvGrpSpPr>
          <p:grpSpPr>
            <a:xfrm>
              <a:off x="10222564" y="3334892"/>
              <a:ext cx="729472" cy="720000"/>
              <a:chOff x="7345018" y="4731026"/>
              <a:chExt cx="720000" cy="72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214B89-A28F-4CA2-BD47-CB4A55C2EF13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5A4C52F-4E60-4D0E-A382-AB828DE0D515}"/>
                  </a:ext>
                </a:extLst>
              </p:cNvPr>
              <p:cNvCxnSpPr>
                <a:cxnSpLocks/>
                <a:stCxn id="74" idx="1"/>
                <a:endCxn id="74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0E570AAC-03A7-4D52-A3B3-D0B902732131}"/>
                  </a:ext>
                </a:extLst>
              </p:cNvPr>
              <p:cNvCxnSpPr>
                <a:cxnSpLocks/>
                <a:stCxn id="74" idx="0"/>
                <a:endCxn id="74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562E009-4401-4724-8D89-910DC333F7C3}"/>
                </a:ext>
              </a:extLst>
            </p:cNvPr>
            <p:cNvGrpSpPr/>
            <p:nvPr/>
          </p:nvGrpSpPr>
          <p:grpSpPr>
            <a:xfrm>
              <a:off x="10215870" y="2606897"/>
              <a:ext cx="729472" cy="720000"/>
              <a:chOff x="7345018" y="4731026"/>
              <a:chExt cx="720000" cy="720000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4C1853B-C86C-4AC1-9D57-22E8D5201FF4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2553CA5C-666F-42F7-BC4F-C9CA2156C425}"/>
                  </a:ext>
                </a:extLst>
              </p:cNvPr>
              <p:cNvCxnSpPr>
                <a:cxnSpLocks/>
                <a:stCxn id="78" idx="1"/>
                <a:endCxn id="78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249E3A70-8C40-4160-8A0A-21312FBF5FF7}"/>
                  </a:ext>
                </a:extLst>
              </p:cNvPr>
              <p:cNvCxnSpPr>
                <a:cxnSpLocks/>
                <a:stCxn id="78" idx="0"/>
                <a:endCxn id="78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B035683-645C-4830-92AA-C7C61EF9FD8B}"/>
                </a:ext>
              </a:extLst>
            </p:cNvPr>
            <p:cNvGrpSpPr/>
            <p:nvPr/>
          </p:nvGrpSpPr>
          <p:grpSpPr>
            <a:xfrm>
              <a:off x="9493092" y="2609148"/>
              <a:ext cx="729472" cy="720000"/>
              <a:chOff x="7345018" y="4731026"/>
              <a:chExt cx="720000" cy="720000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125F48-F045-4493-A524-F5FB9B63EC5F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3ABEDF5-147B-48BD-83BF-56B840922A49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D02FF8A-DB65-4E56-B713-4A92735684EC}"/>
                  </a:ext>
                </a:extLst>
              </p:cNvPr>
              <p:cNvCxnSpPr>
                <a:cxnSpLocks/>
                <a:stCxn id="82" idx="0"/>
                <a:endCxn id="82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8A5DD636-029A-4846-955A-EB87FE397DF9}"/>
                </a:ext>
              </a:extLst>
            </p:cNvPr>
            <p:cNvGrpSpPr/>
            <p:nvPr/>
          </p:nvGrpSpPr>
          <p:grpSpPr>
            <a:xfrm>
              <a:off x="9495870" y="4771017"/>
              <a:ext cx="720000" cy="720000"/>
              <a:chOff x="7345018" y="4731026"/>
              <a:chExt cx="720000" cy="72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58BD2A6-7739-4BFA-8C12-ECA888702AC4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807E456D-FAC5-4CD2-BCDB-EFB524A8518D}"/>
                  </a:ext>
                </a:extLst>
              </p:cNvPr>
              <p:cNvCxnSpPr>
                <a:cxnSpLocks/>
                <a:stCxn id="86" idx="1"/>
                <a:endCxn id="86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F2317BD-4EF6-4100-B914-9C07132EDCD7}"/>
                  </a:ext>
                </a:extLst>
              </p:cNvPr>
              <p:cNvCxnSpPr>
                <a:cxnSpLocks/>
                <a:stCxn id="86" idx="0"/>
                <a:endCxn id="86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050B78B-630D-4A9D-9C4D-DF784B6BACF2}"/>
                </a:ext>
              </a:extLst>
            </p:cNvPr>
            <p:cNvGrpSpPr/>
            <p:nvPr/>
          </p:nvGrpSpPr>
          <p:grpSpPr>
            <a:xfrm>
              <a:off x="10221427" y="4771017"/>
              <a:ext cx="720000" cy="720000"/>
              <a:chOff x="7345018" y="4731026"/>
              <a:chExt cx="720000" cy="72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66B3D06-7BD5-4A21-AB0F-BC904215FE11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1BF866A4-0201-4E4E-A700-8D0CA8AA4766}"/>
                  </a:ext>
                </a:extLst>
              </p:cNvPr>
              <p:cNvCxnSpPr>
                <a:cxnSpLocks/>
                <a:stCxn id="90" idx="1"/>
                <a:endCxn id="90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735EBE9C-FDE0-45B1-8531-60F3406A4559}"/>
                  </a:ext>
                </a:extLst>
              </p:cNvPr>
              <p:cNvCxnSpPr>
                <a:cxnSpLocks/>
                <a:stCxn id="90" idx="0"/>
                <a:endCxn id="90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3294B89-FAF9-4853-A2F4-80523883514E}"/>
                </a:ext>
              </a:extLst>
            </p:cNvPr>
            <p:cNvGrpSpPr/>
            <p:nvPr/>
          </p:nvGrpSpPr>
          <p:grpSpPr>
            <a:xfrm>
              <a:off x="10221427" y="4043269"/>
              <a:ext cx="720000" cy="720000"/>
              <a:chOff x="7345018" y="4731026"/>
              <a:chExt cx="720000" cy="72000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C94A6BD-92E5-45D9-8AD1-396D1CF4152F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96C4110A-4A0B-4384-A6A2-2E5E22EE0B62}"/>
                  </a:ext>
                </a:extLst>
              </p:cNvPr>
              <p:cNvCxnSpPr>
                <a:cxnSpLocks/>
                <a:stCxn id="94" idx="1"/>
                <a:endCxn id="94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C7D99B17-39E8-4204-B5C3-984351AACF68}"/>
                  </a:ext>
                </a:extLst>
              </p:cNvPr>
              <p:cNvCxnSpPr>
                <a:cxnSpLocks/>
                <a:stCxn id="94" idx="0"/>
                <a:endCxn id="94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F3B6A17-5F54-45DA-A3EE-FCEE554F62A7}"/>
                </a:ext>
              </a:extLst>
            </p:cNvPr>
            <p:cNvGrpSpPr/>
            <p:nvPr/>
          </p:nvGrpSpPr>
          <p:grpSpPr>
            <a:xfrm>
              <a:off x="9495870" y="4051017"/>
              <a:ext cx="720000" cy="720000"/>
              <a:chOff x="7345018" y="4731026"/>
              <a:chExt cx="720000" cy="72000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BC61984-EE9F-4167-9F94-C33421E3BCFB}"/>
                  </a:ext>
                </a:extLst>
              </p:cNvPr>
              <p:cNvSpPr/>
              <p:nvPr/>
            </p:nvSpPr>
            <p:spPr>
              <a:xfrm>
                <a:off x="7345018" y="473102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50379774-897E-4CDB-8141-8DE424DAE70C}"/>
                  </a:ext>
                </a:extLst>
              </p:cNvPr>
              <p:cNvCxnSpPr>
                <a:cxnSpLocks/>
                <a:stCxn id="98" idx="1"/>
                <a:endCxn id="98" idx="3"/>
              </p:cNvCxnSpPr>
              <p:nvPr/>
            </p:nvCxnSpPr>
            <p:spPr>
              <a:xfrm>
                <a:off x="7345018" y="5091026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66E19CA5-0B35-4C2D-842D-A0AE6DB5CAE4}"/>
                  </a:ext>
                </a:extLst>
              </p:cNvPr>
              <p:cNvCxnSpPr>
                <a:cxnSpLocks/>
                <a:stCxn id="98" idx="0"/>
                <a:endCxn id="98" idx="2"/>
              </p:cNvCxnSpPr>
              <p:nvPr/>
            </p:nvCxnSpPr>
            <p:spPr>
              <a:xfrm>
                <a:off x="7705018" y="4731026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587A553-47E7-415B-A1FC-3EAFDCF20016}"/>
              </a:ext>
            </a:extLst>
          </p:cNvPr>
          <p:cNvSpPr txBox="1"/>
          <p:nvPr/>
        </p:nvSpPr>
        <p:spPr>
          <a:xfrm>
            <a:off x="7982045" y="2092572"/>
            <a:ext cx="10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3F495DD-1439-4C82-927B-5D2FD6C0A36F}"/>
              </a:ext>
            </a:extLst>
          </p:cNvPr>
          <p:cNvSpPr txBox="1"/>
          <p:nvPr/>
        </p:nvSpPr>
        <p:spPr>
          <a:xfrm>
            <a:off x="7504248" y="2541203"/>
            <a:ext cx="5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FB05C7BF-9FB6-4B02-BD79-6A8F3D60F1E8}"/>
              </a:ext>
            </a:extLst>
          </p:cNvPr>
          <p:cNvSpPr/>
          <p:nvPr/>
        </p:nvSpPr>
        <p:spPr>
          <a:xfrm>
            <a:off x="1685925" y="1495425"/>
            <a:ext cx="97155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8DBD559E-C8F4-4ED1-9BC7-3E0DE1DEEE9C}"/>
              </a:ext>
            </a:extLst>
          </p:cNvPr>
          <p:cNvSpPr/>
          <p:nvPr/>
        </p:nvSpPr>
        <p:spPr>
          <a:xfrm>
            <a:off x="1710987" y="2525934"/>
            <a:ext cx="97155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1408DD64-B687-44F4-8218-8729E99112AC}"/>
              </a:ext>
            </a:extLst>
          </p:cNvPr>
          <p:cNvSpPr/>
          <p:nvPr/>
        </p:nvSpPr>
        <p:spPr>
          <a:xfrm rot="5400000">
            <a:off x="9316700" y="1759089"/>
            <a:ext cx="97155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F461A781-FC52-4B4A-B75E-C6C442C692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850" b="1"/>
          <a:stretch/>
        </p:blipFill>
        <p:spPr>
          <a:xfrm>
            <a:off x="7967798" y="6000132"/>
            <a:ext cx="1510379" cy="438765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D6C59E5F-06A8-4055-BFA9-D97CA7B02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512" y="5960082"/>
            <a:ext cx="1473564" cy="4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5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3DAE77F-1A46-4B45-9384-BDED401AEFE9}"/>
              </a:ext>
            </a:extLst>
          </p:cNvPr>
          <p:cNvSpPr txBox="1"/>
          <p:nvPr/>
        </p:nvSpPr>
        <p:spPr>
          <a:xfrm>
            <a:off x="643550" y="684986"/>
            <a:ext cx="513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agent game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BBFA03-D9F6-4640-A0E5-0961B331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05" y="1679655"/>
            <a:ext cx="2986109" cy="328914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2406EE2-A4B9-4E9F-B015-63DCF494A8B2}"/>
              </a:ext>
            </a:extLst>
          </p:cNvPr>
          <p:cNvGrpSpPr/>
          <p:nvPr/>
        </p:nvGrpSpPr>
        <p:grpSpPr>
          <a:xfrm>
            <a:off x="1375001" y="2021483"/>
            <a:ext cx="3197390" cy="1212770"/>
            <a:chOff x="1935895" y="4783033"/>
            <a:chExt cx="2400652" cy="77728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F19BD27-047B-4C15-B34E-5919A2BAC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604" b="70966"/>
            <a:stretch/>
          </p:blipFill>
          <p:spPr>
            <a:xfrm>
              <a:off x="2032475" y="5239514"/>
              <a:ext cx="1322768" cy="3208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7AA6DB6-A9E3-46F5-8CDD-5168125C1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29" t="50494" r="59761" b="-876"/>
            <a:stretch/>
          </p:blipFill>
          <p:spPr>
            <a:xfrm>
              <a:off x="1935895" y="4789598"/>
              <a:ext cx="447261" cy="37192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E377D63-6888-49F8-8D4E-831391B19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457" r="14160" b="56542"/>
            <a:stretch/>
          </p:blipFill>
          <p:spPr>
            <a:xfrm>
              <a:off x="2666848" y="4783033"/>
              <a:ext cx="1669699" cy="3208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695521A-D63A-4B8A-9C26-F3317B9BD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19" t="4720" r="86353" b="59122"/>
            <a:stretch/>
          </p:blipFill>
          <p:spPr>
            <a:xfrm>
              <a:off x="2426042" y="4811899"/>
              <a:ext cx="198810" cy="266913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93AF67A-8220-48B8-83BA-A1D5D055A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390" y="5596981"/>
            <a:ext cx="1345409" cy="52521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0F92416-8158-42C1-96CF-6BF989A31796}"/>
              </a:ext>
            </a:extLst>
          </p:cNvPr>
          <p:cNvSpPr txBox="1"/>
          <p:nvPr/>
        </p:nvSpPr>
        <p:spPr>
          <a:xfrm>
            <a:off x="2554530" y="5699653"/>
            <a:ext cx="343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dvP49811"/>
              </a:rPr>
              <a:t>quantal response equilibria(QRE)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CCC6BF9-3385-4242-93BC-F84576257BB1}"/>
              </a:ext>
            </a:extLst>
          </p:cNvPr>
          <p:cNvSpPr/>
          <p:nvPr/>
        </p:nvSpPr>
        <p:spPr>
          <a:xfrm>
            <a:off x="4823723" y="3099770"/>
            <a:ext cx="971550" cy="708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1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DE0FA-F8D2-451C-A9AE-C8B4D2DC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3097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 hunt game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E0F79-770B-40D0-AEF6-A4DCF83B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443859"/>
            <a:ext cx="4972086" cy="2919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A58D0F-8326-4031-931F-6CCF4999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94" y="1194593"/>
            <a:ext cx="6853288" cy="5586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03EAB7-44AB-41C0-9276-4FD200BB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3" y="4363294"/>
            <a:ext cx="1905250" cy="20985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F39858-1D79-4A70-A5C1-62F453127375}"/>
              </a:ext>
            </a:extLst>
          </p:cNvPr>
          <p:cNvSpPr txBox="1"/>
          <p:nvPr/>
        </p:nvSpPr>
        <p:spPr>
          <a:xfrm>
            <a:off x="2709413" y="4535428"/>
            <a:ext cx="2528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1: </a:t>
            </a:r>
            <a:r>
              <a:rPr lang="zh-CN" altLang="en-US" sz="1200" dirty="0"/>
              <a:t>不知道对方的目的，当作不存在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：知道对方的目的，但是对方是无意识的电脑，不知道我的目的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：对方是把我当成电脑的人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：对方是把我当成人的人，但是以为我把他当成电脑</a:t>
            </a:r>
          </a:p>
        </p:txBody>
      </p:sp>
    </p:spTree>
    <p:extLst>
      <p:ext uri="{BB962C8B-B14F-4D97-AF65-F5344CB8AC3E}">
        <p14:creationId xmlns:p14="http://schemas.microsoft.com/office/powerpoint/2010/main" val="26354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9FF1152-3BD7-4B88-AF3E-404DAD0D8843}"/>
              </a:ext>
            </a:extLst>
          </p:cNvPr>
          <p:cNvSpPr txBox="1">
            <a:spLocks/>
          </p:cNvSpPr>
          <p:nvPr/>
        </p:nvSpPr>
        <p:spPr>
          <a:xfrm>
            <a:off x="349250" y="247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Inferring an Agent’s Strategy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0C11F1-C0E8-4097-9305-8A957DF4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53" y="1399828"/>
            <a:ext cx="6072994" cy="27686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1301DBA-307C-46CF-A687-891D13EE00C6}"/>
              </a:ext>
            </a:extLst>
          </p:cNvPr>
          <p:cNvSpPr txBox="1"/>
          <p:nvPr/>
        </p:nvSpPr>
        <p:spPr>
          <a:xfrm>
            <a:off x="8065405" y="1716671"/>
            <a:ext cx="488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k1: my order of strategy</a:t>
            </a:r>
          </a:p>
          <a:p>
            <a:r>
              <a:rPr lang="en-US" altLang="zh-CN" dirty="0"/>
              <a:t>k2: opponent’s order of strategy</a:t>
            </a:r>
          </a:p>
          <a:p>
            <a:r>
              <a:rPr lang="en-US" altLang="zh-CN" dirty="0"/>
              <a:t>y: observed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323</Words>
  <Application>Microsoft Office PowerPoint</Application>
  <PresentationFormat>宽屏</PresentationFormat>
  <Paragraphs>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AdvP49811</vt:lpstr>
      <vt:lpstr>等线</vt:lpstr>
      <vt:lpstr>等线 Light</vt:lpstr>
      <vt:lpstr>微软雅黑</vt:lpstr>
      <vt:lpstr>Arial</vt:lpstr>
      <vt:lpstr>Cambria Math</vt:lpstr>
      <vt:lpstr>Office 主题​​</vt:lpstr>
      <vt:lpstr>Game Theory of Mind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Stag hunt game</vt:lpstr>
      <vt:lpstr>PowerPoint 演示文稿</vt:lpstr>
      <vt:lpstr>PowerPoint 演示文稿</vt:lpstr>
      <vt:lpstr>PowerPoint 演示文稿</vt:lpstr>
      <vt:lpstr>Simulation</vt:lpstr>
      <vt:lpstr>Simulation</vt:lpstr>
      <vt:lpstr>PowerPoint 演示文稿</vt:lpstr>
      <vt:lpstr>PowerPoint 演示文稿</vt:lpstr>
      <vt:lpstr>Experiments</vt:lpstr>
      <vt:lpstr>Experiments</vt:lpstr>
      <vt:lpstr>Simulation results: value function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of Mind</dc:title>
  <dc:creator>Li Yuhang</dc:creator>
  <cp:lastModifiedBy>Li Yuhang</cp:lastModifiedBy>
  <cp:revision>1</cp:revision>
  <dcterms:created xsi:type="dcterms:W3CDTF">2022-03-11T12:44:43Z</dcterms:created>
  <dcterms:modified xsi:type="dcterms:W3CDTF">2022-03-11T14:10:28Z</dcterms:modified>
</cp:coreProperties>
</file>