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0"/>
  </p:notesMasterIdLst>
  <p:sldIdLst>
    <p:sldId id="260" r:id="rId3"/>
    <p:sldId id="270" r:id="rId4"/>
    <p:sldId id="296" r:id="rId5"/>
    <p:sldId id="299" r:id="rId6"/>
    <p:sldId id="300" r:id="rId7"/>
    <p:sldId id="301" r:id="rId8"/>
    <p:sldId id="288" r:id="rId9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5125" userDrawn="1">
          <p15:clr>
            <a:srgbClr val="A4A3A4"/>
          </p15:clr>
        </p15:guide>
        <p15:guide id="3" pos="1519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2319" userDrawn="1">
          <p15:clr>
            <a:srgbClr val="A4A3A4"/>
          </p15:clr>
        </p15:guide>
        <p15:guide id="7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14F"/>
    <a:srgbClr val="0174AB"/>
    <a:srgbClr val="666666"/>
    <a:srgbClr val="BFC0C0"/>
    <a:srgbClr val="9F9D9A"/>
    <a:srgbClr val="0A377B"/>
    <a:srgbClr val="000000"/>
    <a:srgbClr val="083F80"/>
    <a:srgbClr val="1F497D"/>
    <a:srgbClr val="967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82375" autoAdjust="0"/>
  </p:normalViewPr>
  <p:slideViewPr>
    <p:cSldViewPr snapToGrid="0" showGuides="1">
      <p:cViewPr varScale="1">
        <p:scale>
          <a:sx n="71" d="100"/>
          <a:sy n="71" d="100"/>
        </p:scale>
        <p:origin x="2011" y="62"/>
      </p:cViewPr>
      <p:guideLst>
        <p:guide orient="horz" pos="255"/>
        <p:guide pos="5125"/>
        <p:guide pos="1519"/>
        <p:guide orient="horz" pos="1139"/>
        <p:guide orient="horz" pos="2319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8B421-AE4D-4877-A92C-F3DB77FB3E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AE97491-51A3-4B5F-BFA4-54EC5E1AFF67}">
      <dgm:prSet phldrT="[文本]"/>
      <dgm:spPr/>
      <dgm:t>
        <a:bodyPr/>
        <a:lstStyle/>
        <a:p>
          <a:r>
            <a:rPr lang="zh-CN" altLang="en-US" dirty="0"/>
            <a:t>管理模块</a:t>
          </a:r>
        </a:p>
      </dgm:t>
    </dgm:pt>
    <dgm:pt modelId="{562C725E-3405-45D2-9392-C44706573359}" type="parTrans" cxnId="{02154D20-5DF8-4BC3-A67F-3817D642DA04}">
      <dgm:prSet/>
      <dgm:spPr/>
      <dgm:t>
        <a:bodyPr/>
        <a:lstStyle/>
        <a:p>
          <a:endParaRPr lang="zh-CN" altLang="en-US"/>
        </a:p>
      </dgm:t>
    </dgm:pt>
    <dgm:pt modelId="{11BFEB08-B469-4102-AB30-506FA3A6F93C}" type="sibTrans" cxnId="{02154D20-5DF8-4BC3-A67F-3817D642DA04}">
      <dgm:prSet/>
      <dgm:spPr/>
      <dgm:t>
        <a:bodyPr/>
        <a:lstStyle/>
        <a:p>
          <a:endParaRPr lang="zh-CN" altLang="en-US"/>
        </a:p>
      </dgm:t>
    </dgm:pt>
    <dgm:pt modelId="{EF7FF8A0-D479-488E-8381-60C210E57227}">
      <dgm:prSet phldrT="[文本]"/>
      <dgm:spPr/>
      <dgm:t>
        <a:bodyPr/>
        <a:lstStyle/>
        <a:p>
          <a:r>
            <a:rPr lang="zh-CN" altLang="en-US" dirty="0"/>
            <a:t>图表显示模块</a:t>
          </a:r>
        </a:p>
      </dgm:t>
    </dgm:pt>
    <dgm:pt modelId="{0408A4E8-2310-4F88-8A5C-BEFA2E620E01}" type="parTrans" cxnId="{446AD77D-D456-4A10-80E8-0F9F7C096F6E}">
      <dgm:prSet/>
      <dgm:spPr/>
      <dgm:t>
        <a:bodyPr/>
        <a:lstStyle/>
        <a:p>
          <a:endParaRPr lang="zh-CN" altLang="en-US"/>
        </a:p>
      </dgm:t>
    </dgm:pt>
    <dgm:pt modelId="{572EA008-7CF8-4999-BD5A-22D1ECBEA026}" type="sibTrans" cxnId="{446AD77D-D456-4A10-80E8-0F9F7C096F6E}">
      <dgm:prSet/>
      <dgm:spPr/>
      <dgm:t>
        <a:bodyPr/>
        <a:lstStyle/>
        <a:p>
          <a:endParaRPr lang="zh-CN" altLang="en-US"/>
        </a:p>
      </dgm:t>
    </dgm:pt>
    <dgm:pt modelId="{B8CBFE79-24FB-464C-9024-7728D0881C32}">
      <dgm:prSet phldrT="[文本]"/>
      <dgm:spPr/>
      <dgm:t>
        <a:bodyPr/>
        <a:lstStyle/>
        <a:p>
          <a:r>
            <a:rPr lang="zh-CN" altLang="en-US" dirty="0"/>
            <a:t>爬虫模块</a:t>
          </a:r>
        </a:p>
      </dgm:t>
    </dgm:pt>
    <dgm:pt modelId="{45F8827D-2EDB-4F3F-8B05-299E13BDC8EB}" type="parTrans" cxnId="{249BA398-F803-4B42-BD40-ED89EF14277C}">
      <dgm:prSet/>
      <dgm:spPr/>
      <dgm:t>
        <a:bodyPr/>
        <a:lstStyle/>
        <a:p>
          <a:endParaRPr lang="zh-CN" altLang="en-US"/>
        </a:p>
      </dgm:t>
    </dgm:pt>
    <dgm:pt modelId="{723902D4-7C65-4B79-A2F7-814784068F2B}" type="sibTrans" cxnId="{249BA398-F803-4B42-BD40-ED89EF14277C}">
      <dgm:prSet/>
      <dgm:spPr/>
      <dgm:t>
        <a:bodyPr/>
        <a:lstStyle/>
        <a:p>
          <a:endParaRPr lang="zh-CN" altLang="en-US"/>
        </a:p>
      </dgm:t>
    </dgm:pt>
    <dgm:pt modelId="{DC777C17-BC4E-4080-B6EE-1D799BBBF41C}">
      <dgm:prSet phldrT="[文本]"/>
      <dgm:spPr/>
      <dgm:t>
        <a:bodyPr/>
        <a:lstStyle/>
        <a:p>
          <a:r>
            <a:rPr lang="zh-CN" altLang="en-US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评论分析系统设计</a:t>
          </a:r>
          <a:endParaRPr lang="zh-CN" altLang="en-US" dirty="0"/>
        </a:p>
      </dgm:t>
    </dgm:pt>
    <dgm:pt modelId="{17F94ED4-E99A-47D6-AEBE-E89C61FA4756}" type="parTrans" cxnId="{DA86B54C-2994-4BE9-B94F-514CFAFF865D}">
      <dgm:prSet/>
      <dgm:spPr/>
      <dgm:t>
        <a:bodyPr/>
        <a:lstStyle/>
        <a:p>
          <a:endParaRPr lang="zh-CN" altLang="en-US"/>
        </a:p>
      </dgm:t>
    </dgm:pt>
    <dgm:pt modelId="{D486F8AD-3CD4-4637-B6DC-0C4DEB72C1EE}" type="sibTrans" cxnId="{DA86B54C-2994-4BE9-B94F-514CFAFF865D}">
      <dgm:prSet/>
      <dgm:spPr/>
      <dgm:t>
        <a:bodyPr/>
        <a:lstStyle/>
        <a:p>
          <a:endParaRPr lang="zh-CN" altLang="en-US"/>
        </a:p>
      </dgm:t>
    </dgm:pt>
    <dgm:pt modelId="{2A71B55C-8AEB-4356-9C50-33D8775E888F}">
      <dgm:prSet phldrT="[文本]"/>
      <dgm:spPr/>
      <dgm:t>
        <a:bodyPr/>
        <a:lstStyle/>
        <a:p>
          <a:r>
            <a:rPr lang="zh-CN" altLang="en-US" dirty="0"/>
            <a:t>分析模块</a:t>
          </a:r>
        </a:p>
      </dgm:t>
    </dgm:pt>
    <dgm:pt modelId="{19949CB1-45D2-426E-B37C-0A7A67FA0D46}" type="parTrans" cxnId="{380F7404-3ED2-416E-B1EA-A4C9EACC30B7}">
      <dgm:prSet/>
      <dgm:spPr/>
      <dgm:t>
        <a:bodyPr/>
        <a:lstStyle/>
        <a:p>
          <a:endParaRPr lang="zh-CN" altLang="en-US"/>
        </a:p>
      </dgm:t>
    </dgm:pt>
    <dgm:pt modelId="{22AEBB28-BED7-45BD-9CCF-4D1DF946C8CC}" type="sibTrans" cxnId="{380F7404-3ED2-416E-B1EA-A4C9EACC30B7}">
      <dgm:prSet/>
      <dgm:spPr/>
      <dgm:t>
        <a:bodyPr/>
        <a:lstStyle/>
        <a:p>
          <a:endParaRPr lang="zh-CN" altLang="en-US"/>
        </a:p>
      </dgm:t>
    </dgm:pt>
    <dgm:pt modelId="{8B6A1491-D426-4AA4-AB59-4BEBA5F2059D}">
      <dgm:prSet phldrT="[文本]"/>
      <dgm:spPr/>
      <dgm:t>
        <a:bodyPr/>
        <a:lstStyle/>
        <a:p>
          <a:r>
            <a:rPr lang="zh-CN" altLang="en-US" dirty="0"/>
            <a:t>交互模块</a:t>
          </a:r>
        </a:p>
      </dgm:t>
    </dgm:pt>
    <dgm:pt modelId="{94B733FF-CA5A-41E7-BD44-C44CE15C7842}" type="parTrans" cxnId="{9B6721A2-FECE-46AE-81B6-400B98C4CEA8}">
      <dgm:prSet/>
      <dgm:spPr/>
      <dgm:t>
        <a:bodyPr/>
        <a:lstStyle/>
        <a:p>
          <a:endParaRPr lang="zh-CN" altLang="en-US"/>
        </a:p>
      </dgm:t>
    </dgm:pt>
    <dgm:pt modelId="{990CCC6B-4A67-4101-8920-155172E97CAD}" type="sibTrans" cxnId="{9B6721A2-FECE-46AE-81B6-400B98C4CEA8}">
      <dgm:prSet/>
      <dgm:spPr/>
      <dgm:t>
        <a:bodyPr/>
        <a:lstStyle/>
        <a:p>
          <a:endParaRPr lang="zh-CN" altLang="en-US"/>
        </a:p>
      </dgm:t>
    </dgm:pt>
    <dgm:pt modelId="{2CEC3741-EBFD-4F78-9683-884CC149F100}" type="pres">
      <dgm:prSet presAssocID="{C768B421-AE4D-4877-A92C-F3DB77FB3E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71FADC-2C23-4830-BEE7-D973A5BC0E12}" type="pres">
      <dgm:prSet presAssocID="{DC777C17-BC4E-4080-B6EE-1D799BBBF41C}" presName="root1" presStyleCnt="0"/>
      <dgm:spPr/>
    </dgm:pt>
    <dgm:pt modelId="{98EFA4DA-9717-4D5B-AAB6-8BCB3860567D}" type="pres">
      <dgm:prSet presAssocID="{DC777C17-BC4E-4080-B6EE-1D799BBBF41C}" presName="LevelOneTextNode" presStyleLbl="node0" presStyleIdx="0" presStyleCnt="1">
        <dgm:presLayoutVars>
          <dgm:chPref val="3"/>
        </dgm:presLayoutVars>
      </dgm:prSet>
      <dgm:spPr/>
    </dgm:pt>
    <dgm:pt modelId="{BDB2BEF2-8C2F-4DD3-8BF2-4B633EFD4AB3}" type="pres">
      <dgm:prSet presAssocID="{DC777C17-BC4E-4080-B6EE-1D799BBBF41C}" presName="level2hierChild" presStyleCnt="0"/>
      <dgm:spPr/>
    </dgm:pt>
    <dgm:pt modelId="{8D451928-BCE6-4345-81B4-E065D820CD1A}" type="pres">
      <dgm:prSet presAssocID="{562C725E-3405-45D2-9392-C44706573359}" presName="conn2-1" presStyleLbl="parChTrans1D2" presStyleIdx="0" presStyleCnt="5"/>
      <dgm:spPr/>
    </dgm:pt>
    <dgm:pt modelId="{A1002214-6D95-4C4B-9CDC-9EE1471FF008}" type="pres">
      <dgm:prSet presAssocID="{562C725E-3405-45D2-9392-C44706573359}" presName="connTx" presStyleLbl="parChTrans1D2" presStyleIdx="0" presStyleCnt="5"/>
      <dgm:spPr/>
    </dgm:pt>
    <dgm:pt modelId="{671E54B6-95DF-4B9F-A837-F8C3A343ACBE}" type="pres">
      <dgm:prSet presAssocID="{FAE97491-51A3-4B5F-BFA4-54EC5E1AFF67}" presName="root2" presStyleCnt="0"/>
      <dgm:spPr/>
    </dgm:pt>
    <dgm:pt modelId="{7CD1D206-1EE7-42E7-83BB-3A755B883632}" type="pres">
      <dgm:prSet presAssocID="{FAE97491-51A3-4B5F-BFA4-54EC5E1AFF67}" presName="LevelTwoTextNode" presStyleLbl="node2" presStyleIdx="0" presStyleCnt="5">
        <dgm:presLayoutVars>
          <dgm:chPref val="3"/>
        </dgm:presLayoutVars>
      </dgm:prSet>
      <dgm:spPr/>
    </dgm:pt>
    <dgm:pt modelId="{5CD1C0E5-857F-44B8-BC95-C84A60CA6AD8}" type="pres">
      <dgm:prSet presAssocID="{FAE97491-51A3-4B5F-BFA4-54EC5E1AFF67}" presName="level3hierChild" presStyleCnt="0"/>
      <dgm:spPr/>
    </dgm:pt>
    <dgm:pt modelId="{CF188D41-3DB0-4B0A-8283-5DF38E811D8D}" type="pres">
      <dgm:prSet presAssocID="{0408A4E8-2310-4F88-8A5C-BEFA2E620E01}" presName="conn2-1" presStyleLbl="parChTrans1D2" presStyleIdx="1" presStyleCnt="5"/>
      <dgm:spPr/>
    </dgm:pt>
    <dgm:pt modelId="{0B838841-5D7B-4017-A63C-E1BE52496EA6}" type="pres">
      <dgm:prSet presAssocID="{0408A4E8-2310-4F88-8A5C-BEFA2E620E01}" presName="connTx" presStyleLbl="parChTrans1D2" presStyleIdx="1" presStyleCnt="5"/>
      <dgm:spPr/>
    </dgm:pt>
    <dgm:pt modelId="{37CFD316-E90C-4968-BDE6-8D05547FCAC5}" type="pres">
      <dgm:prSet presAssocID="{EF7FF8A0-D479-488E-8381-60C210E57227}" presName="root2" presStyleCnt="0"/>
      <dgm:spPr/>
    </dgm:pt>
    <dgm:pt modelId="{57B0871D-CFBD-477E-9DDC-52CB1E0DEFBA}" type="pres">
      <dgm:prSet presAssocID="{EF7FF8A0-D479-488E-8381-60C210E57227}" presName="LevelTwoTextNode" presStyleLbl="node2" presStyleIdx="1" presStyleCnt="5">
        <dgm:presLayoutVars>
          <dgm:chPref val="3"/>
        </dgm:presLayoutVars>
      </dgm:prSet>
      <dgm:spPr/>
    </dgm:pt>
    <dgm:pt modelId="{9EA08056-B838-47AB-95C3-86753F43D621}" type="pres">
      <dgm:prSet presAssocID="{EF7FF8A0-D479-488E-8381-60C210E57227}" presName="level3hierChild" presStyleCnt="0"/>
      <dgm:spPr/>
    </dgm:pt>
    <dgm:pt modelId="{A69E3A4B-6D5F-4930-932B-B28886C117E0}" type="pres">
      <dgm:prSet presAssocID="{45F8827D-2EDB-4F3F-8B05-299E13BDC8EB}" presName="conn2-1" presStyleLbl="parChTrans1D2" presStyleIdx="2" presStyleCnt="5"/>
      <dgm:spPr/>
    </dgm:pt>
    <dgm:pt modelId="{F19C168E-02A4-45D5-9A30-F97C253B2C40}" type="pres">
      <dgm:prSet presAssocID="{45F8827D-2EDB-4F3F-8B05-299E13BDC8EB}" presName="connTx" presStyleLbl="parChTrans1D2" presStyleIdx="2" presStyleCnt="5"/>
      <dgm:spPr/>
    </dgm:pt>
    <dgm:pt modelId="{589A7294-E113-4E70-A5CC-FAD79552BE56}" type="pres">
      <dgm:prSet presAssocID="{B8CBFE79-24FB-464C-9024-7728D0881C32}" presName="root2" presStyleCnt="0"/>
      <dgm:spPr/>
    </dgm:pt>
    <dgm:pt modelId="{7CD61A13-41E1-4F6F-A145-72B1060AE3C2}" type="pres">
      <dgm:prSet presAssocID="{B8CBFE79-24FB-464C-9024-7728D0881C32}" presName="LevelTwoTextNode" presStyleLbl="node2" presStyleIdx="2" presStyleCnt="5">
        <dgm:presLayoutVars>
          <dgm:chPref val="3"/>
        </dgm:presLayoutVars>
      </dgm:prSet>
      <dgm:spPr/>
    </dgm:pt>
    <dgm:pt modelId="{ED8F1BED-FE1A-4BCB-B65C-4E3A31F63F96}" type="pres">
      <dgm:prSet presAssocID="{B8CBFE79-24FB-464C-9024-7728D0881C32}" presName="level3hierChild" presStyleCnt="0"/>
      <dgm:spPr/>
    </dgm:pt>
    <dgm:pt modelId="{54298A0C-F539-4CF9-B87E-0A9ADB1EBA8D}" type="pres">
      <dgm:prSet presAssocID="{19949CB1-45D2-426E-B37C-0A7A67FA0D46}" presName="conn2-1" presStyleLbl="parChTrans1D2" presStyleIdx="3" presStyleCnt="5"/>
      <dgm:spPr/>
    </dgm:pt>
    <dgm:pt modelId="{E313168C-D21C-4448-9964-62756D1C7729}" type="pres">
      <dgm:prSet presAssocID="{19949CB1-45D2-426E-B37C-0A7A67FA0D46}" presName="connTx" presStyleLbl="parChTrans1D2" presStyleIdx="3" presStyleCnt="5"/>
      <dgm:spPr/>
    </dgm:pt>
    <dgm:pt modelId="{D8A1AE8D-5458-4A80-94F2-D32644579508}" type="pres">
      <dgm:prSet presAssocID="{2A71B55C-8AEB-4356-9C50-33D8775E888F}" presName="root2" presStyleCnt="0"/>
      <dgm:spPr/>
    </dgm:pt>
    <dgm:pt modelId="{0C3E4780-90C9-48E9-8DCF-406E9D4F31FB}" type="pres">
      <dgm:prSet presAssocID="{2A71B55C-8AEB-4356-9C50-33D8775E888F}" presName="LevelTwoTextNode" presStyleLbl="node2" presStyleIdx="3" presStyleCnt="5">
        <dgm:presLayoutVars>
          <dgm:chPref val="3"/>
        </dgm:presLayoutVars>
      </dgm:prSet>
      <dgm:spPr/>
    </dgm:pt>
    <dgm:pt modelId="{290F4F2D-6948-456D-92A2-518174974EEC}" type="pres">
      <dgm:prSet presAssocID="{2A71B55C-8AEB-4356-9C50-33D8775E888F}" presName="level3hierChild" presStyleCnt="0"/>
      <dgm:spPr/>
    </dgm:pt>
    <dgm:pt modelId="{C77F5AC4-74AA-40AC-BD4A-14888D4CA3D8}" type="pres">
      <dgm:prSet presAssocID="{94B733FF-CA5A-41E7-BD44-C44CE15C7842}" presName="conn2-1" presStyleLbl="parChTrans1D2" presStyleIdx="4" presStyleCnt="5"/>
      <dgm:spPr/>
    </dgm:pt>
    <dgm:pt modelId="{ADFECB0C-42C1-4BAE-9FCA-2EC33EDE3FAD}" type="pres">
      <dgm:prSet presAssocID="{94B733FF-CA5A-41E7-BD44-C44CE15C7842}" presName="connTx" presStyleLbl="parChTrans1D2" presStyleIdx="4" presStyleCnt="5"/>
      <dgm:spPr/>
    </dgm:pt>
    <dgm:pt modelId="{C32EA350-C9EA-4A3D-AD45-C19995ECD7BF}" type="pres">
      <dgm:prSet presAssocID="{8B6A1491-D426-4AA4-AB59-4BEBA5F2059D}" presName="root2" presStyleCnt="0"/>
      <dgm:spPr/>
    </dgm:pt>
    <dgm:pt modelId="{C02222AE-C66E-4176-B606-6678392332BF}" type="pres">
      <dgm:prSet presAssocID="{8B6A1491-D426-4AA4-AB59-4BEBA5F2059D}" presName="LevelTwoTextNode" presStyleLbl="node2" presStyleIdx="4" presStyleCnt="5">
        <dgm:presLayoutVars>
          <dgm:chPref val="3"/>
        </dgm:presLayoutVars>
      </dgm:prSet>
      <dgm:spPr/>
    </dgm:pt>
    <dgm:pt modelId="{AC52E454-FE92-4C2E-B534-70FAFB2F3C5A}" type="pres">
      <dgm:prSet presAssocID="{8B6A1491-D426-4AA4-AB59-4BEBA5F2059D}" presName="level3hierChild" presStyleCnt="0"/>
      <dgm:spPr/>
    </dgm:pt>
  </dgm:ptLst>
  <dgm:cxnLst>
    <dgm:cxn modelId="{380F7404-3ED2-416E-B1EA-A4C9EACC30B7}" srcId="{DC777C17-BC4E-4080-B6EE-1D799BBBF41C}" destId="{2A71B55C-8AEB-4356-9C50-33D8775E888F}" srcOrd="3" destOrd="0" parTransId="{19949CB1-45D2-426E-B37C-0A7A67FA0D46}" sibTransId="{22AEBB28-BED7-45BD-9CCF-4D1DF946C8CC}"/>
    <dgm:cxn modelId="{227F7308-8BB6-41AF-A2FA-7830E187F046}" type="presOf" srcId="{2A71B55C-8AEB-4356-9C50-33D8775E888F}" destId="{0C3E4780-90C9-48E9-8DCF-406E9D4F31FB}" srcOrd="0" destOrd="0" presId="urn:microsoft.com/office/officeart/2008/layout/HorizontalMultiLevelHierarchy"/>
    <dgm:cxn modelId="{59DA4113-49FA-4CE5-BE9B-8C9E3AE2A324}" type="presOf" srcId="{EF7FF8A0-D479-488E-8381-60C210E57227}" destId="{57B0871D-CFBD-477E-9DDC-52CB1E0DEFBA}" srcOrd="0" destOrd="0" presId="urn:microsoft.com/office/officeart/2008/layout/HorizontalMultiLevelHierarchy"/>
    <dgm:cxn modelId="{02154D20-5DF8-4BC3-A67F-3817D642DA04}" srcId="{DC777C17-BC4E-4080-B6EE-1D799BBBF41C}" destId="{FAE97491-51A3-4B5F-BFA4-54EC5E1AFF67}" srcOrd="0" destOrd="0" parTransId="{562C725E-3405-45D2-9392-C44706573359}" sibTransId="{11BFEB08-B469-4102-AB30-506FA3A6F93C}"/>
    <dgm:cxn modelId="{0C4F1460-D8B9-4BEC-82B0-F96C885F3DC2}" type="presOf" srcId="{FAE97491-51A3-4B5F-BFA4-54EC5E1AFF67}" destId="{7CD1D206-1EE7-42E7-83BB-3A755B883632}" srcOrd="0" destOrd="0" presId="urn:microsoft.com/office/officeart/2008/layout/HorizontalMultiLevelHierarchy"/>
    <dgm:cxn modelId="{73AC6B44-0217-419E-91C1-8D85A277B9F4}" type="presOf" srcId="{DC777C17-BC4E-4080-B6EE-1D799BBBF41C}" destId="{98EFA4DA-9717-4D5B-AAB6-8BCB3860567D}" srcOrd="0" destOrd="0" presId="urn:microsoft.com/office/officeart/2008/layout/HorizontalMultiLevelHierarchy"/>
    <dgm:cxn modelId="{E0FD1266-E726-499A-B2A2-7738BE6EE076}" type="presOf" srcId="{0408A4E8-2310-4F88-8A5C-BEFA2E620E01}" destId="{0B838841-5D7B-4017-A63C-E1BE52496EA6}" srcOrd="1" destOrd="0" presId="urn:microsoft.com/office/officeart/2008/layout/HorizontalMultiLevelHierarchy"/>
    <dgm:cxn modelId="{D7FD3067-5897-422A-818E-523BC1D1B97F}" type="presOf" srcId="{562C725E-3405-45D2-9392-C44706573359}" destId="{A1002214-6D95-4C4B-9CDC-9EE1471FF008}" srcOrd="1" destOrd="0" presId="urn:microsoft.com/office/officeart/2008/layout/HorizontalMultiLevelHierarchy"/>
    <dgm:cxn modelId="{DA86B54C-2994-4BE9-B94F-514CFAFF865D}" srcId="{C768B421-AE4D-4877-A92C-F3DB77FB3E5C}" destId="{DC777C17-BC4E-4080-B6EE-1D799BBBF41C}" srcOrd="0" destOrd="0" parTransId="{17F94ED4-E99A-47D6-AEBE-E89C61FA4756}" sibTransId="{D486F8AD-3CD4-4637-B6DC-0C4DEB72C1EE}"/>
    <dgm:cxn modelId="{F8B5324E-D9A1-47E5-82C1-1CE06F9874EC}" type="presOf" srcId="{19949CB1-45D2-426E-B37C-0A7A67FA0D46}" destId="{E313168C-D21C-4448-9964-62756D1C7729}" srcOrd="1" destOrd="0" presId="urn:microsoft.com/office/officeart/2008/layout/HorizontalMultiLevelHierarchy"/>
    <dgm:cxn modelId="{7F088954-32FF-4C92-A105-31E993F3F6FD}" type="presOf" srcId="{C768B421-AE4D-4877-A92C-F3DB77FB3E5C}" destId="{2CEC3741-EBFD-4F78-9683-884CC149F100}" srcOrd="0" destOrd="0" presId="urn:microsoft.com/office/officeart/2008/layout/HorizontalMultiLevelHierarchy"/>
    <dgm:cxn modelId="{C3DE4F57-9CC9-4E11-998D-85A0D368A116}" type="presOf" srcId="{45F8827D-2EDB-4F3F-8B05-299E13BDC8EB}" destId="{F19C168E-02A4-45D5-9A30-F97C253B2C40}" srcOrd="1" destOrd="0" presId="urn:microsoft.com/office/officeart/2008/layout/HorizontalMultiLevelHierarchy"/>
    <dgm:cxn modelId="{78D27878-9B08-4E4E-AB1B-C9B08D99DDAC}" type="presOf" srcId="{B8CBFE79-24FB-464C-9024-7728D0881C32}" destId="{7CD61A13-41E1-4F6F-A145-72B1060AE3C2}" srcOrd="0" destOrd="0" presId="urn:microsoft.com/office/officeart/2008/layout/HorizontalMultiLevelHierarchy"/>
    <dgm:cxn modelId="{987FF97C-331C-4DCE-879E-936A3BE6DC32}" type="presOf" srcId="{94B733FF-CA5A-41E7-BD44-C44CE15C7842}" destId="{ADFECB0C-42C1-4BAE-9FCA-2EC33EDE3FAD}" srcOrd="1" destOrd="0" presId="urn:microsoft.com/office/officeart/2008/layout/HorizontalMultiLevelHierarchy"/>
    <dgm:cxn modelId="{446AD77D-D456-4A10-80E8-0F9F7C096F6E}" srcId="{DC777C17-BC4E-4080-B6EE-1D799BBBF41C}" destId="{EF7FF8A0-D479-488E-8381-60C210E57227}" srcOrd="1" destOrd="0" parTransId="{0408A4E8-2310-4F88-8A5C-BEFA2E620E01}" sibTransId="{572EA008-7CF8-4999-BD5A-22D1ECBEA026}"/>
    <dgm:cxn modelId="{42E67881-BCCD-44D6-B876-CFBFFB1F17E0}" type="presOf" srcId="{562C725E-3405-45D2-9392-C44706573359}" destId="{8D451928-BCE6-4345-81B4-E065D820CD1A}" srcOrd="0" destOrd="0" presId="urn:microsoft.com/office/officeart/2008/layout/HorizontalMultiLevelHierarchy"/>
    <dgm:cxn modelId="{32285C91-FFAB-417B-AB87-B6A43456F16E}" type="presOf" srcId="{0408A4E8-2310-4F88-8A5C-BEFA2E620E01}" destId="{CF188D41-3DB0-4B0A-8283-5DF38E811D8D}" srcOrd="0" destOrd="0" presId="urn:microsoft.com/office/officeart/2008/layout/HorizontalMultiLevelHierarchy"/>
    <dgm:cxn modelId="{249BA398-F803-4B42-BD40-ED89EF14277C}" srcId="{DC777C17-BC4E-4080-B6EE-1D799BBBF41C}" destId="{B8CBFE79-24FB-464C-9024-7728D0881C32}" srcOrd="2" destOrd="0" parTransId="{45F8827D-2EDB-4F3F-8B05-299E13BDC8EB}" sibTransId="{723902D4-7C65-4B79-A2F7-814784068F2B}"/>
    <dgm:cxn modelId="{B286EC9B-E5A2-429D-9F1E-83FE3BEF3E1E}" type="presOf" srcId="{19949CB1-45D2-426E-B37C-0A7A67FA0D46}" destId="{54298A0C-F539-4CF9-B87E-0A9ADB1EBA8D}" srcOrd="0" destOrd="0" presId="urn:microsoft.com/office/officeart/2008/layout/HorizontalMultiLevelHierarchy"/>
    <dgm:cxn modelId="{9B6721A2-FECE-46AE-81B6-400B98C4CEA8}" srcId="{DC777C17-BC4E-4080-B6EE-1D799BBBF41C}" destId="{8B6A1491-D426-4AA4-AB59-4BEBA5F2059D}" srcOrd="4" destOrd="0" parTransId="{94B733FF-CA5A-41E7-BD44-C44CE15C7842}" sibTransId="{990CCC6B-4A67-4101-8920-155172E97CAD}"/>
    <dgm:cxn modelId="{0B79D7A4-435F-47C3-8950-F692029081B6}" type="presOf" srcId="{94B733FF-CA5A-41E7-BD44-C44CE15C7842}" destId="{C77F5AC4-74AA-40AC-BD4A-14888D4CA3D8}" srcOrd="0" destOrd="0" presId="urn:microsoft.com/office/officeart/2008/layout/HorizontalMultiLevelHierarchy"/>
    <dgm:cxn modelId="{755362A5-F06D-4254-ABA4-07BC69C381D2}" type="presOf" srcId="{45F8827D-2EDB-4F3F-8B05-299E13BDC8EB}" destId="{A69E3A4B-6D5F-4930-932B-B28886C117E0}" srcOrd="0" destOrd="0" presId="urn:microsoft.com/office/officeart/2008/layout/HorizontalMultiLevelHierarchy"/>
    <dgm:cxn modelId="{A44103CE-4DB9-4EAD-88C6-D7A71511D6D3}" type="presOf" srcId="{8B6A1491-D426-4AA4-AB59-4BEBA5F2059D}" destId="{C02222AE-C66E-4176-B606-6678392332BF}" srcOrd="0" destOrd="0" presId="urn:microsoft.com/office/officeart/2008/layout/HorizontalMultiLevelHierarchy"/>
    <dgm:cxn modelId="{426225AE-22A9-49E2-9046-215B587DB4A2}" type="presParOf" srcId="{2CEC3741-EBFD-4F78-9683-884CC149F100}" destId="{8E71FADC-2C23-4830-BEE7-D973A5BC0E12}" srcOrd="0" destOrd="0" presId="urn:microsoft.com/office/officeart/2008/layout/HorizontalMultiLevelHierarchy"/>
    <dgm:cxn modelId="{8D84E127-FC55-4D12-A627-D745DAE3A4D9}" type="presParOf" srcId="{8E71FADC-2C23-4830-BEE7-D973A5BC0E12}" destId="{98EFA4DA-9717-4D5B-AAB6-8BCB3860567D}" srcOrd="0" destOrd="0" presId="urn:microsoft.com/office/officeart/2008/layout/HorizontalMultiLevelHierarchy"/>
    <dgm:cxn modelId="{E1B25084-14FD-4E9D-A491-AD20E862BCB9}" type="presParOf" srcId="{8E71FADC-2C23-4830-BEE7-D973A5BC0E12}" destId="{BDB2BEF2-8C2F-4DD3-8BF2-4B633EFD4AB3}" srcOrd="1" destOrd="0" presId="urn:microsoft.com/office/officeart/2008/layout/HorizontalMultiLevelHierarchy"/>
    <dgm:cxn modelId="{BB9709B1-8B18-4108-88EA-ABDA68CAEA23}" type="presParOf" srcId="{BDB2BEF2-8C2F-4DD3-8BF2-4B633EFD4AB3}" destId="{8D451928-BCE6-4345-81B4-E065D820CD1A}" srcOrd="0" destOrd="0" presId="urn:microsoft.com/office/officeart/2008/layout/HorizontalMultiLevelHierarchy"/>
    <dgm:cxn modelId="{B33786EF-FEA7-47AA-B853-36E87E8EF926}" type="presParOf" srcId="{8D451928-BCE6-4345-81B4-E065D820CD1A}" destId="{A1002214-6D95-4C4B-9CDC-9EE1471FF008}" srcOrd="0" destOrd="0" presId="urn:microsoft.com/office/officeart/2008/layout/HorizontalMultiLevelHierarchy"/>
    <dgm:cxn modelId="{7489E40A-E0C3-4A06-8EEB-6133E0291D70}" type="presParOf" srcId="{BDB2BEF2-8C2F-4DD3-8BF2-4B633EFD4AB3}" destId="{671E54B6-95DF-4B9F-A837-F8C3A343ACBE}" srcOrd="1" destOrd="0" presId="urn:microsoft.com/office/officeart/2008/layout/HorizontalMultiLevelHierarchy"/>
    <dgm:cxn modelId="{37D311F0-EAB3-41E6-84C5-7BA06C1C4878}" type="presParOf" srcId="{671E54B6-95DF-4B9F-A837-F8C3A343ACBE}" destId="{7CD1D206-1EE7-42E7-83BB-3A755B883632}" srcOrd="0" destOrd="0" presId="urn:microsoft.com/office/officeart/2008/layout/HorizontalMultiLevelHierarchy"/>
    <dgm:cxn modelId="{056DB71B-9B39-4F7F-8600-2E578001A600}" type="presParOf" srcId="{671E54B6-95DF-4B9F-A837-F8C3A343ACBE}" destId="{5CD1C0E5-857F-44B8-BC95-C84A60CA6AD8}" srcOrd="1" destOrd="0" presId="urn:microsoft.com/office/officeart/2008/layout/HorizontalMultiLevelHierarchy"/>
    <dgm:cxn modelId="{8B0853B0-6994-45EA-AAD3-56448CEB2C25}" type="presParOf" srcId="{BDB2BEF2-8C2F-4DD3-8BF2-4B633EFD4AB3}" destId="{CF188D41-3DB0-4B0A-8283-5DF38E811D8D}" srcOrd="2" destOrd="0" presId="urn:microsoft.com/office/officeart/2008/layout/HorizontalMultiLevelHierarchy"/>
    <dgm:cxn modelId="{DEFBA521-EE61-4389-A6E0-710CA56DD84E}" type="presParOf" srcId="{CF188D41-3DB0-4B0A-8283-5DF38E811D8D}" destId="{0B838841-5D7B-4017-A63C-E1BE52496EA6}" srcOrd="0" destOrd="0" presId="urn:microsoft.com/office/officeart/2008/layout/HorizontalMultiLevelHierarchy"/>
    <dgm:cxn modelId="{05FD4D1D-3514-41D0-B653-D2D293B440E1}" type="presParOf" srcId="{BDB2BEF2-8C2F-4DD3-8BF2-4B633EFD4AB3}" destId="{37CFD316-E90C-4968-BDE6-8D05547FCAC5}" srcOrd="3" destOrd="0" presId="urn:microsoft.com/office/officeart/2008/layout/HorizontalMultiLevelHierarchy"/>
    <dgm:cxn modelId="{7B48AA62-33C0-40A0-BDA5-1D0E1A9BDF31}" type="presParOf" srcId="{37CFD316-E90C-4968-BDE6-8D05547FCAC5}" destId="{57B0871D-CFBD-477E-9DDC-52CB1E0DEFBA}" srcOrd="0" destOrd="0" presId="urn:microsoft.com/office/officeart/2008/layout/HorizontalMultiLevelHierarchy"/>
    <dgm:cxn modelId="{0985E8CB-8108-450B-8C33-DDAD93A9663E}" type="presParOf" srcId="{37CFD316-E90C-4968-BDE6-8D05547FCAC5}" destId="{9EA08056-B838-47AB-95C3-86753F43D621}" srcOrd="1" destOrd="0" presId="urn:microsoft.com/office/officeart/2008/layout/HorizontalMultiLevelHierarchy"/>
    <dgm:cxn modelId="{46F19F32-1C06-4FB2-8AA7-636A9C91804F}" type="presParOf" srcId="{BDB2BEF2-8C2F-4DD3-8BF2-4B633EFD4AB3}" destId="{A69E3A4B-6D5F-4930-932B-B28886C117E0}" srcOrd="4" destOrd="0" presId="urn:microsoft.com/office/officeart/2008/layout/HorizontalMultiLevelHierarchy"/>
    <dgm:cxn modelId="{23C934FB-3F5B-44F0-8F26-EA8441824144}" type="presParOf" srcId="{A69E3A4B-6D5F-4930-932B-B28886C117E0}" destId="{F19C168E-02A4-45D5-9A30-F97C253B2C40}" srcOrd="0" destOrd="0" presId="urn:microsoft.com/office/officeart/2008/layout/HorizontalMultiLevelHierarchy"/>
    <dgm:cxn modelId="{2A60AEE0-381D-4FCB-BD61-501B179B55A9}" type="presParOf" srcId="{BDB2BEF2-8C2F-4DD3-8BF2-4B633EFD4AB3}" destId="{589A7294-E113-4E70-A5CC-FAD79552BE56}" srcOrd="5" destOrd="0" presId="urn:microsoft.com/office/officeart/2008/layout/HorizontalMultiLevelHierarchy"/>
    <dgm:cxn modelId="{994E9677-85C4-404C-84A8-BBFD17E4935A}" type="presParOf" srcId="{589A7294-E113-4E70-A5CC-FAD79552BE56}" destId="{7CD61A13-41E1-4F6F-A145-72B1060AE3C2}" srcOrd="0" destOrd="0" presId="urn:microsoft.com/office/officeart/2008/layout/HorizontalMultiLevelHierarchy"/>
    <dgm:cxn modelId="{B6CA5C79-5BDA-4A76-9DA2-4C34C8AAC954}" type="presParOf" srcId="{589A7294-E113-4E70-A5CC-FAD79552BE56}" destId="{ED8F1BED-FE1A-4BCB-B65C-4E3A31F63F96}" srcOrd="1" destOrd="0" presId="urn:microsoft.com/office/officeart/2008/layout/HorizontalMultiLevelHierarchy"/>
    <dgm:cxn modelId="{B5A11577-3F74-456E-80FF-A2D4AF99B546}" type="presParOf" srcId="{BDB2BEF2-8C2F-4DD3-8BF2-4B633EFD4AB3}" destId="{54298A0C-F539-4CF9-B87E-0A9ADB1EBA8D}" srcOrd="6" destOrd="0" presId="urn:microsoft.com/office/officeart/2008/layout/HorizontalMultiLevelHierarchy"/>
    <dgm:cxn modelId="{61D6CEBB-E715-4433-80CB-7FB6A56CD453}" type="presParOf" srcId="{54298A0C-F539-4CF9-B87E-0A9ADB1EBA8D}" destId="{E313168C-D21C-4448-9964-62756D1C7729}" srcOrd="0" destOrd="0" presId="urn:microsoft.com/office/officeart/2008/layout/HorizontalMultiLevelHierarchy"/>
    <dgm:cxn modelId="{46C74118-B552-4848-97D4-4B824F232DBE}" type="presParOf" srcId="{BDB2BEF2-8C2F-4DD3-8BF2-4B633EFD4AB3}" destId="{D8A1AE8D-5458-4A80-94F2-D32644579508}" srcOrd="7" destOrd="0" presId="urn:microsoft.com/office/officeart/2008/layout/HorizontalMultiLevelHierarchy"/>
    <dgm:cxn modelId="{34622F0D-3E3D-4C49-9624-0CD81C203088}" type="presParOf" srcId="{D8A1AE8D-5458-4A80-94F2-D32644579508}" destId="{0C3E4780-90C9-48E9-8DCF-406E9D4F31FB}" srcOrd="0" destOrd="0" presId="urn:microsoft.com/office/officeart/2008/layout/HorizontalMultiLevelHierarchy"/>
    <dgm:cxn modelId="{5935D9F0-0FC9-499E-A0A2-29755BB99E7A}" type="presParOf" srcId="{D8A1AE8D-5458-4A80-94F2-D32644579508}" destId="{290F4F2D-6948-456D-92A2-518174974EEC}" srcOrd="1" destOrd="0" presId="urn:microsoft.com/office/officeart/2008/layout/HorizontalMultiLevelHierarchy"/>
    <dgm:cxn modelId="{876D7FB1-B959-45F8-91A5-64E31BB2A85C}" type="presParOf" srcId="{BDB2BEF2-8C2F-4DD3-8BF2-4B633EFD4AB3}" destId="{C77F5AC4-74AA-40AC-BD4A-14888D4CA3D8}" srcOrd="8" destOrd="0" presId="urn:microsoft.com/office/officeart/2008/layout/HorizontalMultiLevelHierarchy"/>
    <dgm:cxn modelId="{9F66FA2B-803C-49CD-9ABC-B4660E572BAD}" type="presParOf" srcId="{C77F5AC4-74AA-40AC-BD4A-14888D4CA3D8}" destId="{ADFECB0C-42C1-4BAE-9FCA-2EC33EDE3FAD}" srcOrd="0" destOrd="0" presId="urn:microsoft.com/office/officeart/2008/layout/HorizontalMultiLevelHierarchy"/>
    <dgm:cxn modelId="{320610FE-A17D-4F00-9D4E-BB553E513580}" type="presParOf" srcId="{BDB2BEF2-8C2F-4DD3-8BF2-4B633EFD4AB3}" destId="{C32EA350-C9EA-4A3D-AD45-C19995ECD7BF}" srcOrd="9" destOrd="0" presId="urn:microsoft.com/office/officeart/2008/layout/HorizontalMultiLevelHierarchy"/>
    <dgm:cxn modelId="{1B40D6D7-7828-411E-9A27-9FE01218F050}" type="presParOf" srcId="{C32EA350-C9EA-4A3D-AD45-C19995ECD7BF}" destId="{C02222AE-C66E-4176-B606-6678392332BF}" srcOrd="0" destOrd="0" presId="urn:microsoft.com/office/officeart/2008/layout/HorizontalMultiLevelHierarchy"/>
    <dgm:cxn modelId="{B3539A7B-05F1-48E3-BE2F-6D4F7FC4C77D}" type="presParOf" srcId="{C32EA350-C9EA-4A3D-AD45-C19995ECD7BF}" destId="{AC52E454-FE92-4C2E-B534-70FAFB2F3C5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F5AC4-74AA-40AC-BD4A-14888D4CA3D8}">
      <dsp:nvSpPr>
        <dsp:cNvPr id="0" name=""/>
        <dsp:cNvSpPr/>
      </dsp:nvSpPr>
      <dsp:spPr>
        <a:xfrm>
          <a:off x="2202961" y="2379352"/>
          <a:ext cx="520142" cy="19822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071" y="0"/>
              </a:lnTo>
              <a:lnTo>
                <a:pt x="260071" y="1982251"/>
              </a:lnTo>
              <a:lnTo>
                <a:pt x="520142" y="19822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11798" y="3319244"/>
        <a:ext cx="102467" cy="102467"/>
      </dsp:txXfrm>
    </dsp:sp>
    <dsp:sp modelId="{54298A0C-F539-4CF9-B87E-0A9ADB1EBA8D}">
      <dsp:nvSpPr>
        <dsp:cNvPr id="0" name=""/>
        <dsp:cNvSpPr/>
      </dsp:nvSpPr>
      <dsp:spPr>
        <a:xfrm>
          <a:off x="2202961" y="2379352"/>
          <a:ext cx="520142" cy="991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0071" y="0"/>
              </a:lnTo>
              <a:lnTo>
                <a:pt x="260071" y="991125"/>
              </a:lnTo>
              <a:lnTo>
                <a:pt x="520142" y="9911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35049" y="2846932"/>
        <a:ext cx="55966" cy="55966"/>
      </dsp:txXfrm>
    </dsp:sp>
    <dsp:sp modelId="{A69E3A4B-6D5F-4930-932B-B28886C117E0}">
      <dsp:nvSpPr>
        <dsp:cNvPr id="0" name=""/>
        <dsp:cNvSpPr/>
      </dsp:nvSpPr>
      <dsp:spPr>
        <a:xfrm>
          <a:off x="2202961" y="2333632"/>
          <a:ext cx="520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142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50029" y="2366348"/>
        <a:ext cx="26007" cy="26007"/>
      </dsp:txXfrm>
    </dsp:sp>
    <dsp:sp modelId="{CF188D41-3DB0-4B0A-8283-5DF38E811D8D}">
      <dsp:nvSpPr>
        <dsp:cNvPr id="0" name=""/>
        <dsp:cNvSpPr/>
      </dsp:nvSpPr>
      <dsp:spPr>
        <a:xfrm>
          <a:off x="2202961" y="1388226"/>
          <a:ext cx="520142" cy="991125"/>
        </a:xfrm>
        <a:custGeom>
          <a:avLst/>
          <a:gdLst/>
          <a:ahLst/>
          <a:cxnLst/>
          <a:rect l="0" t="0" r="0" b="0"/>
          <a:pathLst>
            <a:path>
              <a:moveTo>
                <a:pt x="0" y="991125"/>
              </a:moveTo>
              <a:lnTo>
                <a:pt x="260071" y="991125"/>
              </a:lnTo>
              <a:lnTo>
                <a:pt x="260071" y="0"/>
              </a:lnTo>
              <a:lnTo>
                <a:pt x="520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435049" y="1855806"/>
        <a:ext cx="55966" cy="55966"/>
      </dsp:txXfrm>
    </dsp:sp>
    <dsp:sp modelId="{8D451928-BCE6-4345-81B4-E065D820CD1A}">
      <dsp:nvSpPr>
        <dsp:cNvPr id="0" name=""/>
        <dsp:cNvSpPr/>
      </dsp:nvSpPr>
      <dsp:spPr>
        <a:xfrm>
          <a:off x="2202961" y="397100"/>
          <a:ext cx="520142" cy="1982251"/>
        </a:xfrm>
        <a:custGeom>
          <a:avLst/>
          <a:gdLst/>
          <a:ahLst/>
          <a:cxnLst/>
          <a:rect l="0" t="0" r="0" b="0"/>
          <a:pathLst>
            <a:path>
              <a:moveTo>
                <a:pt x="0" y="1982251"/>
              </a:moveTo>
              <a:lnTo>
                <a:pt x="260071" y="1982251"/>
              </a:lnTo>
              <a:lnTo>
                <a:pt x="260071" y="0"/>
              </a:lnTo>
              <a:lnTo>
                <a:pt x="5201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411798" y="1336992"/>
        <a:ext cx="102467" cy="102467"/>
      </dsp:txXfrm>
    </dsp:sp>
    <dsp:sp modelId="{98EFA4DA-9717-4D5B-AAB6-8BCB3860567D}">
      <dsp:nvSpPr>
        <dsp:cNvPr id="0" name=""/>
        <dsp:cNvSpPr/>
      </dsp:nvSpPr>
      <dsp:spPr>
        <a:xfrm rot="16200000">
          <a:off x="-280069" y="1982902"/>
          <a:ext cx="4173161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700" b="1" kern="12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评论分析系统设计</a:t>
          </a:r>
          <a:endParaRPr lang="zh-CN" altLang="en-US" sz="3700" kern="1200" dirty="0"/>
        </a:p>
      </dsp:txBody>
      <dsp:txXfrm>
        <a:off x="-280069" y="1982902"/>
        <a:ext cx="4173161" cy="792900"/>
      </dsp:txXfrm>
    </dsp:sp>
    <dsp:sp modelId="{7CD1D206-1EE7-42E7-83BB-3A755B883632}">
      <dsp:nvSpPr>
        <dsp:cNvPr id="0" name=""/>
        <dsp:cNvSpPr/>
      </dsp:nvSpPr>
      <dsp:spPr>
        <a:xfrm>
          <a:off x="2723104" y="650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管理模块</a:t>
          </a:r>
        </a:p>
      </dsp:txBody>
      <dsp:txXfrm>
        <a:off x="2723104" y="650"/>
        <a:ext cx="2600714" cy="792900"/>
      </dsp:txXfrm>
    </dsp:sp>
    <dsp:sp modelId="{57B0871D-CFBD-477E-9DDC-52CB1E0DEFBA}">
      <dsp:nvSpPr>
        <dsp:cNvPr id="0" name=""/>
        <dsp:cNvSpPr/>
      </dsp:nvSpPr>
      <dsp:spPr>
        <a:xfrm>
          <a:off x="2723104" y="991776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图表显示模块</a:t>
          </a:r>
        </a:p>
      </dsp:txBody>
      <dsp:txXfrm>
        <a:off x="2723104" y="991776"/>
        <a:ext cx="2600714" cy="792900"/>
      </dsp:txXfrm>
    </dsp:sp>
    <dsp:sp modelId="{7CD61A13-41E1-4F6F-A145-72B1060AE3C2}">
      <dsp:nvSpPr>
        <dsp:cNvPr id="0" name=""/>
        <dsp:cNvSpPr/>
      </dsp:nvSpPr>
      <dsp:spPr>
        <a:xfrm>
          <a:off x="2723104" y="1982902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爬虫模块</a:t>
          </a:r>
        </a:p>
      </dsp:txBody>
      <dsp:txXfrm>
        <a:off x="2723104" y="1982902"/>
        <a:ext cx="2600714" cy="792900"/>
      </dsp:txXfrm>
    </dsp:sp>
    <dsp:sp modelId="{0C3E4780-90C9-48E9-8DCF-406E9D4F31FB}">
      <dsp:nvSpPr>
        <dsp:cNvPr id="0" name=""/>
        <dsp:cNvSpPr/>
      </dsp:nvSpPr>
      <dsp:spPr>
        <a:xfrm>
          <a:off x="2723104" y="2974027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分析模块</a:t>
          </a:r>
        </a:p>
      </dsp:txBody>
      <dsp:txXfrm>
        <a:off x="2723104" y="2974027"/>
        <a:ext cx="2600714" cy="792900"/>
      </dsp:txXfrm>
    </dsp:sp>
    <dsp:sp modelId="{C02222AE-C66E-4176-B606-6678392332BF}">
      <dsp:nvSpPr>
        <dsp:cNvPr id="0" name=""/>
        <dsp:cNvSpPr/>
      </dsp:nvSpPr>
      <dsp:spPr>
        <a:xfrm>
          <a:off x="2723104" y="3965153"/>
          <a:ext cx="2600714" cy="792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300" kern="1200" dirty="0"/>
            <a:t>交互模块</a:t>
          </a:r>
        </a:p>
      </dsp:txBody>
      <dsp:txXfrm>
        <a:off x="2723104" y="3965153"/>
        <a:ext cx="2600714" cy="792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D995E-8FB7-4383-98FA-D871B32E9BDE}" type="datetimeFigureOut">
              <a:rPr lang="zh-CN" altLang="en-US" smtClean="0"/>
              <a:t>2019/3/15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099AB-74A4-456C-9716-7F521ED2E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上购物平台上的商品质量良莠不齐，作为购买者也无法直观的观察到商品的细节，不能第一时间发现商品的好坏，所以商品的评论是购买者是否购买商品的一大主要因素，购买者通过查看商品的评论来判断商品是否良好，服务是否友善。但是另一方面，由于评论数量过多，购买者无法通过短暂的浏览从中分析出正确的结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099AB-74A4-456C-9716-7F521ED2E1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4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cmd5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099AB-74A4-456C-9716-7F521ED2E1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85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00" dirty="0">
                <a:latin typeface="Times New Roman" panose="02020603050405020304" pitchFamily="18" charset="0"/>
              </a:rPr>
              <a:t>管理员可以登录管理员界面查看爬虫运行情况，系统常规设置等。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读取分析结果，生成简单易懂的图表，为用户直观的呈现分析结果。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将商品链接发送到爬虫引擎，爬取商品链接下的评论，存入数据库等待分析模块运行。适当使用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代理池和反爬技术，设置合理的爬取速度防止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IP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、账户被封。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将爬取到的商品评论发送到分析引擎，进行评论处理和分析，去除无用信息，合并相似信息，</a:t>
            </a:r>
            <a:r>
              <a:rPr lang="zh-CN" altLang="en-US" sz="1200" kern="100" dirty="0">
                <a:latin typeface="Times New Roman" panose="02020603050405020304" pitchFamily="18" charset="0"/>
              </a:rPr>
              <a:t>分析清洁过的数据，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最后生成分析结论。</a:t>
            </a:r>
            <a:endParaRPr lang="en-US" altLang="zh-CN" sz="1200" kern="100" dirty="0">
              <a:latin typeface="Times New Roman" panose="02020603050405020304" pitchFamily="18" charset="0"/>
            </a:endParaRPr>
          </a:p>
          <a:p>
            <a:endParaRPr lang="en-US" altLang="zh-CN" sz="1200" kern="100" dirty="0">
              <a:latin typeface="Times New Roman" panose="02020603050405020304" pitchFamily="18" charset="0"/>
            </a:endParaRPr>
          </a:p>
          <a:p>
            <a:r>
              <a:rPr lang="zh-CN" altLang="zh-CN" sz="1200" kern="100" dirty="0">
                <a:latin typeface="Times New Roman" panose="02020603050405020304" pitchFamily="18" charset="0"/>
              </a:rPr>
              <a:t>用户通过选择不同的展示方式来显示分析的结果，可以通过邮件接收结果或者在网页中显示结果。由用户输入商品链接，传输到服务器，服务器进行评论爬取、分析，并生成分析结果传回客户端，显示给用户。商品链接可一次性输入多条，使用分号（“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;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”）或回车分割。用户可以填写邮箱，将分析结果通过邮件发送，</a:t>
            </a:r>
            <a:r>
              <a:rPr lang="en-US" altLang="zh-CN" sz="1200" kern="100" dirty="0">
                <a:latin typeface="Times New Roman" panose="02020603050405020304" pitchFamily="18" charset="0"/>
              </a:rPr>
              <a:t>/</a:t>
            </a:r>
            <a:r>
              <a:rPr lang="zh-CN" altLang="zh-CN" sz="1200" kern="100" dirty="0">
                <a:latin typeface="Times New Roman" panose="02020603050405020304" pitchFamily="18" charset="0"/>
              </a:rPr>
              <a:t>减少不必要的等待时间。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099AB-74A4-456C-9716-7F521ED2E1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3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1696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8699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8540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684703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74740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018157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55196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14770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9317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4865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4851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974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1286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1261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105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449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434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542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23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733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80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658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  <a:pPr/>
              <a:t>15/3/2019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07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15/3/2019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285390" y="688489"/>
            <a:ext cx="269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浙江农林大学</a:t>
            </a:r>
            <a:endParaRPr lang="zh-HK" altLang="en-US" sz="2800" b="1" spc="300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2259000"/>
            <a:ext cx="9144000" cy="23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1011" y="2705725"/>
            <a:ext cx="7021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在线商品用户评论分析系统设计与实现</a:t>
            </a:r>
            <a:endParaRPr lang="en-US" altLang="zh-CN" sz="4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35076" y="4785180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35076" y="5306673"/>
            <a:ext cx="1357313" cy="400052"/>
          </a:xfrm>
          <a:prstGeom prst="rect">
            <a:avLst/>
          </a:prstGeom>
          <a:solidFill>
            <a:srgbClr val="92D14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zh-HK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0962" y="4800540"/>
            <a:ext cx="1614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陈怡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20962" y="5322033"/>
            <a:ext cx="2217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黄雷君</a:t>
            </a:r>
            <a:endParaRPr lang="zh-HK" altLang="en-US" sz="2000" b="1" spc="3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043381-BCFB-4512-8550-BA81D5D8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096" y="398802"/>
            <a:ext cx="12001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1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0557B8-077C-46F5-B241-E8FCE8FB2D4A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32704F-5BE5-4538-BE84-688483FA86C1}"/>
              </a:ext>
            </a:extLst>
          </p:cNvPr>
          <p:cNvSpPr/>
          <p:nvPr/>
        </p:nvSpPr>
        <p:spPr>
          <a:xfrm>
            <a:off x="160180" y="87610"/>
            <a:ext cx="2280925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22146C-7BD7-47D4-982A-B577D37A467D}"/>
              </a:ext>
            </a:extLst>
          </p:cNvPr>
          <p:cNvSpPr txBox="1"/>
          <p:nvPr/>
        </p:nvSpPr>
        <p:spPr>
          <a:xfrm>
            <a:off x="160180" y="65920"/>
            <a:ext cx="247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z="20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8B9A4A-9BAF-4CD8-8480-135053791FD2}"/>
              </a:ext>
            </a:extLst>
          </p:cNvPr>
          <p:cNvSpPr txBox="1"/>
          <p:nvPr/>
        </p:nvSpPr>
        <p:spPr>
          <a:xfrm>
            <a:off x="3234715" y="81309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0370D1-9918-44B7-9C1D-D83C0954FCD9}"/>
              </a:ext>
            </a:extLst>
          </p:cNvPr>
          <p:cNvSpPr txBox="1"/>
          <p:nvPr/>
        </p:nvSpPr>
        <p:spPr>
          <a:xfrm>
            <a:off x="5595738" y="813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33A3C1-6C8B-446C-856E-FDD876DC42DD}"/>
              </a:ext>
            </a:extLst>
          </p:cNvPr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7DC428D-B4D9-47B6-9886-C25A9CE31574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4BD23EF-BC96-4349-9E54-AA74AB3D8F88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6302571-DF02-4987-9BA6-E52B898121CC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892343B1-56AF-4413-B2D0-EEA7199C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366" y="1271011"/>
            <a:ext cx="5704380" cy="46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3970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矩形 13"/>
          <p:cNvSpPr/>
          <p:nvPr/>
        </p:nvSpPr>
        <p:spPr>
          <a:xfrm>
            <a:off x="3136652" y="93911"/>
            <a:ext cx="1559631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95591" y="75371"/>
            <a:ext cx="143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95738" y="813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D93291-BBC7-494A-95D2-F87E799434B6}"/>
              </a:ext>
            </a:extLst>
          </p:cNvPr>
          <p:cNvSpPr/>
          <p:nvPr/>
        </p:nvSpPr>
        <p:spPr>
          <a:xfrm>
            <a:off x="985421" y="1561079"/>
            <a:ext cx="7031115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实用性：</a:t>
            </a:r>
            <a:r>
              <a:rPr lang="zh-CN" altLang="zh-CN" kern="100" dirty="0">
                <a:latin typeface="Times New Roman" panose="02020603050405020304" pitchFamily="18" charset="0"/>
              </a:rPr>
              <a:t>设计界面美观实用，软件与用户交互性较强。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2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可稳定性：</a:t>
            </a:r>
            <a:r>
              <a:rPr lang="zh-CN" altLang="zh-CN" kern="100" dirty="0">
                <a:latin typeface="Times New Roman" panose="02020603050405020304" pitchFamily="18" charset="0"/>
              </a:rPr>
              <a:t>软件目标是实现用户通过网页界面可实现在线商品的评论分析。用</a:t>
            </a:r>
            <a:r>
              <a:rPr lang="en-US" altLang="zh-CN" kern="100" dirty="0">
                <a:latin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Times New Roman" panose="02020603050405020304" pitchFamily="18" charset="0"/>
              </a:rPr>
              <a:t>编程，稳定性较高。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3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友好性原则：</a:t>
            </a:r>
            <a:r>
              <a:rPr lang="zh-CN" altLang="zh-CN" kern="100" dirty="0">
                <a:latin typeface="Times New Roman" panose="02020603050405020304" pitchFamily="18" charset="0"/>
              </a:rPr>
              <a:t>操作简单是任何软件的开发的目标，操作简单并不意味着功能简单，将复杂的功能简单化会给用户留下很深的印象。软件在各个阶段给用户以良好的提示。能保证用户的使用体验。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4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安全性原则：</a:t>
            </a:r>
            <a:r>
              <a:rPr lang="zh-CN" altLang="zh-CN" kern="100" dirty="0">
                <a:latin typeface="Times New Roman" panose="02020603050405020304" pitchFamily="18" charset="0"/>
              </a:rPr>
              <a:t>每个使用者无需经过任何的身份验证。各项连接出错要有</a:t>
            </a:r>
            <a:r>
              <a:rPr lang="zh-CN" altLang="en-US" kern="100" dirty="0">
                <a:latin typeface="Times New Roman" panose="02020603050405020304" pitchFamily="18" charset="0"/>
              </a:rPr>
              <a:t>正确的</a:t>
            </a:r>
            <a:r>
              <a:rPr lang="zh-CN" altLang="zh-CN" kern="100" dirty="0">
                <a:latin typeface="Times New Roman" panose="02020603050405020304" pitchFamily="18" charset="0"/>
              </a:rPr>
              <a:t>出错提示。关闭服务端的信息泄露，保证服务器</a:t>
            </a:r>
            <a:r>
              <a:rPr lang="zh-CN" altLang="en-US" kern="100" dirty="0">
                <a:latin typeface="Times New Roman" panose="02020603050405020304" pitchFamily="18" charset="0"/>
              </a:rPr>
              <a:t>和信息</a:t>
            </a:r>
            <a:r>
              <a:rPr lang="zh-CN" altLang="zh-CN" kern="100" dirty="0">
                <a:latin typeface="Times New Roman" panose="02020603050405020304" pitchFamily="18" charset="0"/>
              </a:rPr>
              <a:t>的安全。</a:t>
            </a:r>
            <a:endParaRPr lang="en-US" altLang="zh-CN" kern="100" dirty="0">
              <a:latin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endParaRPr lang="zh-CN" altLang="zh-CN" kern="1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000"/>
              </a:lnSpc>
              <a:spcAft>
                <a:spcPts val="0"/>
              </a:spcAft>
              <a:buAutoNum type="arabicPeriod" startAt="5"/>
            </a:pPr>
            <a:r>
              <a:rPr lang="zh-CN" altLang="zh-CN" sz="2000" b="1" kern="100" dirty="0">
                <a:latin typeface="Times New Roman" panose="02020603050405020304" pitchFamily="18" charset="0"/>
              </a:rPr>
              <a:t>可扩展性原则：</a:t>
            </a:r>
            <a:r>
              <a:rPr lang="zh-CN" altLang="zh-CN" kern="100" dirty="0">
                <a:latin typeface="Times New Roman" panose="02020603050405020304" pitchFamily="18" charset="0"/>
              </a:rPr>
              <a:t>采用开放的接口和标准，便于系统向更大的规模和功能扩展。对业务代码服务化，交互和逻辑分离，为了以后更好拓展，更好维护。</a:t>
            </a:r>
            <a:endParaRPr lang="en-US" altLang="zh-CN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13866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3681B9-117C-4873-9CC7-D9D42435F7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80" y="272644"/>
            <a:ext cx="6689175" cy="70118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51DCC6-18BB-4040-81A8-C1A7984BC299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D83D0F-2518-44F3-98DC-1ED81C0AA1B9}"/>
              </a:ext>
            </a:extLst>
          </p:cNvPr>
          <p:cNvSpPr/>
          <p:nvPr/>
        </p:nvSpPr>
        <p:spPr>
          <a:xfrm>
            <a:off x="5428917" y="93911"/>
            <a:ext cx="1637706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338455-2D0E-46CC-9F1A-D24A7FCE1B1F}"/>
              </a:ext>
            </a:extLst>
          </p:cNvPr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4579C6-F221-48EF-BF35-1EF9BB77935A}"/>
              </a:ext>
            </a:extLst>
          </p:cNvPr>
          <p:cNvSpPr txBox="1"/>
          <p:nvPr/>
        </p:nvSpPr>
        <p:spPr>
          <a:xfrm>
            <a:off x="3282895" y="72221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C4344F5-B022-47A6-90E7-7E182848ACE0}"/>
              </a:ext>
            </a:extLst>
          </p:cNvPr>
          <p:cNvSpPr txBox="1"/>
          <p:nvPr/>
        </p:nvSpPr>
        <p:spPr>
          <a:xfrm>
            <a:off x="5603244" y="72221"/>
            <a:ext cx="138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93DB862-EF04-4C48-BBFB-04DDDBCA374F}"/>
              </a:ext>
            </a:extLst>
          </p:cNvPr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55A8DB5-03E7-4AFE-8EE7-09B7E00DE3FB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132C23D-5AEC-40B1-89D4-4793D7A1C14E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4993E8-1A2D-4B4D-A62C-4EE63F3A723C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18686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95F174-F98C-4AD0-9D8A-0F39C3B79BCE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DB7687-221A-4C77-83FC-7564FE9E6C63}"/>
              </a:ext>
            </a:extLst>
          </p:cNvPr>
          <p:cNvSpPr/>
          <p:nvPr/>
        </p:nvSpPr>
        <p:spPr>
          <a:xfrm>
            <a:off x="5428917" y="93911"/>
            <a:ext cx="1637706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4CC9C72-8A7E-4746-80FD-C5C1060AB82A}"/>
              </a:ext>
            </a:extLst>
          </p:cNvPr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D54AAE-2F3F-48EE-AFAA-259E4B1FF40F}"/>
              </a:ext>
            </a:extLst>
          </p:cNvPr>
          <p:cNvSpPr txBox="1"/>
          <p:nvPr/>
        </p:nvSpPr>
        <p:spPr>
          <a:xfrm>
            <a:off x="3282895" y="72221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A935861-1AFA-47D5-9B50-BF46F92C89D2}"/>
              </a:ext>
            </a:extLst>
          </p:cNvPr>
          <p:cNvSpPr txBox="1"/>
          <p:nvPr/>
        </p:nvSpPr>
        <p:spPr>
          <a:xfrm>
            <a:off x="5603244" y="72221"/>
            <a:ext cx="1382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1AD649D-8BF8-4991-8188-74EFDF7FC081}"/>
              </a:ext>
            </a:extLst>
          </p:cNvPr>
          <p:cNvSpPr txBox="1"/>
          <p:nvPr/>
        </p:nvSpPr>
        <p:spPr>
          <a:xfrm>
            <a:off x="7429500" y="93911"/>
            <a:ext cx="166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CC69F81-458A-4E75-B09C-A3B7317688A9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AE01338-C908-41C5-A4EB-02FBEEF80789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E491EB1-E0CA-4482-9908-E9C297CE1409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61BEA2D2-CCB8-43DC-BF8D-CA1F1860F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31233"/>
              </p:ext>
            </p:extLst>
          </p:nvPr>
        </p:nvGraphicFramePr>
        <p:xfrm>
          <a:off x="1099794" y="1114194"/>
          <a:ext cx="6733879" cy="475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2661716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69131" y="651065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“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917180" y="5656093"/>
            <a:ext cx="14398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3800" dirty="0">
                <a:solidFill>
                  <a:srgbClr val="92D14F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”</a:t>
            </a:r>
            <a:endParaRPr lang="zh-HK" altLang="en-US" sz="13800" dirty="0">
              <a:solidFill>
                <a:srgbClr val="92D14F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B29E52-FA35-439C-A634-7FDD6DDAB668}"/>
              </a:ext>
            </a:extLst>
          </p:cNvPr>
          <p:cNvSpPr/>
          <p:nvPr/>
        </p:nvSpPr>
        <p:spPr>
          <a:xfrm>
            <a:off x="926776" y="2005282"/>
            <a:ext cx="729044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ts val="2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Times New Roman" panose="02020603050405020304" pitchFamily="18" charset="0"/>
              </a:rPr>
              <a:t>实现在线商品评论分析系统的基本功能（用户操作界面、爬虫功能、分析功能），整个系统流畅完整的运行，不出现常规错误。具有用户操作友好的界面和良好的视觉效果。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FA0EBD-3C3E-4472-B984-BF7234C10544}"/>
              </a:ext>
            </a:extLst>
          </p:cNvPr>
          <p:cNvSpPr/>
          <p:nvPr/>
        </p:nvSpPr>
        <p:spPr>
          <a:xfrm>
            <a:off x="1778175" y="3245979"/>
            <a:ext cx="6439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购买者通过查看商品的评论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来判断商品是否良好，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评论是否合理正常。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EED2D3F-4960-4AB6-A1F9-DE502A55A648}"/>
              </a:ext>
            </a:extLst>
          </p:cNvPr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276BE9A-4673-40D4-8CE1-2B6621CB657B}"/>
              </a:ext>
            </a:extLst>
          </p:cNvPr>
          <p:cNvSpPr/>
          <p:nvPr/>
        </p:nvSpPr>
        <p:spPr>
          <a:xfrm>
            <a:off x="7355520" y="84823"/>
            <a:ext cx="1637706" cy="356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E7FF7F5-7E61-4C92-9AF0-F60542370D22}"/>
              </a:ext>
            </a:extLst>
          </p:cNvPr>
          <p:cNvSpPr txBox="1"/>
          <p:nvPr/>
        </p:nvSpPr>
        <p:spPr>
          <a:xfrm>
            <a:off x="14985" y="93911"/>
            <a:ext cx="247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论文背景和意义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B202C9-DA80-491B-9DBC-3C0DCFEF3476}"/>
              </a:ext>
            </a:extLst>
          </p:cNvPr>
          <p:cNvSpPr txBox="1"/>
          <p:nvPr/>
        </p:nvSpPr>
        <p:spPr>
          <a:xfrm>
            <a:off x="3282895" y="72221"/>
            <a:ext cx="143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09E0AF2-2813-46C8-BE97-D1472D1D9CD7}"/>
              </a:ext>
            </a:extLst>
          </p:cNvPr>
          <p:cNvSpPr txBox="1"/>
          <p:nvPr/>
        </p:nvSpPr>
        <p:spPr>
          <a:xfrm>
            <a:off x="5627815" y="93911"/>
            <a:ext cx="138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详细设计</a:t>
            </a:r>
            <a:endParaRPr lang="zh-HK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770DC4-C0FB-4889-BBD4-BE4D218A2606}"/>
              </a:ext>
            </a:extLst>
          </p:cNvPr>
          <p:cNvSpPr txBox="1"/>
          <p:nvPr/>
        </p:nvSpPr>
        <p:spPr>
          <a:xfrm>
            <a:off x="7495287" y="61013"/>
            <a:ext cx="1663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HK" altLang="en-US" sz="2000" b="1" spc="3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1EFCC1D-26CD-4E05-930E-A184CCA75796}"/>
              </a:ext>
            </a:extLst>
          </p:cNvPr>
          <p:cNvCxnSpPr/>
          <p:nvPr/>
        </p:nvCxnSpPr>
        <p:spPr>
          <a:xfrm>
            <a:off x="249191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DA74E64-7FAC-4564-BB3A-B4B94B7B7A3E}"/>
              </a:ext>
            </a:extLst>
          </p:cNvPr>
          <p:cNvCxnSpPr/>
          <p:nvPr/>
        </p:nvCxnSpPr>
        <p:spPr>
          <a:xfrm>
            <a:off x="5282130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A408E14-BBF3-4ADC-A51D-E327E5B3C17F}"/>
              </a:ext>
            </a:extLst>
          </p:cNvPr>
          <p:cNvCxnSpPr/>
          <p:nvPr/>
        </p:nvCxnSpPr>
        <p:spPr>
          <a:xfrm>
            <a:off x="720474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882965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24100" y="3744658"/>
            <a:ext cx="4495800" cy="9382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HK" altLang="en-US" sz="66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48075" y="1637910"/>
            <a:ext cx="1847850" cy="1720986"/>
            <a:chOff x="1164" y="687"/>
            <a:chExt cx="3219" cy="2998"/>
          </a:xfrm>
          <a:solidFill>
            <a:schemeClr val="accent6">
              <a:lumMod val="75000"/>
            </a:schemeClr>
          </a:solidFill>
        </p:grpSpPr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84631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554</Words>
  <Application>Microsoft Office PowerPoint</Application>
  <PresentationFormat>全屏显示(4:3)</PresentationFormat>
  <Paragraphs>70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Adobe 仿宋 Std R</vt:lpstr>
      <vt:lpstr>等线</vt:lpstr>
      <vt:lpstr>微软雅黑</vt:lpstr>
      <vt:lpstr>Arial</vt:lpstr>
      <vt:lpstr>Calibri</vt:lpstr>
      <vt:lpstr>Calibri Light</vt:lpstr>
      <vt:lpstr>Times New Roman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 chen</cp:lastModifiedBy>
  <cp:revision>169</cp:revision>
  <dcterms:created xsi:type="dcterms:W3CDTF">2015-02-19T23:46:49Z</dcterms:created>
  <dcterms:modified xsi:type="dcterms:W3CDTF">2019-03-15T11:57:22Z</dcterms:modified>
</cp:coreProperties>
</file>