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-9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8466-713A-42A2-8475-FDFA9EFAB006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4450F-3314-4FC4-89E2-095F46A92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上购物平台上的商品质量良莠不齐，作为购买者也无法直观的观察到商品的细节，不能第一时间发现商品的好坏，所以商品的评论是购买者是否购买商品的一大主要因素，购买者通过查看商品的评论来判断商品是否良好，服务是否友善。但是另一方面，由于评论数量过多，购买者无法通过短暂的浏览从中分析出正确的结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4450F-3314-4FC4-89E2-095F46A92D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0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参考</a:t>
            </a:r>
            <a:r>
              <a:rPr lang="en-US" altLang="zh-CN" dirty="0"/>
              <a:t>cmd5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4450F-3314-4FC4-89E2-095F46A92D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2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>
                <a:latin typeface="Times New Roman" panose="02020603050405020304" pitchFamily="18" charset="0"/>
              </a:rPr>
              <a:t>管理员可以登录管理员界面查看爬虫运行情况，系统常规设置等。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读取分析结果，生成简单易懂的图表，为用户直观的呈现分析结果。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将商品链接发送到爬虫引擎，爬取商品链接下的评论，存入数据库等待分析模块运行。适当使用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代理池和反爬技术，设置合理的爬取速度防止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、账户被封。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将爬取到的商品评论发送到分析引擎，进行评论处理和分析，去除无用信息，合并相似信息，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分析清洁过的数据，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最后生成分析结论。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用户通过选择不同的展示方式来显示分析的结果，可以通过邮件接收结果或者在网页中显示结果。由用户输入商品链接，传输到服务器，服务器进行评论爬取、分析，并生成分析结果传回客户端，显示给用户。商品链接可一次性输入多条，使用分号（“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”）或回车分割。用户可以填写邮箱，将分析结果通过邮件发送，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1200" kern="100">
                <a:latin typeface="Times New Roman" panose="02020603050405020304" pitchFamily="18" charset="0"/>
              </a:rPr>
              <a:t>减少不必要的等待时间。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4450F-3314-4FC4-89E2-095F46A92D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587F6-D54F-46B3-8F21-CCE4F1C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A0DAA-FC19-47CC-A999-0FB4965F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CF4-40C7-4B8B-A6AC-1171529F9034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E1694-73E1-4952-87DF-51F51C98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FB7487-F6AA-41A9-8D48-56FB581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90DE-5F79-41C6-B280-838103A86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8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55E35A-BCF7-47E0-B18A-ABE7FFEF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3E2DC-57E7-43AE-93A0-6064448B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4E090-B99D-465B-B2AE-2572282D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CCF4-40C7-4B8B-A6AC-1171529F9034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99ED7-5C20-481D-B8FF-F1669BFE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56378-A4FB-43DB-B5E9-3610CC8F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90DE-5F79-41C6-B280-838103A86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BF8341A-5F29-4B78-9B8A-428CAEC4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E4A92-EBD2-4F2E-B2FD-BB96677DF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AD991E6-2CC3-4888-AC5D-054F8E18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EFDC7-66C7-4A99-AF85-DEDF3060BF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717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F760406-00B4-4C27-B5CA-08E87114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02CB78-C613-4F36-B9FF-774B715815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290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C90F685-9948-40D3-ACB6-592E75A0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A890A7-7F86-45A5-AC08-21177EBF19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566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E71DCD6-E9A2-4D61-A76E-09411456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57BC9A-3CA1-4932-BD35-30B742BDEB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451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365A2BF-8302-4C03-9528-DFCCA0D8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A4E9CF-DCA2-48EA-AB7B-2FD4149C5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7440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4B52F8A-8D48-4B17-AEC1-74A8763C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FE2096-9C23-4FD2-8C75-465B0C6302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220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全屏显示(4:3)</PresentationFormat>
  <Paragraphs>14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chen</dc:creator>
  <cp:lastModifiedBy>yi chen</cp:lastModifiedBy>
  <cp:revision>2</cp:revision>
  <dcterms:created xsi:type="dcterms:W3CDTF">2019-03-15T12:54:46Z</dcterms:created>
  <dcterms:modified xsi:type="dcterms:W3CDTF">2019-03-15T12:56:10Z</dcterms:modified>
</cp:coreProperties>
</file>