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F24F0-42AC-4499-B51E-476E637D3594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DF8C6-017C-4901-89C7-DB2B08E9E1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68C0B-F71F-44CD-A5A3-59EBE1FD75FE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939EC-12C3-4736-869B-5C58BD5AD1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36042-39A9-4A4B-81D9-355B2E6405B7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2ED44C-2B03-4B0C-9441-BD824E8B7C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DBE0D-C292-44FB-9417-F701BAD4836B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1815A-B533-4237-A5C0-51E298EF12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CE41-3C14-45D6-A811-D81DBC501EE0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6523F-679A-4ADF-AEC8-1DC71A0E8F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1AFF-C18B-4F88-860E-562A76A6F485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7F94C-6CC2-4652-90C3-63FEEB1DE8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DEBAF-DF32-42B6-A623-61851266CC47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DD391-E84E-45BF-85C6-28DE95247A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793E-483A-43D1-B630-BF9755438E50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9789D-4E66-46D5-9713-2C3D2F4632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2397-82B5-4D92-B496-D859F7F5F8F2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D7C12-5692-4B68-B857-9337496B50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28A6-2B08-4FC4-85FB-CD9389DCA9DA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D3267-9F8D-4F5F-8218-C503FEDD7A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57C34-4291-4307-9FE0-2C4FBE546A4B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8232B-F3DC-4060-841F-0A10D9EAC9C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FFED783-92C1-4E36-8D68-A3B4296ED22D}" type="datetimeFigureOut">
              <a:rPr lang="zh-CN" altLang="en-US"/>
              <a:pPr>
                <a:defRPr/>
              </a:pPr>
              <a:t>2019/5/8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BD71168-B78C-4804-A0F8-078957B1AEC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529472" y="379428"/>
            <a:ext cx="11133056" cy="6099143"/>
          </a:xfrm>
          <a:prstGeom prst="rect">
            <a:avLst/>
          </a:prstGeom>
          <a:solidFill>
            <a:srgbClr val="0D0D0D">
              <a:alpha val="12941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>
            <a:grpSpLocks/>
          </p:cNvGrpSpPr>
          <p:nvPr/>
        </p:nvGrpSpPr>
        <p:grpSpPr bwMode="auto">
          <a:xfrm>
            <a:off x="1736251" y="4139136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>
            <a:grpSpLocks/>
          </p:cNvGrpSpPr>
          <p:nvPr/>
        </p:nvGrpSpPr>
        <p:grpSpPr bwMode="auto">
          <a:xfrm>
            <a:off x="9780588" y="4123958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1977222" y="922566"/>
            <a:ext cx="84487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在线商品用户评论分析系统设计与实现</a:t>
            </a:r>
          </a:p>
        </p:txBody>
      </p:sp>
      <p:sp>
        <p:nvSpPr>
          <p:cNvPr id="2055" name="文本框 13"/>
          <p:cNvSpPr txBox="1">
            <a:spLocks noChangeArrowheads="1"/>
          </p:cNvSpPr>
          <p:nvPr/>
        </p:nvSpPr>
        <p:spPr bwMode="auto">
          <a:xfrm>
            <a:off x="2725160" y="4395169"/>
            <a:ext cx="2390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答辩人：陈怡</a:t>
            </a:r>
          </a:p>
        </p:txBody>
      </p:sp>
      <p:sp>
        <p:nvSpPr>
          <p:cNvPr id="2056" name="文本框 15"/>
          <p:cNvSpPr txBox="1">
            <a:spLocks noChangeArrowheads="1"/>
          </p:cNvSpPr>
          <p:nvPr/>
        </p:nvSpPr>
        <p:spPr bwMode="auto">
          <a:xfrm>
            <a:off x="7629891" y="4438034"/>
            <a:ext cx="281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班级：计算机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2676051" y="4874335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7560225" y="4953739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67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1287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288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268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1633538" y="1868488"/>
            <a:ext cx="1379537" cy="1379537"/>
            <a:chOff x="0" y="0"/>
            <a:chExt cx="2001212" cy="2001212"/>
          </a:xfrm>
        </p:grpSpPr>
        <p:sp>
          <p:nvSpPr>
            <p:cNvPr id="11281" name="Oval 6"/>
            <p:cNvSpPr>
              <a:spLocks noChangeArrowheads="1"/>
            </p:cNvSpPr>
            <p:nvPr/>
          </p:nvSpPr>
          <p:spPr bwMode="auto">
            <a:xfrm>
              <a:off x="-1" y="0"/>
              <a:ext cx="2000161" cy="2000230"/>
            </a:xfrm>
            <a:prstGeom prst="ellipse">
              <a:avLst/>
            </a:pr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grpSp>
          <p:nvGrpSpPr>
            <p:cNvPr id="11282" name="Group 7"/>
            <p:cNvGrpSpPr>
              <a:grpSpLocks/>
            </p:cNvGrpSpPr>
            <p:nvPr/>
          </p:nvGrpSpPr>
          <p:grpSpPr bwMode="auto">
            <a:xfrm>
              <a:off x="596505" y="596505"/>
              <a:ext cx="808203" cy="808203"/>
              <a:chOff x="0" y="0"/>
              <a:chExt cx="987777" cy="987777"/>
            </a:xfrm>
          </p:grpSpPr>
          <p:sp>
            <p:nvSpPr>
              <p:cNvPr id="11283" name="Folded Corner 3"/>
              <p:cNvSpPr>
                <a:spLocks noChangeArrowheads="1"/>
              </p:cNvSpPr>
              <p:nvPr/>
            </p:nvSpPr>
            <p:spPr bwMode="auto">
              <a:xfrm>
                <a:off x="637" y="665"/>
                <a:ext cx="979536" cy="979566"/>
              </a:xfrm>
              <a:prstGeom prst="foldedCorner">
                <a:avLst>
                  <a:gd name="adj" fmla="val 32255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1284" name="Rectangle 4"/>
              <p:cNvSpPr>
                <a:spLocks noChangeArrowheads="1"/>
              </p:cNvSpPr>
              <p:nvPr/>
            </p:nvSpPr>
            <p:spPr bwMode="auto">
              <a:xfrm>
                <a:off x="179509" y="230650"/>
                <a:ext cx="621791" cy="65305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1285" name="Rectangle 27"/>
              <p:cNvSpPr>
                <a:spLocks noChangeArrowheads="1"/>
              </p:cNvSpPr>
              <p:nvPr/>
            </p:nvSpPr>
            <p:spPr bwMode="auto">
              <a:xfrm>
                <a:off x="179509" y="383973"/>
                <a:ext cx="621791" cy="62465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1286" name="Rectangle 28"/>
              <p:cNvSpPr>
                <a:spLocks noChangeArrowheads="1"/>
              </p:cNvSpPr>
              <p:nvPr/>
            </p:nvSpPr>
            <p:spPr bwMode="auto">
              <a:xfrm>
                <a:off x="179509" y="534458"/>
                <a:ext cx="621791" cy="65304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</p:grpSp>
      </p:grpSp>
      <p:grpSp>
        <p:nvGrpSpPr>
          <p:cNvPr id="11270" name="Group 44"/>
          <p:cNvGrpSpPr>
            <a:grpSpLocks/>
          </p:cNvGrpSpPr>
          <p:nvPr/>
        </p:nvGrpSpPr>
        <p:grpSpPr bwMode="auto">
          <a:xfrm>
            <a:off x="1641475" y="4291013"/>
            <a:ext cx="1376363" cy="1374775"/>
            <a:chOff x="0" y="0"/>
            <a:chExt cx="1367740" cy="1367740"/>
          </a:xfrm>
        </p:grpSpPr>
        <p:sp>
          <p:nvSpPr>
            <p:cNvPr id="11278" name="Oval 30"/>
            <p:cNvSpPr>
              <a:spLocks noChangeArrowheads="1"/>
            </p:cNvSpPr>
            <p:nvPr/>
          </p:nvSpPr>
          <p:spPr bwMode="auto">
            <a:xfrm>
              <a:off x="-1" y="-645"/>
              <a:ext cx="1367022" cy="1368656"/>
            </a:xfrm>
            <a:prstGeom prst="ellipse">
              <a:avLst/>
            </a:pr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sp>
          <p:nvSpPr>
            <p:cNvPr id="11279" name="Folded Corner 32"/>
            <p:cNvSpPr>
              <a:spLocks noChangeArrowheads="1"/>
            </p:cNvSpPr>
            <p:nvPr/>
          </p:nvSpPr>
          <p:spPr bwMode="auto">
            <a:xfrm>
              <a:off x="408041" y="407412"/>
              <a:ext cx="550938" cy="552543"/>
            </a:xfrm>
            <a:prstGeom prst="foldedCorner">
              <a:avLst>
                <a:gd name="adj" fmla="val 32255"/>
              </a:avLst>
            </a:prstGeom>
            <a:solidFill>
              <a:srgbClr val="7ACDE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sp>
          <p:nvSpPr>
            <p:cNvPr id="11280" name="Pie 42"/>
            <p:cNvSpPr>
              <a:spLocks/>
            </p:cNvSpPr>
            <p:nvPr/>
          </p:nvSpPr>
          <p:spPr bwMode="auto">
            <a:xfrm>
              <a:off x="536647" y="516967"/>
              <a:ext cx="293727" cy="293738"/>
            </a:xfrm>
            <a:custGeom>
              <a:avLst/>
              <a:gdLst>
                <a:gd name="T0" fmla="*/ 293727 w 293727"/>
                <a:gd name="T1" fmla="*/ 146869 h 293738"/>
                <a:gd name="T2" fmla="*/ 146863 w 293727"/>
                <a:gd name="T3" fmla="*/ 293738 h 293738"/>
                <a:gd name="T4" fmla="*/ -1 w 293727"/>
                <a:gd name="T5" fmla="*/ 146869 h 293738"/>
                <a:gd name="T6" fmla="*/ 146863 w 293727"/>
                <a:gd name="T7" fmla="*/ 0 h 293738"/>
                <a:gd name="T8" fmla="*/ 146864 w 293727"/>
                <a:gd name="T9" fmla="*/ 146869 h 293738"/>
                <a:gd name="T10" fmla="*/ 293727 w 293727"/>
                <a:gd name="T11" fmla="*/ 146869 h 2937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3727" h="293738">
                  <a:moveTo>
                    <a:pt x="293727" y="146869"/>
                  </a:moveTo>
                  <a:cubicBezTo>
                    <a:pt x="293727" y="227983"/>
                    <a:pt x="227974" y="293738"/>
                    <a:pt x="146863" y="293738"/>
                  </a:cubicBezTo>
                  <a:cubicBezTo>
                    <a:pt x="65752" y="293738"/>
                    <a:pt x="-1" y="227983"/>
                    <a:pt x="-1" y="146869"/>
                  </a:cubicBezTo>
                  <a:cubicBezTo>
                    <a:pt x="-1" y="65755"/>
                    <a:pt x="65752" y="0"/>
                    <a:pt x="146863" y="0"/>
                  </a:cubicBezTo>
                  <a:cubicBezTo>
                    <a:pt x="146863" y="48956"/>
                    <a:pt x="146864" y="97913"/>
                    <a:pt x="146864" y="146869"/>
                  </a:cubicBezTo>
                  <a:lnTo>
                    <a:pt x="293727" y="1468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11271" name="Straight Connector 38"/>
          <p:cNvCxnSpPr>
            <a:cxnSpLocks noChangeShapeType="1"/>
          </p:cNvCxnSpPr>
          <p:nvPr/>
        </p:nvCxnSpPr>
        <p:spPr bwMode="auto">
          <a:xfrm>
            <a:off x="1871663" y="3797300"/>
            <a:ext cx="859948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11272" name="组合 18"/>
          <p:cNvGrpSpPr>
            <a:grpSpLocks/>
          </p:cNvGrpSpPr>
          <p:nvPr/>
        </p:nvGrpSpPr>
        <p:grpSpPr bwMode="auto">
          <a:xfrm>
            <a:off x="3135313" y="1770063"/>
            <a:ext cx="7234237" cy="1363662"/>
            <a:chOff x="0" y="0"/>
            <a:chExt cx="7234425" cy="1363688"/>
          </a:xfrm>
        </p:grpSpPr>
        <p:sp>
          <p:nvSpPr>
            <p:cNvPr id="11276" name="文本框 19"/>
            <p:cNvSpPr txBox="1">
              <a:spLocks noChangeArrowheads="1"/>
            </p:cNvSpPr>
            <p:nvPr/>
          </p:nvSpPr>
          <p:spPr bwMode="auto">
            <a:xfrm>
              <a:off x="202689" y="409581"/>
              <a:ext cx="70317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极致无岸，向天而歌。向天歌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服务提供商。向天歌由多位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领域的资深设计师创立，致力于为客户奉献最用心的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作品、最实用的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培训和最贴心的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服务。因为专业、愈逐极致，我们力求为客户提供兼顾商业价值体现与视觉艺术并重的作品。</a:t>
              </a:r>
              <a:endPara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7" name="TextBox 10"/>
            <p:cNvSpPr txBox="1">
              <a:spLocks noChangeArrowheads="1"/>
            </p:cNvSpPr>
            <p:nvPr/>
          </p:nvSpPr>
          <p:spPr bwMode="auto">
            <a:xfrm>
              <a:off x="0" y="0"/>
              <a:ext cx="26361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  <a:endParaRPr 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组合 25"/>
          <p:cNvGrpSpPr>
            <a:grpSpLocks/>
          </p:cNvGrpSpPr>
          <p:nvPr/>
        </p:nvGrpSpPr>
        <p:grpSpPr bwMode="auto">
          <a:xfrm>
            <a:off x="3144838" y="4291013"/>
            <a:ext cx="7234237" cy="1363662"/>
            <a:chOff x="0" y="0"/>
            <a:chExt cx="7234425" cy="1363688"/>
          </a:xfrm>
        </p:grpSpPr>
        <p:sp>
          <p:nvSpPr>
            <p:cNvPr id="11274" name="文本框 26"/>
            <p:cNvSpPr txBox="1">
              <a:spLocks noChangeArrowheads="1"/>
            </p:cNvSpPr>
            <p:nvPr/>
          </p:nvSpPr>
          <p:spPr bwMode="auto">
            <a:xfrm>
              <a:off x="202689" y="409581"/>
              <a:ext cx="703173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极致无岸，向天而歌。向天歌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服务提供商。向天歌由多位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领域的资深设计师创立，致力于为客户奉献最用心的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作品、最实用的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培训和最贴心的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服务。因为专业、愈逐极致，我们力求为客户提供兼顾商业价值体现与视觉艺术并重的作品。</a:t>
              </a:r>
              <a:endPara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5" name="TextBox 10"/>
            <p:cNvSpPr txBox="1">
              <a:spLocks noChangeArrowheads="1"/>
            </p:cNvSpPr>
            <p:nvPr/>
          </p:nvSpPr>
          <p:spPr bwMode="auto">
            <a:xfrm>
              <a:off x="0" y="0"/>
              <a:ext cx="26361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单击此处添加标题</a:t>
              </a:r>
              <a:endParaRPr 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1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2320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321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29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2293" name="Straight Connector 36"/>
          <p:cNvCxnSpPr>
            <a:cxnSpLocks noChangeShapeType="1"/>
          </p:cNvCxnSpPr>
          <p:nvPr/>
        </p:nvCxnSpPr>
        <p:spPr bwMode="auto">
          <a:xfrm>
            <a:off x="4410075" y="2130425"/>
            <a:ext cx="0" cy="3525838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</p:spPr>
      </p:cxnSp>
      <p:cxnSp>
        <p:nvCxnSpPr>
          <p:cNvPr id="12294" name="Straight Connector 42"/>
          <p:cNvCxnSpPr>
            <a:cxnSpLocks noChangeShapeType="1"/>
          </p:cNvCxnSpPr>
          <p:nvPr/>
        </p:nvCxnSpPr>
        <p:spPr bwMode="auto">
          <a:xfrm>
            <a:off x="7607300" y="2130425"/>
            <a:ext cx="0" cy="3525838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  <a:headEnd/>
            <a:tailEnd/>
          </a:ln>
        </p:spPr>
      </p:cxnSp>
      <p:grpSp>
        <p:nvGrpSpPr>
          <p:cNvPr id="12295" name="Group 8"/>
          <p:cNvGrpSpPr>
            <a:grpSpLocks/>
          </p:cNvGrpSpPr>
          <p:nvPr/>
        </p:nvGrpSpPr>
        <p:grpSpPr bwMode="auto">
          <a:xfrm>
            <a:off x="2197100" y="2273300"/>
            <a:ext cx="1355725" cy="1357313"/>
            <a:chOff x="0" y="0"/>
            <a:chExt cx="2001212" cy="2001212"/>
          </a:xfrm>
        </p:grpSpPr>
        <p:sp>
          <p:nvSpPr>
            <p:cNvPr id="12314" name="Oval 6"/>
            <p:cNvSpPr>
              <a:spLocks noChangeArrowheads="1"/>
            </p:cNvSpPr>
            <p:nvPr/>
          </p:nvSpPr>
          <p:spPr bwMode="auto">
            <a:xfrm>
              <a:off x="0" y="0"/>
              <a:ext cx="2001212" cy="2001212"/>
            </a:xfrm>
            <a:prstGeom prst="ellipse">
              <a:avLst/>
            </a:prstGeom>
            <a:solidFill>
              <a:srgbClr val="D1D9E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grpSp>
          <p:nvGrpSpPr>
            <p:cNvPr id="12315" name="Group 7"/>
            <p:cNvGrpSpPr>
              <a:grpSpLocks/>
            </p:cNvGrpSpPr>
            <p:nvPr/>
          </p:nvGrpSpPr>
          <p:grpSpPr bwMode="auto">
            <a:xfrm>
              <a:off x="596505" y="596505"/>
              <a:ext cx="808203" cy="808203"/>
              <a:chOff x="0" y="0"/>
              <a:chExt cx="987777" cy="987777"/>
            </a:xfrm>
          </p:grpSpPr>
          <p:sp>
            <p:nvSpPr>
              <p:cNvPr id="12316" name="Folded Corner 3"/>
              <p:cNvSpPr>
                <a:spLocks noChangeArrowheads="1"/>
              </p:cNvSpPr>
              <p:nvPr/>
            </p:nvSpPr>
            <p:spPr bwMode="auto">
              <a:xfrm>
                <a:off x="-781" y="-781"/>
                <a:ext cx="989337" cy="989337"/>
              </a:xfrm>
              <a:prstGeom prst="foldedCorner">
                <a:avLst>
                  <a:gd name="adj" fmla="val 32255"/>
                </a:avLst>
              </a:prstGeom>
              <a:solidFill>
                <a:srgbClr val="8DB4D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7" name="Rectangle 4"/>
              <p:cNvSpPr>
                <a:spLocks noChangeArrowheads="1"/>
              </p:cNvSpPr>
              <p:nvPr/>
            </p:nvSpPr>
            <p:spPr bwMode="auto">
              <a:xfrm>
                <a:off x="177849" y="229378"/>
                <a:ext cx="632077" cy="65268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8" name="Rectangle 27"/>
              <p:cNvSpPr>
                <a:spLocks noChangeArrowheads="1"/>
              </p:cNvSpPr>
              <p:nvPr/>
            </p:nvSpPr>
            <p:spPr bwMode="auto">
              <a:xfrm>
                <a:off x="177849" y="383961"/>
                <a:ext cx="632077" cy="61834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9" name="Rectangle 28"/>
              <p:cNvSpPr>
                <a:spLocks noChangeArrowheads="1"/>
              </p:cNvSpPr>
              <p:nvPr/>
            </p:nvSpPr>
            <p:spPr bwMode="auto">
              <a:xfrm>
                <a:off x="177849" y="535110"/>
                <a:ext cx="632077" cy="65270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</p:grpSp>
      </p:grpSp>
      <p:grpSp>
        <p:nvGrpSpPr>
          <p:cNvPr id="12296" name="Group 22"/>
          <p:cNvGrpSpPr>
            <a:grpSpLocks/>
          </p:cNvGrpSpPr>
          <p:nvPr/>
        </p:nvGrpSpPr>
        <p:grpSpPr bwMode="auto">
          <a:xfrm>
            <a:off x="5364163" y="2273300"/>
            <a:ext cx="1357312" cy="1357313"/>
            <a:chOff x="0" y="0"/>
            <a:chExt cx="2001212" cy="2001212"/>
          </a:xfrm>
        </p:grpSpPr>
        <p:sp>
          <p:nvSpPr>
            <p:cNvPr id="12308" name="Oval 23"/>
            <p:cNvSpPr>
              <a:spLocks noChangeArrowheads="1"/>
            </p:cNvSpPr>
            <p:nvPr/>
          </p:nvSpPr>
          <p:spPr bwMode="auto">
            <a:xfrm>
              <a:off x="0" y="0"/>
              <a:ext cx="2001212" cy="2001212"/>
            </a:xfrm>
            <a:prstGeom prst="ellipse">
              <a:avLst/>
            </a:prstGeom>
            <a:solidFill>
              <a:srgbClr val="D1D9E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grpSp>
          <p:nvGrpSpPr>
            <p:cNvPr id="12309" name="Group 24"/>
            <p:cNvGrpSpPr>
              <a:grpSpLocks/>
            </p:cNvGrpSpPr>
            <p:nvPr/>
          </p:nvGrpSpPr>
          <p:grpSpPr bwMode="auto">
            <a:xfrm>
              <a:off x="596505" y="596505"/>
              <a:ext cx="808203" cy="808203"/>
              <a:chOff x="0" y="0"/>
              <a:chExt cx="987777" cy="987777"/>
            </a:xfrm>
          </p:grpSpPr>
          <p:sp>
            <p:nvSpPr>
              <p:cNvPr id="12310" name="Folded Corner 25"/>
              <p:cNvSpPr>
                <a:spLocks noChangeArrowheads="1"/>
              </p:cNvSpPr>
              <p:nvPr/>
            </p:nvSpPr>
            <p:spPr bwMode="auto">
              <a:xfrm>
                <a:off x="-781" y="1627"/>
                <a:ext cx="989337" cy="984521"/>
              </a:xfrm>
              <a:prstGeom prst="foldedCorner">
                <a:avLst>
                  <a:gd name="adj" fmla="val 32255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1" name="Rectangle 26"/>
              <p:cNvSpPr>
                <a:spLocks noChangeArrowheads="1"/>
              </p:cNvSpPr>
              <p:nvPr/>
            </p:nvSpPr>
            <p:spPr bwMode="auto">
              <a:xfrm>
                <a:off x="177849" y="231464"/>
                <a:ext cx="632077" cy="65176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2" name="Rectangle 29"/>
              <p:cNvSpPr>
                <a:spLocks noChangeArrowheads="1"/>
              </p:cNvSpPr>
              <p:nvPr/>
            </p:nvSpPr>
            <p:spPr bwMode="auto">
              <a:xfrm>
                <a:off x="177849" y="382401"/>
                <a:ext cx="632077" cy="65176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13" name="Rectangle 31"/>
              <p:cNvSpPr>
                <a:spLocks noChangeArrowheads="1"/>
              </p:cNvSpPr>
              <p:nvPr/>
            </p:nvSpPr>
            <p:spPr bwMode="auto">
              <a:xfrm>
                <a:off x="177849" y="536767"/>
                <a:ext cx="632077" cy="61747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</p:grpSp>
      </p:grpSp>
      <p:grpSp>
        <p:nvGrpSpPr>
          <p:cNvPr id="12297" name="Group 32"/>
          <p:cNvGrpSpPr>
            <a:grpSpLocks/>
          </p:cNvGrpSpPr>
          <p:nvPr/>
        </p:nvGrpSpPr>
        <p:grpSpPr bwMode="auto">
          <a:xfrm>
            <a:off x="8562975" y="2273300"/>
            <a:ext cx="1355725" cy="1357313"/>
            <a:chOff x="0" y="0"/>
            <a:chExt cx="1367740" cy="1367740"/>
          </a:xfrm>
        </p:grpSpPr>
        <p:sp>
          <p:nvSpPr>
            <p:cNvPr id="12304" name="Oval 39"/>
            <p:cNvSpPr>
              <a:spLocks noChangeArrowheads="1"/>
            </p:cNvSpPr>
            <p:nvPr/>
          </p:nvSpPr>
          <p:spPr bwMode="auto">
            <a:xfrm>
              <a:off x="0" y="0"/>
              <a:ext cx="1367740" cy="1367740"/>
            </a:xfrm>
            <a:prstGeom prst="ellipse">
              <a:avLst/>
            </a:prstGeom>
            <a:solidFill>
              <a:srgbClr val="D1D9E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  <a:latin typeface="Roboto Regular"/>
                <a:ea typeface="Roboto Regular"/>
                <a:cs typeface="Roboto Regular"/>
              </a:endParaRPr>
            </a:p>
          </p:txBody>
        </p:sp>
        <p:grpSp>
          <p:nvGrpSpPr>
            <p:cNvPr id="12305" name="Group 19"/>
            <p:cNvGrpSpPr>
              <a:grpSpLocks/>
            </p:cNvGrpSpPr>
            <p:nvPr/>
          </p:nvGrpSpPr>
          <p:grpSpPr bwMode="auto">
            <a:xfrm>
              <a:off x="407685" y="407685"/>
              <a:ext cx="552371" cy="552371"/>
              <a:chOff x="0" y="0"/>
              <a:chExt cx="552371" cy="552371"/>
            </a:xfrm>
          </p:grpSpPr>
          <p:sp>
            <p:nvSpPr>
              <p:cNvPr id="12306" name="Folded Corner 41"/>
              <p:cNvSpPr>
                <a:spLocks noChangeArrowheads="1"/>
              </p:cNvSpPr>
              <p:nvPr/>
            </p:nvSpPr>
            <p:spPr bwMode="auto">
              <a:xfrm>
                <a:off x="-437" y="910"/>
                <a:ext cx="553243" cy="550550"/>
              </a:xfrm>
              <a:prstGeom prst="foldedCorner">
                <a:avLst>
                  <a:gd name="adj" fmla="val 32255"/>
                </a:avLst>
              </a:prstGeom>
              <a:solidFill>
                <a:srgbClr val="8DB4D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</a:endParaRPr>
              </a:p>
            </p:txBody>
          </p:sp>
          <p:sp>
            <p:nvSpPr>
              <p:cNvPr id="12307" name="Pie 44"/>
              <p:cNvSpPr>
                <a:spLocks/>
              </p:cNvSpPr>
              <p:nvPr/>
            </p:nvSpPr>
            <p:spPr bwMode="auto">
              <a:xfrm>
                <a:off x="109059" y="117926"/>
                <a:ext cx="295832" cy="293498"/>
              </a:xfrm>
              <a:custGeom>
                <a:avLst/>
                <a:gdLst>
                  <a:gd name="T0" fmla="*/ 295832 w 295832"/>
                  <a:gd name="T1" fmla="*/ 146749 h 293498"/>
                  <a:gd name="T2" fmla="*/ 147916 w 295832"/>
                  <a:gd name="T3" fmla="*/ 293498 h 293498"/>
                  <a:gd name="T4" fmla="*/ 0 w 295832"/>
                  <a:gd name="T5" fmla="*/ 146749 h 293498"/>
                  <a:gd name="T6" fmla="*/ 147916 w 295832"/>
                  <a:gd name="T7" fmla="*/ 0 h 293498"/>
                  <a:gd name="T8" fmla="*/ 147916 w 295832"/>
                  <a:gd name="T9" fmla="*/ 146749 h 293498"/>
                  <a:gd name="T10" fmla="*/ 295832 w 295832"/>
                  <a:gd name="T11" fmla="*/ 146749 h 2934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5832" h="293498">
                    <a:moveTo>
                      <a:pt x="295832" y="146749"/>
                    </a:moveTo>
                    <a:cubicBezTo>
                      <a:pt x="295832" y="227796"/>
                      <a:pt x="229608" y="293498"/>
                      <a:pt x="147916" y="293498"/>
                    </a:cubicBezTo>
                    <a:cubicBezTo>
                      <a:pt x="66224" y="293498"/>
                      <a:pt x="0" y="227796"/>
                      <a:pt x="0" y="146749"/>
                    </a:cubicBezTo>
                    <a:cubicBezTo>
                      <a:pt x="0" y="65702"/>
                      <a:pt x="66224" y="0"/>
                      <a:pt x="147916" y="0"/>
                    </a:cubicBezTo>
                    <a:lnTo>
                      <a:pt x="147916" y="146749"/>
                    </a:lnTo>
                    <a:lnTo>
                      <a:pt x="295832" y="14674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1889125" y="4270375"/>
            <a:ext cx="20478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服务提供商。更多关于向天歌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请访问：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www.topppt.cn</a:t>
            </a:r>
          </a:p>
        </p:txBody>
      </p:sp>
      <p:sp>
        <p:nvSpPr>
          <p:cNvPr id="12299" name="TextBox 10"/>
          <p:cNvSpPr txBox="1">
            <a:spLocks noChangeArrowheads="1"/>
          </p:cNvSpPr>
          <p:nvPr/>
        </p:nvSpPr>
        <p:spPr bwMode="auto">
          <a:xfrm>
            <a:off x="2197100" y="3897313"/>
            <a:ext cx="1431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0" name="TextBox 11"/>
          <p:cNvSpPr txBox="1">
            <a:spLocks noChangeArrowheads="1"/>
          </p:cNvSpPr>
          <p:nvPr/>
        </p:nvSpPr>
        <p:spPr bwMode="auto">
          <a:xfrm>
            <a:off x="4987925" y="4270375"/>
            <a:ext cx="20478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服务提供商。更多关于向天歌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请访问：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www.topppt.cn</a:t>
            </a:r>
          </a:p>
        </p:txBody>
      </p:sp>
      <p:sp>
        <p:nvSpPr>
          <p:cNvPr id="12301" name="TextBox 10"/>
          <p:cNvSpPr txBox="1">
            <a:spLocks noChangeArrowheads="1"/>
          </p:cNvSpPr>
          <p:nvPr/>
        </p:nvSpPr>
        <p:spPr bwMode="auto">
          <a:xfrm>
            <a:off x="5295900" y="3897313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2" name="TextBox 11"/>
          <p:cNvSpPr txBox="1">
            <a:spLocks noChangeArrowheads="1"/>
          </p:cNvSpPr>
          <p:nvPr/>
        </p:nvSpPr>
        <p:spPr bwMode="auto">
          <a:xfrm>
            <a:off x="8216900" y="4270375"/>
            <a:ext cx="204787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服务提供商。更多关于向天歌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请访问：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www.topppt.cn</a:t>
            </a:r>
          </a:p>
        </p:txBody>
      </p:sp>
      <p:sp>
        <p:nvSpPr>
          <p:cNvPr id="12303" name="TextBox 10"/>
          <p:cNvSpPr txBox="1">
            <a:spLocks noChangeArrowheads="1"/>
          </p:cNvSpPr>
          <p:nvPr/>
        </p:nvSpPr>
        <p:spPr bwMode="auto">
          <a:xfrm>
            <a:off x="8524875" y="3894138"/>
            <a:ext cx="1431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5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3326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27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16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13317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838" y="2105025"/>
            <a:ext cx="5499100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</p:pic>
      <p:grpSp>
        <p:nvGrpSpPr>
          <p:cNvPr id="13318" name="Group 44"/>
          <p:cNvGrpSpPr>
            <a:grpSpLocks/>
          </p:cNvGrpSpPr>
          <p:nvPr/>
        </p:nvGrpSpPr>
        <p:grpSpPr bwMode="auto">
          <a:xfrm>
            <a:off x="5711825" y="1428750"/>
            <a:ext cx="1641475" cy="1641475"/>
            <a:chOff x="0" y="0"/>
            <a:chExt cx="2001212" cy="2001212"/>
          </a:xfrm>
        </p:grpSpPr>
        <p:sp>
          <p:nvSpPr>
            <p:cNvPr id="13320" name="Oval 47"/>
            <p:cNvSpPr>
              <a:spLocks noChangeArrowheads="1"/>
            </p:cNvSpPr>
            <p:nvPr/>
          </p:nvSpPr>
          <p:spPr bwMode="auto">
            <a:xfrm>
              <a:off x="-41" y="23"/>
              <a:ext cx="2002377" cy="2001165"/>
            </a:xfrm>
            <a:prstGeom prst="ellipse">
              <a:avLst/>
            </a:prstGeom>
            <a:solidFill>
              <a:srgbClr val="D9D9D9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grpSp>
          <p:nvGrpSpPr>
            <p:cNvPr id="13321" name="Group 48"/>
            <p:cNvGrpSpPr>
              <a:grpSpLocks/>
            </p:cNvGrpSpPr>
            <p:nvPr/>
          </p:nvGrpSpPr>
          <p:grpSpPr bwMode="auto">
            <a:xfrm>
              <a:off x="596505" y="596505"/>
              <a:ext cx="808203" cy="808203"/>
              <a:chOff x="0" y="0"/>
              <a:chExt cx="987777" cy="987777"/>
            </a:xfrm>
          </p:grpSpPr>
          <p:sp>
            <p:nvSpPr>
              <p:cNvPr id="13322" name="Folded Corner 49"/>
              <p:cNvSpPr>
                <a:spLocks noChangeArrowheads="1"/>
              </p:cNvSpPr>
              <p:nvPr/>
            </p:nvSpPr>
            <p:spPr bwMode="auto">
              <a:xfrm>
                <a:off x="549" y="186"/>
                <a:ext cx="987999" cy="987400"/>
              </a:xfrm>
              <a:prstGeom prst="foldedCorner">
                <a:avLst>
                  <a:gd name="adj" fmla="val 32255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3323" name="Rectangle 50"/>
              <p:cNvSpPr>
                <a:spLocks noChangeArrowheads="1"/>
              </p:cNvSpPr>
              <p:nvPr/>
            </p:nvSpPr>
            <p:spPr bwMode="auto">
              <a:xfrm>
                <a:off x="179412" y="230013"/>
                <a:ext cx="630275" cy="65258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3324" name="Rectangle 51"/>
              <p:cNvSpPr>
                <a:spLocks noChangeArrowheads="1"/>
              </p:cNvSpPr>
              <p:nvPr/>
            </p:nvSpPr>
            <p:spPr bwMode="auto">
              <a:xfrm>
                <a:off x="179412" y="383230"/>
                <a:ext cx="630275" cy="65258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3325" name="Rectangle 52"/>
              <p:cNvSpPr>
                <a:spLocks noChangeArrowheads="1"/>
              </p:cNvSpPr>
              <p:nvPr/>
            </p:nvSpPr>
            <p:spPr bwMode="auto">
              <a:xfrm>
                <a:off x="179412" y="536447"/>
                <a:ext cx="630275" cy="62422"/>
              </a:xfrm>
              <a:prstGeom prst="rect">
                <a:avLst/>
              </a:prstGeom>
              <a:solidFill>
                <a:srgbClr val="333F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7567613" y="2668588"/>
            <a:ext cx="36417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极致无岸，向天而歌。向天歌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服务提供商。向天歌由多位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领域的资深设计师创立，致力于为客户奉献最用心的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作品、最实用的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培训和最贴心的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服务。因为专业、愈逐极致，我们力求为客户提供兼顾商业价值体现与视觉艺术并重的作品。更多关于向天歌，请在百度搜索：向天歌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4348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9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0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14341" name="Picture 1" descr="yatch.jpg"/>
          <p:cNvPicPr>
            <a:picLocks noChangeAspect="1" noChangeArrowheads="1"/>
          </p:cNvPicPr>
          <p:nvPr/>
        </p:nvPicPr>
        <p:blipFill>
          <a:blip r:embed="rId3"/>
          <a:srcRect b="4507"/>
          <a:stretch>
            <a:fillRect/>
          </a:stretch>
        </p:blipFill>
        <p:spPr bwMode="auto">
          <a:xfrm>
            <a:off x="5997575" y="2025650"/>
            <a:ext cx="54959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</p:pic>
      <p:grpSp>
        <p:nvGrpSpPr>
          <p:cNvPr id="14342" name="Group 2"/>
          <p:cNvGrpSpPr>
            <a:grpSpLocks/>
          </p:cNvGrpSpPr>
          <p:nvPr/>
        </p:nvGrpSpPr>
        <p:grpSpPr bwMode="auto">
          <a:xfrm>
            <a:off x="4926013" y="2882900"/>
            <a:ext cx="1641475" cy="1641475"/>
            <a:chOff x="0" y="0"/>
            <a:chExt cx="1367740" cy="1367740"/>
          </a:xfrm>
        </p:grpSpPr>
        <p:sp>
          <p:nvSpPr>
            <p:cNvPr id="14344" name="Oval 47"/>
            <p:cNvSpPr>
              <a:spLocks noChangeArrowheads="1"/>
            </p:cNvSpPr>
            <p:nvPr/>
          </p:nvSpPr>
          <p:spPr bwMode="auto">
            <a:xfrm>
              <a:off x="-123" y="16"/>
              <a:ext cx="1368536" cy="1367708"/>
            </a:xfrm>
            <a:prstGeom prst="ellipse">
              <a:avLst/>
            </a:prstGeom>
            <a:solidFill>
              <a:srgbClr val="F2F2F2">
                <a:alpha val="8196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grpSp>
          <p:nvGrpSpPr>
            <p:cNvPr id="14345" name="Group 24"/>
            <p:cNvGrpSpPr>
              <a:grpSpLocks/>
            </p:cNvGrpSpPr>
            <p:nvPr/>
          </p:nvGrpSpPr>
          <p:grpSpPr bwMode="auto">
            <a:xfrm>
              <a:off x="407685" y="407685"/>
              <a:ext cx="552371" cy="552371"/>
              <a:chOff x="0" y="0"/>
              <a:chExt cx="552371" cy="552371"/>
            </a:xfrm>
          </p:grpSpPr>
          <p:sp>
            <p:nvSpPr>
              <p:cNvPr id="14346" name="Folded Corner 25"/>
              <p:cNvSpPr>
                <a:spLocks noChangeArrowheads="1"/>
              </p:cNvSpPr>
              <p:nvPr/>
            </p:nvSpPr>
            <p:spPr bwMode="auto">
              <a:xfrm>
                <a:off x="212" y="104"/>
                <a:ext cx="552495" cy="552160"/>
              </a:xfrm>
              <a:prstGeom prst="foldedCorner">
                <a:avLst>
                  <a:gd name="adj" fmla="val 32255"/>
                </a:avLst>
              </a:prstGeom>
              <a:solidFill>
                <a:srgbClr val="8DB4D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4347" name="Pie 26"/>
              <p:cNvSpPr>
                <a:spLocks/>
              </p:cNvSpPr>
              <p:nvPr/>
            </p:nvSpPr>
            <p:spPr bwMode="auto">
              <a:xfrm>
                <a:off x="109759" y="117517"/>
                <a:ext cx="295299" cy="293534"/>
              </a:xfrm>
              <a:custGeom>
                <a:avLst/>
                <a:gdLst>
                  <a:gd name="T0" fmla="*/ 295299 w 295299"/>
                  <a:gd name="T1" fmla="*/ 146767 h 293534"/>
                  <a:gd name="T2" fmla="*/ 147649 w 295299"/>
                  <a:gd name="T3" fmla="*/ 293534 h 293534"/>
                  <a:gd name="T4" fmla="*/ -1 w 295299"/>
                  <a:gd name="T5" fmla="*/ 146767 h 293534"/>
                  <a:gd name="T6" fmla="*/ 147649 w 295299"/>
                  <a:gd name="T7" fmla="*/ 0 h 293534"/>
                  <a:gd name="T8" fmla="*/ 147650 w 295299"/>
                  <a:gd name="T9" fmla="*/ 146767 h 293534"/>
                  <a:gd name="T10" fmla="*/ 295299 w 295299"/>
                  <a:gd name="T11" fmla="*/ 146767 h 2935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5299" h="293534">
                    <a:moveTo>
                      <a:pt x="295299" y="146767"/>
                    </a:moveTo>
                    <a:cubicBezTo>
                      <a:pt x="295299" y="227824"/>
                      <a:pt x="229194" y="293534"/>
                      <a:pt x="147649" y="293534"/>
                    </a:cubicBezTo>
                    <a:cubicBezTo>
                      <a:pt x="66104" y="293534"/>
                      <a:pt x="-1" y="227824"/>
                      <a:pt x="-1" y="146767"/>
                    </a:cubicBezTo>
                    <a:cubicBezTo>
                      <a:pt x="-1" y="65710"/>
                      <a:pt x="66104" y="0"/>
                      <a:pt x="147649" y="0"/>
                    </a:cubicBezTo>
                    <a:cubicBezTo>
                      <a:pt x="147649" y="48922"/>
                      <a:pt x="147650" y="97845"/>
                      <a:pt x="147650" y="146767"/>
                    </a:cubicBezTo>
                    <a:lnTo>
                      <a:pt x="295299" y="14676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43" name="文本框 12"/>
          <p:cNvSpPr txBox="1">
            <a:spLocks noChangeArrowheads="1"/>
          </p:cNvSpPr>
          <p:nvPr/>
        </p:nvSpPr>
        <p:spPr bwMode="auto">
          <a:xfrm>
            <a:off x="858838" y="2365375"/>
            <a:ext cx="36417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极致无岸，向天而歌。向天歌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服务提供商。向天歌由多位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领域的资深设计师创立，致力于为客户奉献最用心的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作品、最实用的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培训和最贴心的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服务。因为专业、愈逐极致，我们力求为客户提供兼顾商业价值体现与视觉艺术并重的作品。更多关于向天歌，请在百度搜索：向天歌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1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3076" name="组合 10"/>
          <p:cNvGrpSpPr>
            <a:grpSpLocks/>
          </p:cNvGrpSpPr>
          <p:nvPr/>
        </p:nvGrpSpPr>
        <p:grpSpPr bwMode="auto">
          <a:xfrm>
            <a:off x="3784600" y="1344219"/>
            <a:ext cx="508000" cy="765175"/>
            <a:chOff x="0" y="0"/>
            <a:chExt cx="1064175" cy="1605838"/>
          </a:xfrm>
        </p:grpSpPr>
        <p:sp>
          <p:nvSpPr>
            <p:cNvPr id="3097" name="任意多边形 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任意多边形 6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7" name="文本框 15"/>
          <p:cNvSpPr txBox="1">
            <a:spLocks noChangeArrowheads="1"/>
          </p:cNvSpPr>
          <p:nvPr/>
        </p:nvSpPr>
        <p:spPr bwMode="auto">
          <a:xfrm>
            <a:off x="160320" y="-57527"/>
            <a:ext cx="50006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8" name="直接连接符 17"/>
          <p:cNvCxnSpPr>
            <a:cxnSpLocks noChangeShapeType="1"/>
          </p:cNvCxnSpPr>
          <p:nvPr/>
        </p:nvCxnSpPr>
        <p:spPr bwMode="auto">
          <a:xfrm flipV="1">
            <a:off x="211707" y="944773"/>
            <a:ext cx="4252913" cy="95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079" name="直接连接符 20"/>
          <p:cNvCxnSpPr>
            <a:cxnSpLocks noChangeShapeType="1"/>
          </p:cNvCxnSpPr>
          <p:nvPr/>
        </p:nvCxnSpPr>
        <p:spPr bwMode="auto">
          <a:xfrm>
            <a:off x="211711" y="1043489"/>
            <a:ext cx="425291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</p:cxnSp>
      <p:sp>
        <p:nvSpPr>
          <p:cNvPr id="3080" name="文本框 21"/>
          <p:cNvSpPr txBox="1">
            <a:spLocks noChangeArrowheads="1"/>
          </p:cNvSpPr>
          <p:nvPr/>
        </p:nvSpPr>
        <p:spPr bwMode="auto">
          <a:xfrm>
            <a:off x="4672013" y="1441056"/>
            <a:ext cx="85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3081" name="文本框 22"/>
          <p:cNvSpPr txBox="1">
            <a:spLocks noChangeArrowheads="1"/>
          </p:cNvSpPr>
          <p:nvPr/>
        </p:nvSpPr>
        <p:spPr bwMode="auto">
          <a:xfrm>
            <a:off x="5592763" y="1502969"/>
            <a:ext cx="404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</a:p>
        </p:txBody>
      </p:sp>
      <p:grpSp>
        <p:nvGrpSpPr>
          <p:cNvPr id="3082" name="组合 23"/>
          <p:cNvGrpSpPr>
            <a:grpSpLocks/>
          </p:cNvGrpSpPr>
          <p:nvPr/>
        </p:nvGrpSpPr>
        <p:grpSpPr bwMode="auto">
          <a:xfrm>
            <a:off x="3784600" y="3346450"/>
            <a:ext cx="508000" cy="765175"/>
            <a:chOff x="0" y="0"/>
            <a:chExt cx="1064175" cy="1605838"/>
          </a:xfrm>
        </p:grpSpPr>
        <p:sp>
          <p:nvSpPr>
            <p:cNvPr id="3095" name="任意多边形 2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6" name="任意多边形 2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3" name="文本框 26"/>
          <p:cNvSpPr txBox="1">
            <a:spLocks noChangeArrowheads="1"/>
          </p:cNvSpPr>
          <p:nvPr/>
        </p:nvSpPr>
        <p:spPr bwMode="auto">
          <a:xfrm>
            <a:off x="4672013" y="3443288"/>
            <a:ext cx="85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3084" name="文本框 27"/>
          <p:cNvSpPr txBox="1">
            <a:spLocks noChangeArrowheads="1"/>
          </p:cNvSpPr>
          <p:nvPr/>
        </p:nvSpPr>
        <p:spPr bwMode="auto">
          <a:xfrm>
            <a:off x="5592763" y="3505200"/>
            <a:ext cx="404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</a:p>
        </p:txBody>
      </p:sp>
      <p:grpSp>
        <p:nvGrpSpPr>
          <p:cNvPr id="3085" name="组合 28"/>
          <p:cNvGrpSpPr>
            <a:grpSpLocks/>
          </p:cNvGrpSpPr>
          <p:nvPr/>
        </p:nvGrpSpPr>
        <p:grpSpPr bwMode="auto">
          <a:xfrm>
            <a:off x="3784600" y="4500563"/>
            <a:ext cx="508000" cy="763587"/>
            <a:chOff x="0" y="0"/>
            <a:chExt cx="1064175" cy="1605838"/>
          </a:xfrm>
        </p:grpSpPr>
        <p:sp>
          <p:nvSpPr>
            <p:cNvPr id="3093" name="任意多边形 2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4" name="任意多边形 30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6" name="文本框 31"/>
          <p:cNvSpPr txBox="1">
            <a:spLocks noChangeArrowheads="1"/>
          </p:cNvSpPr>
          <p:nvPr/>
        </p:nvSpPr>
        <p:spPr bwMode="auto">
          <a:xfrm>
            <a:off x="4672013" y="4595813"/>
            <a:ext cx="85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</a:p>
        </p:txBody>
      </p:sp>
      <p:sp>
        <p:nvSpPr>
          <p:cNvPr id="3087" name="文本框 32"/>
          <p:cNvSpPr txBox="1">
            <a:spLocks noChangeArrowheads="1"/>
          </p:cNvSpPr>
          <p:nvPr/>
        </p:nvSpPr>
        <p:spPr bwMode="auto">
          <a:xfrm>
            <a:off x="5592763" y="4657725"/>
            <a:ext cx="404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</a:p>
        </p:txBody>
      </p:sp>
      <p:grpSp>
        <p:nvGrpSpPr>
          <p:cNvPr id="3088" name="组合 33"/>
          <p:cNvGrpSpPr>
            <a:grpSpLocks/>
          </p:cNvGrpSpPr>
          <p:nvPr/>
        </p:nvGrpSpPr>
        <p:grpSpPr bwMode="auto">
          <a:xfrm>
            <a:off x="3784600" y="5535613"/>
            <a:ext cx="508000" cy="765175"/>
            <a:chOff x="0" y="0"/>
            <a:chExt cx="1064175" cy="1605838"/>
          </a:xfrm>
        </p:grpSpPr>
        <p:sp>
          <p:nvSpPr>
            <p:cNvPr id="3091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2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9" name="文本框 36"/>
          <p:cNvSpPr txBox="1">
            <a:spLocks noChangeArrowheads="1"/>
          </p:cNvSpPr>
          <p:nvPr/>
        </p:nvSpPr>
        <p:spPr bwMode="auto">
          <a:xfrm>
            <a:off x="4672013" y="5630863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5592763" y="5692775"/>
            <a:ext cx="40481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</a:p>
        </p:txBody>
      </p:sp>
      <p:grpSp>
        <p:nvGrpSpPr>
          <p:cNvPr id="27" name="组合 23">
            <a:extLst>
              <a:ext uri="{FF2B5EF4-FFF2-40B4-BE49-F238E27FC236}">
                <a16:creationId xmlns:a16="http://schemas.microsoft.com/office/drawing/2014/main" id="{A29760C8-A203-4A46-87A2-A4DBBFE0C990}"/>
              </a:ext>
            </a:extLst>
          </p:cNvPr>
          <p:cNvGrpSpPr>
            <a:grpSpLocks/>
          </p:cNvGrpSpPr>
          <p:nvPr/>
        </p:nvGrpSpPr>
        <p:grpSpPr bwMode="auto">
          <a:xfrm>
            <a:off x="3786170" y="2348781"/>
            <a:ext cx="508000" cy="765175"/>
            <a:chOff x="0" y="0"/>
            <a:chExt cx="1064175" cy="1605838"/>
          </a:xfrm>
        </p:grpSpPr>
        <p:sp>
          <p:nvSpPr>
            <p:cNvPr id="28" name="任意多边形 24">
              <a:extLst>
                <a:ext uri="{FF2B5EF4-FFF2-40B4-BE49-F238E27FC236}">
                  <a16:creationId xmlns:a16="http://schemas.microsoft.com/office/drawing/2014/main" id="{ECE30178-204A-44B6-976E-881A15F6A410}"/>
                </a:ext>
              </a:extLst>
            </p:cNvPr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任意多边形 25">
              <a:extLst>
                <a:ext uri="{FF2B5EF4-FFF2-40B4-BE49-F238E27FC236}">
                  <a16:creationId xmlns:a16="http://schemas.microsoft.com/office/drawing/2014/main" id="{27FA6EEC-346C-44BB-9CE2-F1963F419B7A}"/>
                </a:ext>
              </a:extLst>
            </p:cNvPr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" name="文本框 26">
            <a:extLst>
              <a:ext uri="{FF2B5EF4-FFF2-40B4-BE49-F238E27FC236}">
                <a16:creationId xmlns:a16="http://schemas.microsoft.com/office/drawing/2014/main" id="{CC23BC7C-26F8-4BB2-B507-C7782F17A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583" y="2445619"/>
            <a:ext cx="852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31" name="文本框 27">
            <a:extLst>
              <a:ext uri="{FF2B5EF4-FFF2-40B4-BE49-F238E27FC236}">
                <a16:creationId xmlns:a16="http://schemas.microsoft.com/office/drawing/2014/main" id="{87782DBC-C334-46EC-B295-B2FB4135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33" y="2507531"/>
            <a:ext cx="404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系统需求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等腰三角形 3"/>
          <p:cNvSpPr>
            <a:spLocks noChangeArrowheads="1"/>
          </p:cNvSpPr>
          <p:nvPr/>
        </p:nvSpPr>
        <p:spPr bwMode="auto">
          <a:xfrm>
            <a:off x="8435975" y="974725"/>
            <a:ext cx="2833688" cy="2636838"/>
          </a:xfrm>
          <a:prstGeom prst="triangle">
            <a:avLst>
              <a:gd name="adj" fmla="val 16389"/>
            </a:avLst>
          </a:prstGeom>
          <a:solidFill>
            <a:schemeClr val="bg1">
              <a:alpha val="32156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01" name="直接连接符 10"/>
          <p:cNvCxnSpPr>
            <a:cxnSpLocks noChangeShapeType="1"/>
          </p:cNvCxnSpPr>
          <p:nvPr/>
        </p:nvCxnSpPr>
        <p:spPr bwMode="auto">
          <a:xfrm flipH="1">
            <a:off x="4329113" y="3937000"/>
            <a:ext cx="42973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4102" name="组合 4"/>
          <p:cNvGrpSpPr>
            <a:grpSpLocks/>
          </p:cNvGrpSpPr>
          <p:nvPr/>
        </p:nvGrpSpPr>
        <p:grpSpPr bwMode="auto">
          <a:xfrm>
            <a:off x="1101725" y="2416175"/>
            <a:ext cx="3449638" cy="3605213"/>
            <a:chOff x="0" y="0"/>
            <a:chExt cx="3449737" cy="3606178"/>
          </a:xfrm>
        </p:grpSpPr>
        <p:sp>
          <p:nvSpPr>
            <p:cNvPr id="4105" name="等腰三角形 1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6" name="等腰三角形 8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7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03" name="椭圆 13"/>
          <p:cNvSpPr>
            <a:spLocks noChangeArrowheads="1"/>
          </p:cNvSpPr>
          <p:nvPr/>
        </p:nvSpPr>
        <p:spPr bwMode="auto">
          <a:xfrm>
            <a:off x="8575675" y="3898900"/>
            <a:ext cx="74613" cy="74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04" name="文本框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63" y="3041650"/>
            <a:ext cx="358457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2"/>
          <p:cNvSpPr>
            <a:spLocks noChangeArrowheads="1"/>
          </p:cNvSpPr>
          <p:nvPr/>
        </p:nvSpPr>
        <p:spPr bwMode="auto">
          <a:xfrm>
            <a:off x="-1588" y="0"/>
            <a:ext cx="12193588" cy="914400"/>
          </a:xfrm>
          <a:prstGeom prst="rect">
            <a:avLst/>
          </a:prstGeom>
          <a:solidFill>
            <a:srgbClr val="8DB4D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文本框 27">
            <a:extLst>
              <a:ext uri="{FF2B5EF4-FFF2-40B4-BE49-F238E27FC236}">
                <a16:creationId xmlns:a16="http://schemas.microsoft.com/office/drawing/2014/main" id="{45E60BE7-C851-40AC-A2D2-4BE61609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49" y="165100"/>
            <a:ext cx="404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3268E6C-5644-4153-9AB4-F8ECE29C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6556375" cy="57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40"/>
          <p:cNvSpPr>
            <a:spLocks noChangeArrowheads="1"/>
          </p:cNvSpPr>
          <p:nvPr/>
        </p:nvSpPr>
        <p:spPr bwMode="auto">
          <a:xfrm>
            <a:off x="4986338" y="3498850"/>
            <a:ext cx="2505075" cy="15875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en-US" altLang="zh-CN" sz="1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4954588" y="3498850"/>
            <a:ext cx="1906587" cy="158750"/>
          </a:xfrm>
          <a:prstGeom prst="rect">
            <a:avLst/>
          </a:prstGeom>
          <a:solidFill>
            <a:srgbClr val="BDD7E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8.5</a:t>
            </a:r>
          </a:p>
        </p:txBody>
      </p:sp>
      <p:sp>
        <p:nvSpPr>
          <p:cNvPr id="6149" name="Rectangle 42"/>
          <p:cNvSpPr>
            <a:spLocks noChangeArrowheads="1"/>
          </p:cNvSpPr>
          <p:nvPr/>
        </p:nvSpPr>
        <p:spPr bwMode="auto">
          <a:xfrm>
            <a:off x="4986338" y="4017963"/>
            <a:ext cx="2505075" cy="16033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en-US" altLang="zh-CN" sz="1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Rectangle 43"/>
          <p:cNvSpPr>
            <a:spLocks noChangeArrowheads="1"/>
          </p:cNvSpPr>
          <p:nvPr/>
        </p:nvSpPr>
        <p:spPr bwMode="auto">
          <a:xfrm>
            <a:off x="4954588" y="4017963"/>
            <a:ext cx="2370137" cy="160337"/>
          </a:xfrm>
          <a:prstGeom prst="rect">
            <a:avLst/>
          </a:prstGeom>
          <a:solidFill>
            <a:srgbClr val="BDD7E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9.2</a:t>
            </a:r>
          </a:p>
        </p:txBody>
      </p:sp>
      <p:sp>
        <p:nvSpPr>
          <p:cNvPr id="6151" name="Rectangle 44"/>
          <p:cNvSpPr>
            <a:spLocks noChangeArrowheads="1"/>
          </p:cNvSpPr>
          <p:nvPr/>
        </p:nvSpPr>
        <p:spPr bwMode="auto">
          <a:xfrm>
            <a:off x="4986338" y="4538663"/>
            <a:ext cx="2505075" cy="16033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en-US" altLang="zh-CN" sz="1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2" name="Rectangle 45"/>
          <p:cNvSpPr>
            <a:spLocks noChangeArrowheads="1"/>
          </p:cNvSpPr>
          <p:nvPr/>
        </p:nvSpPr>
        <p:spPr bwMode="auto">
          <a:xfrm>
            <a:off x="4954588" y="4538663"/>
            <a:ext cx="1347787" cy="160337"/>
          </a:xfrm>
          <a:prstGeom prst="rect">
            <a:avLst/>
          </a:prstGeom>
          <a:solidFill>
            <a:srgbClr val="BDD7E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5.3</a:t>
            </a:r>
          </a:p>
        </p:txBody>
      </p:sp>
      <p:sp>
        <p:nvSpPr>
          <p:cNvPr id="6153" name="Rectangle 46"/>
          <p:cNvSpPr>
            <a:spLocks noChangeArrowheads="1"/>
          </p:cNvSpPr>
          <p:nvPr/>
        </p:nvSpPr>
        <p:spPr bwMode="auto">
          <a:xfrm>
            <a:off x="4986338" y="5057775"/>
            <a:ext cx="2505075" cy="1603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en-US" altLang="zh-CN" sz="1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4" name="Rectangle 47"/>
          <p:cNvSpPr>
            <a:spLocks noChangeArrowheads="1"/>
          </p:cNvSpPr>
          <p:nvPr/>
        </p:nvSpPr>
        <p:spPr bwMode="auto">
          <a:xfrm>
            <a:off x="4954588" y="5057775"/>
            <a:ext cx="1630362" cy="160338"/>
          </a:xfrm>
          <a:prstGeom prst="rect">
            <a:avLst/>
          </a:prstGeom>
          <a:solidFill>
            <a:srgbClr val="BDD7E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7.2</a:t>
            </a:r>
          </a:p>
        </p:txBody>
      </p:sp>
      <p:pic>
        <p:nvPicPr>
          <p:cNvPr id="6155" name="图片占位符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513" y="1814513"/>
            <a:ext cx="2643187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TextBox 35"/>
          <p:cNvSpPr txBox="1">
            <a:spLocks noChangeArrowheads="1"/>
          </p:cNvSpPr>
          <p:nvPr/>
        </p:nvSpPr>
        <p:spPr bwMode="auto">
          <a:xfrm>
            <a:off x="4810125" y="3155950"/>
            <a:ext cx="1328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您的标题</a:t>
            </a:r>
            <a:endParaRPr 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6157" name="TextBox 35"/>
          <p:cNvSpPr txBox="1">
            <a:spLocks noChangeArrowheads="1"/>
          </p:cNvSpPr>
          <p:nvPr/>
        </p:nvSpPr>
        <p:spPr bwMode="auto">
          <a:xfrm>
            <a:off x="4805363" y="3684588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您的标题</a:t>
            </a:r>
            <a:endParaRPr 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6158" name="TextBox 35"/>
          <p:cNvSpPr txBox="1">
            <a:spLocks noChangeArrowheads="1"/>
          </p:cNvSpPr>
          <p:nvPr/>
        </p:nvSpPr>
        <p:spPr bwMode="auto">
          <a:xfrm>
            <a:off x="4805363" y="4213225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03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您的标题</a:t>
            </a:r>
            <a:endParaRPr 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6159" name="TextBox 35"/>
          <p:cNvSpPr txBox="1">
            <a:spLocks noChangeArrowheads="1"/>
          </p:cNvSpPr>
          <p:nvPr/>
        </p:nvSpPr>
        <p:spPr bwMode="auto">
          <a:xfrm>
            <a:off x="4805363" y="4727575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04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您的标题</a:t>
            </a:r>
            <a:endParaRPr 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grpSp>
        <p:nvGrpSpPr>
          <p:cNvPr id="6160" name="组合 16"/>
          <p:cNvGrpSpPr>
            <a:grpSpLocks/>
          </p:cNvGrpSpPr>
          <p:nvPr/>
        </p:nvGrpSpPr>
        <p:grpSpPr bwMode="auto">
          <a:xfrm>
            <a:off x="4879975" y="1809750"/>
            <a:ext cx="2444750" cy="1311275"/>
            <a:chOff x="0" y="0"/>
            <a:chExt cx="2444641" cy="1310812"/>
          </a:xfrm>
        </p:grpSpPr>
        <p:sp>
          <p:nvSpPr>
            <p:cNvPr id="6167" name="TextBox 15"/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向天而歌</a:t>
              </a:r>
            </a:p>
          </p:txBody>
        </p:sp>
        <p:sp>
          <p:nvSpPr>
            <p:cNvPr id="6168" name="TextBox 16"/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向天歌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，是集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模板开发、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设计定制、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培训于一体的专业</a:t>
              </a:r>
              <a:r>
                <a:rPr lang="en-US" altLang="zh-CN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服务提供商。</a:t>
              </a:r>
              <a:endPara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</p:grpSp>
      <p:sp>
        <p:nvSpPr>
          <p:cNvPr id="6161" name="TextBox 35"/>
          <p:cNvSpPr txBox="1">
            <a:spLocks noChangeArrowheads="1"/>
          </p:cNvSpPr>
          <p:nvPr/>
        </p:nvSpPr>
        <p:spPr bwMode="auto">
          <a:xfrm>
            <a:off x="8134350" y="1806575"/>
            <a:ext cx="2633663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极致无岸，向天而歌。向天歌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是集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模板开发、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设计定制、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培训于一体的专业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服务提供商。向天歌由多位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领域的资深设计师创立，致力于为客户奉献最用心的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作品、最实用的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培训和最贴心的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服务。我们拥有全国领先的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设计团队，并在商务展示领域为您提供领先行业的呈现方式与创意构成。因为专业、愈逐极致，我们力求为客户提供兼顾商业价值体现与视觉艺术并重的作品。更多关于向天歌，请在百度搜索：向天歌</a:t>
            </a:r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PPT</a:t>
            </a:r>
          </a:p>
        </p:txBody>
      </p:sp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164" name="矩形 24"/>
          <p:cNvSpPr>
            <a:spLocks noChangeArrowheads="1"/>
          </p:cNvSpPr>
          <p:nvPr/>
        </p:nvSpPr>
        <p:spPr bwMode="auto">
          <a:xfrm>
            <a:off x="1433513" y="1814513"/>
            <a:ext cx="2643187" cy="34036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1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173" name="图片 25"/>
          <p:cNvPicPr>
            <a:picLocks noChangeAspect="1" noChangeArrowheads="1"/>
          </p:cNvPicPr>
          <p:nvPr/>
        </p:nvPicPr>
        <p:blipFill>
          <a:blip r:embed="rId3"/>
          <a:srcRect b="10474"/>
          <a:stretch>
            <a:fillRect/>
          </a:stretch>
        </p:blipFill>
        <p:spPr bwMode="auto">
          <a:xfrm>
            <a:off x="5445125" y="1638300"/>
            <a:ext cx="5686425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26"/>
          <p:cNvPicPr>
            <a:picLocks noChangeAspect="1" noChangeArrowheads="1"/>
          </p:cNvPicPr>
          <p:nvPr/>
        </p:nvPicPr>
        <p:blipFill>
          <a:blip r:embed="rId4" cstate="print"/>
          <a:srcRect l="21072"/>
          <a:stretch>
            <a:fillRect/>
          </a:stretch>
        </p:blipFill>
        <p:spPr bwMode="auto">
          <a:xfrm>
            <a:off x="1123950" y="1643063"/>
            <a:ext cx="2063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图片 27"/>
          <p:cNvPicPr>
            <a:picLocks noChangeAspect="1" noChangeArrowheads="1"/>
          </p:cNvPicPr>
          <p:nvPr/>
        </p:nvPicPr>
        <p:blipFill>
          <a:blip r:embed="rId5"/>
          <a:srcRect l="18756"/>
          <a:stretch>
            <a:fillRect/>
          </a:stretch>
        </p:blipFill>
        <p:spPr bwMode="auto">
          <a:xfrm>
            <a:off x="3278188" y="3832225"/>
            <a:ext cx="2062162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6" name="组合 28"/>
          <p:cNvGrpSpPr>
            <a:grpSpLocks/>
          </p:cNvGrpSpPr>
          <p:nvPr/>
        </p:nvGrpSpPr>
        <p:grpSpPr bwMode="auto">
          <a:xfrm>
            <a:off x="3278188" y="1638300"/>
            <a:ext cx="2062162" cy="2062163"/>
            <a:chOff x="0" y="0"/>
            <a:chExt cx="2062480" cy="2062480"/>
          </a:xfrm>
        </p:grpSpPr>
        <p:sp>
          <p:nvSpPr>
            <p:cNvPr id="7180" name="矩形 29"/>
            <p:cNvSpPr>
              <a:spLocks noChangeArrowheads="1"/>
            </p:cNvSpPr>
            <p:nvPr/>
          </p:nvSpPr>
          <p:spPr bwMode="auto">
            <a:xfrm>
              <a:off x="0" y="0"/>
              <a:ext cx="2062480" cy="2062480"/>
            </a:xfrm>
            <a:prstGeom prst="rect">
              <a:avLst/>
            </a:prstGeom>
            <a:solidFill>
              <a:schemeClr val="bg1">
                <a:alpha val="58038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1" name="Freeform 252"/>
            <p:cNvSpPr>
              <a:spLocks noEditPoints="1"/>
            </p:cNvSpPr>
            <p:nvPr/>
          </p:nvSpPr>
          <p:spPr bwMode="auto">
            <a:xfrm>
              <a:off x="676592" y="695118"/>
              <a:ext cx="709295" cy="672244"/>
            </a:xfrm>
            <a:custGeom>
              <a:avLst/>
              <a:gdLst>
                <a:gd name="T0" fmla="*/ 1632556731 w 301"/>
                <a:gd name="T1" fmla="*/ 595315699 h 285"/>
                <a:gd name="T2" fmla="*/ 760748343 w 301"/>
                <a:gd name="T3" fmla="*/ 50073922 h 285"/>
                <a:gd name="T4" fmla="*/ 38869837 w 301"/>
                <a:gd name="T5" fmla="*/ 773354215 h 285"/>
                <a:gd name="T6" fmla="*/ 355387429 w 301"/>
                <a:gd name="T7" fmla="*/ 1212888571 h 285"/>
                <a:gd name="T8" fmla="*/ 199905723 w 301"/>
                <a:gd name="T9" fmla="*/ 1491072573 h 285"/>
                <a:gd name="T10" fmla="*/ 677454488 w 301"/>
                <a:gd name="T11" fmla="*/ 1318598350 h 285"/>
                <a:gd name="T12" fmla="*/ 910678225 w 301"/>
                <a:gd name="T13" fmla="*/ 1318598350 h 285"/>
                <a:gd name="T14" fmla="*/ 1632556731 w 301"/>
                <a:gd name="T15" fmla="*/ 595315699 h 285"/>
                <a:gd name="T16" fmla="*/ 444233108 w 301"/>
                <a:gd name="T17" fmla="*/ 795609030 h 285"/>
                <a:gd name="T18" fmla="*/ 333175420 w 301"/>
                <a:gd name="T19" fmla="*/ 684334957 h 285"/>
                <a:gd name="T20" fmla="*/ 444233108 w 301"/>
                <a:gd name="T21" fmla="*/ 573060884 h 285"/>
                <a:gd name="T22" fmla="*/ 555290796 w 301"/>
                <a:gd name="T23" fmla="*/ 684334957 h 285"/>
                <a:gd name="T24" fmla="*/ 444233108 w 301"/>
                <a:gd name="T25" fmla="*/ 795609030 h 285"/>
                <a:gd name="T26" fmla="*/ 838490374 w 301"/>
                <a:gd name="T27" fmla="*/ 795609030 h 285"/>
                <a:gd name="T28" fmla="*/ 727430330 w 301"/>
                <a:gd name="T29" fmla="*/ 684334957 h 285"/>
                <a:gd name="T30" fmla="*/ 838490374 w 301"/>
                <a:gd name="T31" fmla="*/ 573060884 h 285"/>
                <a:gd name="T32" fmla="*/ 955099886 w 301"/>
                <a:gd name="T33" fmla="*/ 684334957 h 285"/>
                <a:gd name="T34" fmla="*/ 838490374 w 301"/>
                <a:gd name="T35" fmla="*/ 795609030 h 285"/>
                <a:gd name="T36" fmla="*/ 1238299465 w 301"/>
                <a:gd name="T37" fmla="*/ 795609030 h 285"/>
                <a:gd name="T38" fmla="*/ 1127241777 w 301"/>
                <a:gd name="T39" fmla="*/ 684334957 h 285"/>
                <a:gd name="T40" fmla="*/ 1238299465 w 301"/>
                <a:gd name="T41" fmla="*/ 573060884 h 285"/>
                <a:gd name="T42" fmla="*/ 1349357152 w 301"/>
                <a:gd name="T43" fmla="*/ 684334957 h 285"/>
                <a:gd name="T44" fmla="*/ 1238299465 w 301"/>
                <a:gd name="T45" fmla="*/ 795609030 h 2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1" h="285">
                  <a:moveTo>
                    <a:pt x="294" y="107"/>
                  </a:moveTo>
                  <a:cubicBezTo>
                    <a:pt x="286" y="44"/>
                    <a:pt x="216" y="0"/>
                    <a:pt x="137" y="9"/>
                  </a:cubicBezTo>
                  <a:cubicBezTo>
                    <a:pt x="58" y="18"/>
                    <a:pt x="0" y="76"/>
                    <a:pt x="7" y="139"/>
                  </a:cubicBezTo>
                  <a:cubicBezTo>
                    <a:pt x="11" y="172"/>
                    <a:pt x="33" y="200"/>
                    <a:pt x="64" y="218"/>
                  </a:cubicBezTo>
                  <a:cubicBezTo>
                    <a:pt x="65" y="232"/>
                    <a:pt x="60" y="250"/>
                    <a:pt x="36" y="268"/>
                  </a:cubicBezTo>
                  <a:cubicBezTo>
                    <a:pt x="26" y="275"/>
                    <a:pt x="76" y="285"/>
                    <a:pt x="122" y="237"/>
                  </a:cubicBezTo>
                  <a:cubicBezTo>
                    <a:pt x="136" y="238"/>
                    <a:pt x="150" y="239"/>
                    <a:pt x="164" y="237"/>
                  </a:cubicBezTo>
                  <a:cubicBezTo>
                    <a:pt x="243" y="228"/>
                    <a:pt x="301" y="170"/>
                    <a:pt x="294" y="107"/>
                  </a:cubicBezTo>
                  <a:close/>
                  <a:moveTo>
                    <a:pt x="80" y="143"/>
                  </a:moveTo>
                  <a:cubicBezTo>
                    <a:pt x="69" y="143"/>
                    <a:pt x="60" y="134"/>
                    <a:pt x="60" y="123"/>
                  </a:cubicBezTo>
                  <a:cubicBezTo>
                    <a:pt x="60" y="112"/>
                    <a:pt x="69" y="103"/>
                    <a:pt x="80" y="103"/>
                  </a:cubicBezTo>
                  <a:cubicBezTo>
                    <a:pt x="91" y="103"/>
                    <a:pt x="100" y="112"/>
                    <a:pt x="100" y="123"/>
                  </a:cubicBezTo>
                  <a:cubicBezTo>
                    <a:pt x="100" y="134"/>
                    <a:pt x="91" y="143"/>
                    <a:pt x="80" y="143"/>
                  </a:cubicBezTo>
                  <a:close/>
                  <a:moveTo>
                    <a:pt x="151" y="143"/>
                  </a:moveTo>
                  <a:cubicBezTo>
                    <a:pt x="140" y="143"/>
                    <a:pt x="131" y="134"/>
                    <a:pt x="131" y="123"/>
                  </a:cubicBezTo>
                  <a:cubicBezTo>
                    <a:pt x="131" y="112"/>
                    <a:pt x="140" y="103"/>
                    <a:pt x="151" y="103"/>
                  </a:cubicBezTo>
                  <a:cubicBezTo>
                    <a:pt x="163" y="103"/>
                    <a:pt x="172" y="112"/>
                    <a:pt x="172" y="123"/>
                  </a:cubicBezTo>
                  <a:cubicBezTo>
                    <a:pt x="172" y="134"/>
                    <a:pt x="163" y="143"/>
                    <a:pt x="151" y="143"/>
                  </a:cubicBezTo>
                  <a:close/>
                  <a:moveTo>
                    <a:pt x="223" y="143"/>
                  </a:moveTo>
                  <a:cubicBezTo>
                    <a:pt x="212" y="143"/>
                    <a:pt x="203" y="134"/>
                    <a:pt x="203" y="123"/>
                  </a:cubicBezTo>
                  <a:cubicBezTo>
                    <a:pt x="203" y="112"/>
                    <a:pt x="212" y="103"/>
                    <a:pt x="223" y="103"/>
                  </a:cubicBezTo>
                  <a:cubicBezTo>
                    <a:pt x="234" y="103"/>
                    <a:pt x="243" y="112"/>
                    <a:pt x="243" y="123"/>
                  </a:cubicBezTo>
                  <a:cubicBezTo>
                    <a:pt x="243" y="134"/>
                    <a:pt x="234" y="143"/>
                    <a:pt x="223" y="1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7" name="组合 31"/>
          <p:cNvGrpSpPr>
            <a:grpSpLocks/>
          </p:cNvGrpSpPr>
          <p:nvPr/>
        </p:nvGrpSpPr>
        <p:grpSpPr bwMode="auto">
          <a:xfrm>
            <a:off x="1123950" y="3832225"/>
            <a:ext cx="2063750" cy="2062163"/>
            <a:chOff x="0" y="0"/>
            <a:chExt cx="2062480" cy="2062480"/>
          </a:xfrm>
        </p:grpSpPr>
        <p:sp>
          <p:nvSpPr>
            <p:cNvPr id="7178" name="矩形 32"/>
            <p:cNvSpPr>
              <a:spLocks noChangeArrowheads="1"/>
            </p:cNvSpPr>
            <p:nvPr/>
          </p:nvSpPr>
          <p:spPr bwMode="auto">
            <a:xfrm>
              <a:off x="0" y="0"/>
              <a:ext cx="2062480" cy="2062480"/>
            </a:xfrm>
            <a:prstGeom prst="rect">
              <a:avLst/>
            </a:prstGeom>
            <a:solidFill>
              <a:schemeClr val="bg1">
                <a:alpha val="47842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79" name="Freeform 337"/>
            <p:cNvSpPr>
              <a:spLocks noEditPoints="1"/>
            </p:cNvSpPr>
            <p:nvPr/>
          </p:nvSpPr>
          <p:spPr bwMode="auto">
            <a:xfrm>
              <a:off x="685964" y="686998"/>
              <a:ext cx="677536" cy="677536"/>
            </a:xfrm>
            <a:custGeom>
              <a:avLst/>
              <a:gdLst>
                <a:gd name="T0" fmla="*/ 796970540 w 288"/>
                <a:gd name="T1" fmla="*/ 0 h 288"/>
                <a:gd name="T2" fmla="*/ 0 w 288"/>
                <a:gd name="T3" fmla="*/ 796970540 h 288"/>
                <a:gd name="T4" fmla="*/ 796970540 w 288"/>
                <a:gd name="T5" fmla="*/ 1593941081 h 288"/>
                <a:gd name="T6" fmla="*/ 1593941081 w 288"/>
                <a:gd name="T7" fmla="*/ 796970540 h 288"/>
                <a:gd name="T8" fmla="*/ 796970540 w 288"/>
                <a:gd name="T9" fmla="*/ 0 h 288"/>
                <a:gd name="T10" fmla="*/ 846781199 w 288"/>
                <a:gd name="T11" fmla="*/ 1156713926 h 288"/>
                <a:gd name="T12" fmla="*/ 702884786 w 288"/>
                <a:gd name="T13" fmla="*/ 1156713926 h 288"/>
                <a:gd name="T14" fmla="*/ 398485270 w 288"/>
                <a:gd name="T15" fmla="*/ 1267404017 h 288"/>
                <a:gd name="T16" fmla="*/ 498106588 w 288"/>
                <a:gd name="T17" fmla="*/ 1090298930 h 288"/>
                <a:gd name="T18" fmla="*/ 298863953 w 288"/>
                <a:gd name="T19" fmla="*/ 813574878 h 288"/>
                <a:gd name="T20" fmla="*/ 752695445 w 288"/>
                <a:gd name="T21" fmla="*/ 359743385 h 288"/>
                <a:gd name="T22" fmla="*/ 1300612691 w 288"/>
                <a:gd name="T23" fmla="*/ 702884786 h 288"/>
                <a:gd name="T24" fmla="*/ 846781199 w 288"/>
                <a:gd name="T25" fmla="*/ 1156713926 h 2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53" y="209"/>
                  </a:moveTo>
                  <a:cubicBezTo>
                    <a:pt x="144" y="210"/>
                    <a:pt x="135" y="210"/>
                    <a:pt x="127" y="209"/>
                  </a:cubicBezTo>
                  <a:cubicBezTo>
                    <a:pt x="97" y="239"/>
                    <a:pt x="66" y="233"/>
                    <a:pt x="72" y="229"/>
                  </a:cubicBezTo>
                  <a:cubicBezTo>
                    <a:pt x="87" y="217"/>
                    <a:pt x="90" y="206"/>
                    <a:pt x="90" y="197"/>
                  </a:cubicBezTo>
                  <a:cubicBezTo>
                    <a:pt x="70" y="186"/>
                    <a:pt x="56" y="168"/>
                    <a:pt x="54" y="147"/>
                  </a:cubicBezTo>
                  <a:cubicBezTo>
                    <a:pt x="49" y="108"/>
                    <a:pt x="86" y="71"/>
                    <a:pt x="136" y="65"/>
                  </a:cubicBezTo>
                  <a:cubicBezTo>
                    <a:pt x="186" y="60"/>
                    <a:pt x="230" y="87"/>
                    <a:pt x="235" y="127"/>
                  </a:cubicBezTo>
                  <a:cubicBezTo>
                    <a:pt x="239" y="167"/>
                    <a:pt x="203" y="204"/>
                    <a:pt x="15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5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8209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0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96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0" y="1430338"/>
            <a:ext cx="12192000" cy="4800600"/>
          </a:xfrm>
          <a:prstGeom prst="rect">
            <a:avLst/>
          </a:prstGeom>
          <a:solidFill>
            <a:srgbClr val="7ACDEF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198" name="组合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25" y="2236788"/>
            <a:ext cx="72548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9" name="组合 183"/>
          <p:cNvGrpSpPr>
            <a:grpSpLocks/>
          </p:cNvGrpSpPr>
          <p:nvPr/>
        </p:nvGrpSpPr>
        <p:grpSpPr bwMode="auto">
          <a:xfrm>
            <a:off x="8137525" y="3067050"/>
            <a:ext cx="3332163" cy="1058863"/>
            <a:chOff x="0" y="0"/>
            <a:chExt cx="3331418" cy="1058930"/>
          </a:xfrm>
        </p:grpSpPr>
        <p:pic>
          <p:nvPicPr>
            <p:cNvPr id="8205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275640"/>
              <a:ext cx="591376" cy="59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6" name="组合 185"/>
            <p:cNvGrpSpPr>
              <a:grpSpLocks/>
            </p:cNvGrpSpPr>
            <p:nvPr/>
          </p:nvGrpSpPr>
          <p:grpSpPr bwMode="auto">
            <a:xfrm>
              <a:off x="704108" y="0"/>
              <a:ext cx="2627310" cy="1058930"/>
              <a:chOff x="0" y="0"/>
              <a:chExt cx="2627310" cy="1058930"/>
            </a:xfrm>
          </p:grpSpPr>
          <p:sp>
            <p:nvSpPr>
              <p:cNvPr id="8207" name="Text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290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16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单击添加标题</a:t>
                </a:r>
                <a:endParaRPr 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08" name="TextBox 11"/>
              <p:cNvSpPr txBox="1">
                <a:spLocks noChangeArrowheads="1"/>
              </p:cNvSpPr>
              <p:nvPr/>
            </p:nvSpPr>
            <p:spPr bwMode="auto">
              <a:xfrm>
                <a:off x="63373" y="320266"/>
                <a:ext cx="2563937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向天歌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，是集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模板开发、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设计定制、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培训于一体的专业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服务提供商。</a:t>
                </a:r>
                <a:endParaRPr 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200" name="组合 188"/>
          <p:cNvGrpSpPr>
            <a:grpSpLocks/>
          </p:cNvGrpSpPr>
          <p:nvPr/>
        </p:nvGrpSpPr>
        <p:grpSpPr bwMode="auto">
          <a:xfrm>
            <a:off x="8177213" y="4402138"/>
            <a:ext cx="3230562" cy="1058862"/>
            <a:chOff x="0" y="0"/>
            <a:chExt cx="3230431" cy="1058930"/>
          </a:xfrm>
        </p:grpSpPr>
        <p:pic>
          <p:nvPicPr>
            <p:cNvPr id="8201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319402"/>
              <a:ext cx="537652" cy="53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2" name="组合 190"/>
            <p:cNvGrpSpPr>
              <a:grpSpLocks/>
            </p:cNvGrpSpPr>
            <p:nvPr/>
          </p:nvGrpSpPr>
          <p:grpSpPr bwMode="auto">
            <a:xfrm>
              <a:off x="680197" y="0"/>
              <a:ext cx="2550234" cy="1058930"/>
              <a:chOff x="0" y="0"/>
              <a:chExt cx="2550234" cy="1058930"/>
            </a:xfrm>
          </p:grpSpPr>
          <p:sp>
            <p:nvSpPr>
              <p:cNvPr id="8203" name="Text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290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zh-CN" altLang="en-US" sz="16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单击添加标题</a:t>
                </a:r>
                <a:endParaRPr 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04" name="TextBox 11"/>
              <p:cNvSpPr txBox="1">
                <a:spLocks noChangeArrowheads="1"/>
              </p:cNvSpPr>
              <p:nvPr/>
            </p:nvSpPr>
            <p:spPr bwMode="auto">
              <a:xfrm>
                <a:off x="63374" y="320266"/>
                <a:ext cx="2486860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向天歌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，是集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模板开发、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设计定制、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培训于一体的专业</a:t>
                </a:r>
                <a:r>
                  <a:rPr lang="en-US" altLang="zh-CN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 sz="14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服务提供商。</a:t>
                </a:r>
                <a:endParaRPr 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9243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44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20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0" y="1430338"/>
            <a:ext cx="12192000" cy="5099050"/>
          </a:xfrm>
          <a:prstGeom prst="rect">
            <a:avLst/>
          </a:prstGeom>
          <a:solidFill>
            <a:srgbClr val="7ACDE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2" name="任意多边形 7"/>
          <p:cNvSpPr>
            <a:spLocks/>
          </p:cNvSpPr>
          <p:nvPr/>
        </p:nvSpPr>
        <p:spPr bwMode="auto">
          <a:xfrm>
            <a:off x="1955800" y="2128838"/>
            <a:ext cx="2387600" cy="2389187"/>
          </a:xfrm>
          <a:custGeom>
            <a:avLst/>
            <a:gdLst>
              <a:gd name="T0" fmla="*/ 0 w 2388565"/>
              <a:gd name="T1" fmla="*/ 1194905 h 2388565"/>
              <a:gd name="T2" fmla="*/ 1193318 w 2388565"/>
              <a:gd name="T3" fmla="*/ 0 h 2388565"/>
              <a:gd name="T4" fmla="*/ 2386636 w 2388565"/>
              <a:gd name="T5" fmla="*/ 1194905 h 2388565"/>
              <a:gd name="T6" fmla="*/ 1193318 w 2388565"/>
              <a:gd name="T7" fmla="*/ 2389810 h 2388565"/>
              <a:gd name="T8" fmla="*/ 0 w 2388565"/>
              <a:gd name="T9" fmla="*/ 1194905 h 2388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8565"/>
              <a:gd name="T16" fmla="*/ 0 h 2388565"/>
              <a:gd name="T17" fmla="*/ 2388565 w 2388565"/>
              <a:gd name="T18" fmla="*/ 2388565 h 2388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481248" tIns="432347" rIns="481248" bIns="432347" anchor="ctr"/>
          <a:lstStyle/>
          <a:p>
            <a:pPr algn="ctr" defTabSz="2889250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pl-PL" altLang="en-US" sz="6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3" name="任意多边形 8"/>
          <p:cNvSpPr>
            <a:spLocks/>
          </p:cNvSpPr>
          <p:nvPr/>
        </p:nvSpPr>
        <p:spPr bwMode="auto">
          <a:xfrm>
            <a:off x="3865563" y="2128838"/>
            <a:ext cx="2389187" cy="2389187"/>
          </a:xfrm>
          <a:custGeom>
            <a:avLst/>
            <a:gdLst>
              <a:gd name="T0" fmla="*/ 0 w 2388565"/>
              <a:gd name="T1" fmla="*/ 1194905 h 2388565"/>
              <a:gd name="T2" fmla="*/ 1194905 w 2388565"/>
              <a:gd name="T3" fmla="*/ 0 h 2388565"/>
              <a:gd name="T4" fmla="*/ 2389810 w 2388565"/>
              <a:gd name="T5" fmla="*/ 1194905 h 2388565"/>
              <a:gd name="T6" fmla="*/ 1194905 w 2388565"/>
              <a:gd name="T7" fmla="*/ 2389810 h 2388565"/>
              <a:gd name="T8" fmla="*/ 0 w 2388565"/>
              <a:gd name="T9" fmla="*/ 1194905 h 2388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8565"/>
              <a:gd name="T16" fmla="*/ 0 h 2388565"/>
              <a:gd name="T17" fmla="*/ 2388565 w 2388565"/>
              <a:gd name="T18" fmla="*/ 2388565 h 2388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481248" tIns="432347" rIns="481248" bIns="432347" anchor="ctr"/>
          <a:lstStyle/>
          <a:p>
            <a:pPr algn="ctr" defTabSz="2889250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pl-PL" altLang="en-US" sz="6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任意多边形 9"/>
          <p:cNvSpPr>
            <a:spLocks/>
          </p:cNvSpPr>
          <p:nvPr/>
        </p:nvSpPr>
        <p:spPr bwMode="auto">
          <a:xfrm>
            <a:off x="5776913" y="2128838"/>
            <a:ext cx="2389187" cy="2389187"/>
          </a:xfrm>
          <a:custGeom>
            <a:avLst/>
            <a:gdLst>
              <a:gd name="T0" fmla="*/ 0 w 2388565"/>
              <a:gd name="T1" fmla="*/ 1194905 h 2388565"/>
              <a:gd name="T2" fmla="*/ 1194905 w 2388565"/>
              <a:gd name="T3" fmla="*/ 0 h 2388565"/>
              <a:gd name="T4" fmla="*/ 2389810 w 2388565"/>
              <a:gd name="T5" fmla="*/ 1194905 h 2388565"/>
              <a:gd name="T6" fmla="*/ 1194905 w 2388565"/>
              <a:gd name="T7" fmla="*/ 2389810 h 2388565"/>
              <a:gd name="T8" fmla="*/ 0 w 2388565"/>
              <a:gd name="T9" fmla="*/ 1194905 h 2388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8565"/>
              <a:gd name="T16" fmla="*/ 0 h 2388565"/>
              <a:gd name="T17" fmla="*/ 2388565 w 2388565"/>
              <a:gd name="T18" fmla="*/ 2388565 h 2388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481248" tIns="432347" rIns="481248" bIns="432347" anchor="ctr"/>
          <a:lstStyle/>
          <a:p>
            <a:pPr algn="ctr" defTabSz="2889250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pl-PL" altLang="en-US" sz="6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5" name="任意多边形 10"/>
          <p:cNvSpPr>
            <a:spLocks/>
          </p:cNvSpPr>
          <p:nvPr/>
        </p:nvSpPr>
        <p:spPr bwMode="auto">
          <a:xfrm>
            <a:off x="7688263" y="2128838"/>
            <a:ext cx="2387600" cy="2389187"/>
          </a:xfrm>
          <a:custGeom>
            <a:avLst/>
            <a:gdLst>
              <a:gd name="T0" fmla="*/ 0 w 2388565"/>
              <a:gd name="T1" fmla="*/ 1194905 h 2388565"/>
              <a:gd name="T2" fmla="*/ 1193318 w 2388565"/>
              <a:gd name="T3" fmla="*/ 0 h 2388565"/>
              <a:gd name="T4" fmla="*/ 2386636 w 2388565"/>
              <a:gd name="T5" fmla="*/ 1194905 h 2388565"/>
              <a:gd name="T6" fmla="*/ 1193318 w 2388565"/>
              <a:gd name="T7" fmla="*/ 2389810 h 2388565"/>
              <a:gd name="T8" fmla="*/ 0 w 2388565"/>
              <a:gd name="T9" fmla="*/ 1194905 h 2388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8565"/>
              <a:gd name="T16" fmla="*/ 0 h 2388565"/>
              <a:gd name="T17" fmla="*/ 2388565 w 2388565"/>
              <a:gd name="T18" fmla="*/ 2388565 h 23885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481248" tIns="432347" rIns="481248" bIns="432347" anchor="ctr"/>
          <a:lstStyle/>
          <a:p>
            <a:pPr algn="ctr" defTabSz="2889250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pl-PL" altLang="en-US" sz="6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6" name="Freeform 8"/>
          <p:cNvSpPr>
            <a:spLocks noEditPoints="1"/>
          </p:cNvSpPr>
          <p:nvPr/>
        </p:nvSpPr>
        <p:spPr bwMode="auto">
          <a:xfrm>
            <a:off x="2886075" y="2479675"/>
            <a:ext cx="466725" cy="438150"/>
          </a:xfrm>
          <a:custGeom>
            <a:avLst/>
            <a:gdLst>
              <a:gd name="T0" fmla="*/ 836974383 w 236"/>
              <a:gd name="T1" fmla="*/ 0 h 221"/>
              <a:gd name="T2" fmla="*/ 86043522 w 236"/>
              <a:gd name="T3" fmla="*/ 0 h 221"/>
              <a:gd name="T4" fmla="*/ 0 w 236"/>
              <a:gd name="T5" fmla="*/ 86474156 h 221"/>
              <a:gd name="T6" fmla="*/ 0 w 236"/>
              <a:gd name="T7" fmla="*/ 668204524 h 221"/>
              <a:gd name="T8" fmla="*/ 86043522 w 236"/>
              <a:gd name="T9" fmla="*/ 754678680 h 221"/>
              <a:gd name="T10" fmla="*/ 375464441 w 236"/>
              <a:gd name="T11" fmla="*/ 754678680 h 221"/>
              <a:gd name="T12" fmla="*/ 375464441 w 236"/>
              <a:gd name="T13" fmla="*/ 790053840 h 221"/>
              <a:gd name="T14" fmla="*/ 195553820 w 236"/>
              <a:gd name="T15" fmla="*/ 813638602 h 221"/>
              <a:gd name="T16" fmla="*/ 172089023 w 236"/>
              <a:gd name="T17" fmla="*/ 841152836 h 221"/>
              <a:gd name="T18" fmla="*/ 199465608 w 236"/>
              <a:gd name="T19" fmla="*/ 868667070 h 221"/>
              <a:gd name="T20" fmla="*/ 719640509 w 236"/>
              <a:gd name="T21" fmla="*/ 868667070 h 221"/>
              <a:gd name="T22" fmla="*/ 750928883 w 236"/>
              <a:gd name="T23" fmla="*/ 841152836 h 221"/>
              <a:gd name="T24" fmla="*/ 727464085 w 236"/>
              <a:gd name="T25" fmla="*/ 813638602 h 221"/>
              <a:gd name="T26" fmla="*/ 547553464 w 236"/>
              <a:gd name="T27" fmla="*/ 790053840 h 221"/>
              <a:gd name="T28" fmla="*/ 547553464 w 236"/>
              <a:gd name="T29" fmla="*/ 754678680 h 221"/>
              <a:gd name="T30" fmla="*/ 836974383 w 236"/>
              <a:gd name="T31" fmla="*/ 754678680 h 221"/>
              <a:gd name="T32" fmla="*/ 923017905 w 236"/>
              <a:gd name="T33" fmla="*/ 668204524 h 221"/>
              <a:gd name="T34" fmla="*/ 923017905 w 236"/>
              <a:gd name="T35" fmla="*/ 86474156 h 221"/>
              <a:gd name="T36" fmla="*/ 836974383 w 236"/>
              <a:gd name="T37" fmla="*/ 0 h 221"/>
              <a:gd name="T38" fmla="*/ 864350968 w 236"/>
              <a:gd name="T39" fmla="*/ 668204524 h 221"/>
              <a:gd name="T40" fmla="*/ 836974383 w 236"/>
              <a:gd name="T41" fmla="*/ 695720740 h 221"/>
              <a:gd name="T42" fmla="*/ 574930049 w 236"/>
              <a:gd name="T43" fmla="*/ 695720740 h 221"/>
              <a:gd name="T44" fmla="*/ 344176067 w 236"/>
              <a:gd name="T45" fmla="*/ 695720740 h 221"/>
              <a:gd name="T46" fmla="*/ 86043522 w 236"/>
              <a:gd name="T47" fmla="*/ 695720740 h 221"/>
              <a:gd name="T48" fmla="*/ 58666937 w 236"/>
              <a:gd name="T49" fmla="*/ 668204524 h 221"/>
              <a:gd name="T50" fmla="*/ 58666937 w 236"/>
              <a:gd name="T51" fmla="*/ 86474156 h 221"/>
              <a:gd name="T52" fmla="*/ 86043522 w 236"/>
              <a:gd name="T53" fmla="*/ 58959922 h 221"/>
              <a:gd name="T54" fmla="*/ 836974383 w 236"/>
              <a:gd name="T55" fmla="*/ 58959922 h 221"/>
              <a:gd name="T56" fmla="*/ 864350968 w 236"/>
              <a:gd name="T57" fmla="*/ 86474156 h 221"/>
              <a:gd name="T58" fmla="*/ 864350968 w 236"/>
              <a:gd name="T59" fmla="*/ 668204524 h 22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6" h="221">
                <a:moveTo>
                  <a:pt x="214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2"/>
                  <a:pt x="10" y="192"/>
                  <a:pt x="2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46" y="207"/>
                  <a:pt x="44" y="210"/>
                  <a:pt x="44" y="214"/>
                </a:cubicBezTo>
                <a:cubicBezTo>
                  <a:pt x="44" y="218"/>
                  <a:pt x="47" y="221"/>
                  <a:pt x="51" y="221"/>
                </a:cubicBezTo>
                <a:cubicBezTo>
                  <a:pt x="184" y="221"/>
                  <a:pt x="184" y="221"/>
                  <a:pt x="184" y="221"/>
                </a:cubicBezTo>
                <a:cubicBezTo>
                  <a:pt x="188" y="221"/>
                  <a:pt x="192" y="218"/>
                  <a:pt x="192" y="214"/>
                </a:cubicBezTo>
                <a:cubicBezTo>
                  <a:pt x="192" y="210"/>
                  <a:pt x="189" y="207"/>
                  <a:pt x="186" y="207"/>
                </a:cubicBezTo>
                <a:cubicBezTo>
                  <a:pt x="140" y="201"/>
                  <a:pt x="140" y="201"/>
                  <a:pt x="140" y="201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214" y="192"/>
                  <a:pt x="214" y="192"/>
                  <a:pt x="214" y="192"/>
                </a:cubicBezTo>
                <a:cubicBezTo>
                  <a:pt x="226" y="192"/>
                  <a:pt x="236" y="182"/>
                  <a:pt x="236" y="170"/>
                </a:cubicBezTo>
                <a:cubicBezTo>
                  <a:pt x="236" y="22"/>
                  <a:pt x="236" y="22"/>
                  <a:pt x="236" y="22"/>
                </a:cubicBezTo>
                <a:cubicBezTo>
                  <a:pt x="236" y="10"/>
                  <a:pt x="226" y="0"/>
                  <a:pt x="214" y="0"/>
                </a:cubicBezTo>
                <a:close/>
                <a:moveTo>
                  <a:pt x="221" y="170"/>
                </a:moveTo>
                <a:cubicBezTo>
                  <a:pt x="221" y="174"/>
                  <a:pt x="218" y="177"/>
                  <a:pt x="214" y="177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18" y="177"/>
                  <a:pt x="15" y="174"/>
                  <a:pt x="15" y="170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18"/>
                  <a:pt x="18" y="15"/>
                  <a:pt x="22" y="15"/>
                </a:cubicBezTo>
                <a:cubicBezTo>
                  <a:pt x="214" y="15"/>
                  <a:pt x="214" y="15"/>
                  <a:pt x="214" y="15"/>
                </a:cubicBezTo>
                <a:cubicBezTo>
                  <a:pt x="218" y="15"/>
                  <a:pt x="221" y="18"/>
                  <a:pt x="221" y="22"/>
                </a:cubicBezTo>
                <a:lnTo>
                  <a:pt x="221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21888" tIns="60944" rIns="121888" bIns="60944"/>
          <a:lstStyle/>
          <a:p>
            <a:endParaRPr lang="zh-CN" altLang="en-US"/>
          </a:p>
        </p:txBody>
      </p:sp>
      <p:sp>
        <p:nvSpPr>
          <p:cNvPr id="9227" name="Freeform 11"/>
          <p:cNvSpPr>
            <a:spLocks noEditPoints="1"/>
          </p:cNvSpPr>
          <p:nvPr/>
        </p:nvSpPr>
        <p:spPr bwMode="auto">
          <a:xfrm>
            <a:off x="4956175" y="2452688"/>
            <a:ext cx="280988" cy="409575"/>
          </a:xfrm>
          <a:custGeom>
            <a:avLst/>
            <a:gdLst>
              <a:gd name="T0" fmla="*/ 445211712 w 153"/>
              <a:gd name="T1" fmla="*/ 0 h 222"/>
              <a:gd name="T2" fmla="*/ 70829178 w 153"/>
              <a:gd name="T3" fmla="*/ 0 h 222"/>
              <a:gd name="T4" fmla="*/ 0 w 153"/>
              <a:gd name="T5" fmla="*/ 71480062 h 222"/>
              <a:gd name="T6" fmla="*/ 0 w 153"/>
              <a:gd name="T7" fmla="*/ 687562039 h 222"/>
              <a:gd name="T8" fmla="*/ 70829178 w 153"/>
              <a:gd name="T9" fmla="*/ 755638201 h 222"/>
              <a:gd name="T10" fmla="*/ 445211712 w 153"/>
              <a:gd name="T11" fmla="*/ 755638201 h 222"/>
              <a:gd name="T12" fmla="*/ 516040890 w 153"/>
              <a:gd name="T13" fmla="*/ 687562039 h 222"/>
              <a:gd name="T14" fmla="*/ 516040890 w 153"/>
              <a:gd name="T15" fmla="*/ 71480062 h 222"/>
              <a:gd name="T16" fmla="*/ 445211712 w 153"/>
              <a:gd name="T17" fmla="*/ 0 h 222"/>
              <a:gd name="T18" fmla="*/ 468822050 w 153"/>
              <a:gd name="T19" fmla="*/ 687562039 h 222"/>
              <a:gd name="T20" fmla="*/ 445211712 w 153"/>
              <a:gd name="T21" fmla="*/ 707985441 h 222"/>
              <a:gd name="T22" fmla="*/ 70829178 w 153"/>
              <a:gd name="T23" fmla="*/ 707985441 h 222"/>
              <a:gd name="T24" fmla="*/ 47218840 w 153"/>
              <a:gd name="T25" fmla="*/ 687562039 h 222"/>
              <a:gd name="T26" fmla="*/ 47218840 w 153"/>
              <a:gd name="T27" fmla="*/ 639909279 h 222"/>
              <a:gd name="T28" fmla="*/ 468822050 w 153"/>
              <a:gd name="T29" fmla="*/ 639909279 h 222"/>
              <a:gd name="T30" fmla="*/ 468822050 w 153"/>
              <a:gd name="T31" fmla="*/ 687562039 h 222"/>
              <a:gd name="T32" fmla="*/ 468822050 w 153"/>
              <a:gd name="T33" fmla="*/ 616083822 h 222"/>
              <a:gd name="T34" fmla="*/ 47218840 w 153"/>
              <a:gd name="T35" fmla="*/ 616083822 h 222"/>
              <a:gd name="T36" fmla="*/ 47218840 w 153"/>
              <a:gd name="T37" fmla="*/ 139554379 h 222"/>
              <a:gd name="T38" fmla="*/ 468822050 w 153"/>
              <a:gd name="T39" fmla="*/ 139554379 h 222"/>
              <a:gd name="T40" fmla="*/ 468822050 w 153"/>
              <a:gd name="T41" fmla="*/ 616083822 h 222"/>
              <a:gd name="T42" fmla="*/ 468822050 w 153"/>
              <a:gd name="T43" fmla="*/ 115728922 h 222"/>
              <a:gd name="T44" fmla="*/ 47218840 w 153"/>
              <a:gd name="T45" fmla="*/ 115728922 h 222"/>
              <a:gd name="T46" fmla="*/ 47218840 w 153"/>
              <a:gd name="T47" fmla="*/ 71480062 h 222"/>
              <a:gd name="T48" fmla="*/ 70829178 w 153"/>
              <a:gd name="T49" fmla="*/ 47652760 h 222"/>
              <a:gd name="T50" fmla="*/ 445211712 w 153"/>
              <a:gd name="T51" fmla="*/ 47652760 h 222"/>
              <a:gd name="T52" fmla="*/ 468822050 w 153"/>
              <a:gd name="T53" fmla="*/ 71480062 h 222"/>
              <a:gd name="T54" fmla="*/ 468822050 w 153"/>
              <a:gd name="T55" fmla="*/ 115728922 h 22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53" h="222">
                <a:moveTo>
                  <a:pt x="13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13"/>
                  <a:pt x="9" y="222"/>
                  <a:pt x="21" y="222"/>
                </a:cubicBezTo>
                <a:cubicBezTo>
                  <a:pt x="132" y="222"/>
                  <a:pt x="132" y="222"/>
                  <a:pt x="132" y="222"/>
                </a:cubicBezTo>
                <a:cubicBezTo>
                  <a:pt x="143" y="222"/>
                  <a:pt x="153" y="213"/>
                  <a:pt x="153" y="202"/>
                </a:cubicBezTo>
                <a:cubicBezTo>
                  <a:pt x="153" y="21"/>
                  <a:pt x="153" y="21"/>
                  <a:pt x="153" y="21"/>
                </a:cubicBezTo>
                <a:cubicBezTo>
                  <a:pt x="153" y="9"/>
                  <a:pt x="143" y="0"/>
                  <a:pt x="132" y="0"/>
                </a:cubicBezTo>
                <a:close/>
                <a:moveTo>
                  <a:pt x="139" y="202"/>
                </a:moveTo>
                <a:cubicBezTo>
                  <a:pt x="139" y="205"/>
                  <a:pt x="136" y="208"/>
                  <a:pt x="132" y="208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17" y="208"/>
                  <a:pt x="14" y="205"/>
                  <a:pt x="14" y="202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139" y="188"/>
                  <a:pt x="139" y="188"/>
                  <a:pt x="139" y="188"/>
                </a:cubicBezTo>
                <a:lnTo>
                  <a:pt x="139" y="202"/>
                </a:lnTo>
                <a:close/>
                <a:moveTo>
                  <a:pt x="139" y="181"/>
                </a:moveTo>
                <a:cubicBezTo>
                  <a:pt x="14" y="181"/>
                  <a:pt x="14" y="181"/>
                  <a:pt x="14" y="18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9" y="41"/>
                  <a:pt x="139" y="41"/>
                  <a:pt x="139" y="41"/>
                </a:cubicBezTo>
                <a:lnTo>
                  <a:pt x="139" y="181"/>
                </a:lnTo>
                <a:close/>
                <a:moveTo>
                  <a:pt x="139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17"/>
                  <a:pt x="17" y="14"/>
                  <a:pt x="21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6" y="14"/>
                  <a:pt x="139" y="17"/>
                  <a:pt x="139" y="21"/>
                </a:cubicBezTo>
                <a:lnTo>
                  <a:pt x="139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21888" tIns="60944" rIns="121888" bIns="60944"/>
          <a:lstStyle/>
          <a:p>
            <a:endParaRPr lang="zh-CN" altLang="en-US"/>
          </a:p>
        </p:txBody>
      </p:sp>
      <p:sp>
        <p:nvSpPr>
          <p:cNvPr id="9228" name="Freeform 10"/>
          <p:cNvSpPr>
            <a:spLocks noEditPoints="1"/>
          </p:cNvSpPr>
          <p:nvPr/>
        </p:nvSpPr>
        <p:spPr bwMode="auto">
          <a:xfrm>
            <a:off x="6754813" y="2498725"/>
            <a:ext cx="485775" cy="317500"/>
          </a:xfrm>
          <a:custGeom>
            <a:avLst/>
            <a:gdLst>
              <a:gd name="T0" fmla="*/ 712702279 w 290"/>
              <a:gd name="T1" fmla="*/ 0 h 190"/>
              <a:gd name="T2" fmla="*/ 101012724 w 290"/>
              <a:gd name="T3" fmla="*/ 0 h 190"/>
              <a:gd name="T4" fmla="*/ 0 w 290"/>
              <a:gd name="T5" fmla="*/ 100527184 h 190"/>
              <a:gd name="T6" fmla="*/ 0 w 290"/>
              <a:gd name="T7" fmla="*/ 430032026 h 190"/>
              <a:gd name="T8" fmla="*/ 101012724 w 290"/>
              <a:gd name="T9" fmla="*/ 530559211 h 190"/>
              <a:gd name="T10" fmla="*/ 712702279 w 290"/>
              <a:gd name="T11" fmla="*/ 530559211 h 190"/>
              <a:gd name="T12" fmla="*/ 813715002 w 290"/>
              <a:gd name="T13" fmla="*/ 430032026 h 190"/>
              <a:gd name="T14" fmla="*/ 813715002 w 290"/>
              <a:gd name="T15" fmla="*/ 100527184 h 190"/>
              <a:gd name="T16" fmla="*/ 712702279 w 290"/>
              <a:gd name="T17" fmla="*/ 0 h 190"/>
              <a:gd name="T18" fmla="*/ 50507199 w 290"/>
              <a:gd name="T19" fmla="*/ 131242803 h 190"/>
              <a:gd name="T20" fmla="*/ 227279047 w 290"/>
              <a:gd name="T21" fmla="*/ 265279605 h 190"/>
              <a:gd name="T22" fmla="*/ 50507199 w 290"/>
              <a:gd name="T23" fmla="*/ 399316408 h 190"/>
              <a:gd name="T24" fmla="*/ 50507199 w 290"/>
              <a:gd name="T25" fmla="*/ 131242803 h 190"/>
              <a:gd name="T26" fmla="*/ 763207803 w 290"/>
              <a:gd name="T27" fmla="*/ 430032026 h 190"/>
              <a:gd name="T28" fmla="*/ 712702279 w 290"/>
              <a:gd name="T29" fmla="*/ 480295618 h 190"/>
              <a:gd name="T30" fmla="*/ 101012724 w 290"/>
              <a:gd name="T31" fmla="*/ 480295618 h 190"/>
              <a:gd name="T32" fmla="*/ 50507199 w 290"/>
              <a:gd name="T33" fmla="*/ 430032026 h 190"/>
              <a:gd name="T34" fmla="*/ 249726877 w 290"/>
              <a:gd name="T35" fmla="*/ 282033579 h 190"/>
              <a:gd name="T36" fmla="*/ 361962678 w 290"/>
              <a:gd name="T37" fmla="*/ 365806789 h 190"/>
              <a:gd name="T38" fmla="*/ 406858339 w 290"/>
              <a:gd name="T39" fmla="*/ 379768434 h 190"/>
              <a:gd name="T40" fmla="*/ 451752324 w 290"/>
              <a:gd name="T41" fmla="*/ 365806789 h 190"/>
              <a:gd name="T42" fmla="*/ 563988125 w 290"/>
              <a:gd name="T43" fmla="*/ 282033579 h 190"/>
              <a:gd name="T44" fmla="*/ 763207803 w 290"/>
              <a:gd name="T45" fmla="*/ 430032026 h 190"/>
              <a:gd name="T46" fmla="*/ 763207803 w 290"/>
              <a:gd name="T47" fmla="*/ 399316408 h 190"/>
              <a:gd name="T48" fmla="*/ 586435955 w 290"/>
              <a:gd name="T49" fmla="*/ 265279605 h 190"/>
              <a:gd name="T50" fmla="*/ 763207803 w 290"/>
              <a:gd name="T51" fmla="*/ 131242803 h 190"/>
              <a:gd name="T52" fmla="*/ 763207803 w 290"/>
              <a:gd name="T53" fmla="*/ 399316408 h 190"/>
              <a:gd name="T54" fmla="*/ 437721802 w 290"/>
              <a:gd name="T55" fmla="*/ 343466487 h 190"/>
              <a:gd name="T56" fmla="*/ 406858339 w 290"/>
              <a:gd name="T57" fmla="*/ 354637474 h 190"/>
              <a:gd name="T58" fmla="*/ 375993200 w 290"/>
              <a:gd name="T59" fmla="*/ 343466487 h 190"/>
              <a:gd name="T60" fmla="*/ 272173032 w 290"/>
              <a:gd name="T61" fmla="*/ 265279605 h 190"/>
              <a:gd name="T62" fmla="*/ 249726877 w 290"/>
              <a:gd name="T63" fmla="*/ 248525632 h 190"/>
              <a:gd name="T64" fmla="*/ 50507199 w 290"/>
              <a:gd name="T65" fmla="*/ 100527184 h 190"/>
              <a:gd name="T66" fmla="*/ 50507199 w 290"/>
              <a:gd name="T67" fmla="*/ 100527184 h 190"/>
              <a:gd name="T68" fmla="*/ 101012724 w 290"/>
              <a:gd name="T69" fmla="*/ 50263592 h 190"/>
              <a:gd name="T70" fmla="*/ 712702279 w 290"/>
              <a:gd name="T71" fmla="*/ 50263592 h 190"/>
              <a:gd name="T72" fmla="*/ 763207803 w 290"/>
              <a:gd name="T73" fmla="*/ 100527184 h 190"/>
              <a:gd name="T74" fmla="*/ 437721802 w 290"/>
              <a:gd name="T75" fmla="*/ 343466487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0" h="190">
                <a:moveTo>
                  <a:pt x="254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4"/>
                  <a:pt x="16" y="190"/>
                  <a:pt x="36" y="190"/>
                </a:cubicBezTo>
                <a:cubicBezTo>
                  <a:pt x="254" y="190"/>
                  <a:pt x="254" y="190"/>
                  <a:pt x="254" y="190"/>
                </a:cubicBezTo>
                <a:cubicBezTo>
                  <a:pt x="274" y="190"/>
                  <a:pt x="290" y="174"/>
                  <a:pt x="290" y="154"/>
                </a:cubicBezTo>
                <a:cubicBezTo>
                  <a:pt x="290" y="36"/>
                  <a:pt x="290" y="36"/>
                  <a:pt x="290" y="36"/>
                </a:cubicBezTo>
                <a:cubicBezTo>
                  <a:pt x="290" y="16"/>
                  <a:pt x="274" y="0"/>
                  <a:pt x="254" y="0"/>
                </a:cubicBezTo>
                <a:close/>
                <a:moveTo>
                  <a:pt x="18" y="47"/>
                </a:moveTo>
                <a:cubicBezTo>
                  <a:pt x="81" y="95"/>
                  <a:pt x="81" y="95"/>
                  <a:pt x="81" y="95"/>
                </a:cubicBezTo>
                <a:cubicBezTo>
                  <a:pt x="18" y="143"/>
                  <a:pt x="18" y="143"/>
                  <a:pt x="18" y="143"/>
                </a:cubicBezTo>
                <a:lnTo>
                  <a:pt x="18" y="47"/>
                </a:lnTo>
                <a:close/>
                <a:moveTo>
                  <a:pt x="272" y="154"/>
                </a:moveTo>
                <a:cubicBezTo>
                  <a:pt x="272" y="164"/>
                  <a:pt x="264" y="172"/>
                  <a:pt x="254" y="172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26" y="172"/>
                  <a:pt x="18" y="164"/>
                  <a:pt x="18" y="154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29" y="131"/>
                  <a:pt x="129" y="131"/>
                  <a:pt x="129" y="131"/>
                </a:cubicBezTo>
                <a:cubicBezTo>
                  <a:pt x="134" y="134"/>
                  <a:pt x="139" y="136"/>
                  <a:pt x="145" y="136"/>
                </a:cubicBezTo>
                <a:cubicBezTo>
                  <a:pt x="151" y="136"/>
                  <a:pt x="157" y="134"/>
                  <a:pt x="161" y="131"/>
                </a:cubicBezTo>
                <a:cubicBezTo>
                  <a:pt x="201" y="101"/>
                  <a:pt x="201" y="101"/>
                  <a:pt x="201" y="101"/>
                </a:cubicBezTo>
                <a:cubicBezTo>
                  <a:pt x="272" y="154"/>
                  <a:pt x="272" y="154"/>
                  <a:pt x="272" y="154"/>
                </a:cubicBezTo>
                <a:close/>
                <a:moveTo>
                  <a:pt x="272" y="143"/>
                </a:moveTo>
                <a:cubicBezTo>
                  <a:pt x="209" y="95"/>
                  <a:pt x="209" y="95"/>
                  <a:pt x="209" y="95"/>
                </a:cubicBezTo>
                <a:cubicBezTo>
                  <a:pt x="272" y="47"/>
                  <a:pt x="272" y="47"/>
                  <a:pt x="272" y="47"/>
                </a:cubicBezTo>
                <a:lnTo>
                  <a:pt x="272" y="143"/>
                </a:lnTo>
                <a:close/>
                <a:moveTo>
                  <a:pt x="156" y="123"/>
                </a:moveTo>
                <a:cubicBezTo>
                  <a:pt x="153" y="126"/>
                  <a:pt x="149" y="127"/>
                  <a:pt x="145" y="127"/>
                </a:cubicBezTo>
                <a:cubicBezTo>
                  <a:pt x="141" y="127"/>
                  <a:pt x="137" y="126"/>
                  <a:pt x="134" y="123"/>
                </a:cubicBezTo>
                <a:cubicBezTo>
                  <a:pt x="97" y="95"/>
                  <a:pt x="97" y="95"/>
                  <a:pt x="97" y="95"/>
                </a:cubicBezTo>
                <a:cubicBezTo>
                  <a:pt x="89" y="89"/>
                  <a:pt x="89" y="89"/>
                  <a:pt x="89" y="89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6"/>
                  <a:pt x="26" y="18"/>
                  <a:pt x="36" y="18"/>
                </a:cubicBezTo>
                <a:cubicBezTo>
                  <a:pt x="254" y="18"/>
                  <a:pt x="254" y="18"/>
                  <a:pt x="254" y="18"/>
                </a:cubicBezTo>
                <a:cubicBezTo>
                  <a:pt x="264" y="18"/>
                  <a:pt x="272" y="26"/>
                  <a:pt x="272" y="36"/>
                </a:cubicBezTo>
                <a:lnTo>
                  <a:pt x="156" y="1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21888" tIns="60944" rIns="121888" bIns="60944"/>
          <a:lstStyle/>
          <a:p>
            <a:endParaRPr lang="zh-CN" altLang="en-US"/>
          </a:p>
        </p:txBody>
      </p:sp>
      <p:sp>
        <p:nvSpPr>
          <p:cNvPr id="9229" name="Freeform 9"/>
          <p:cNvSpPr>
            <a:spLocks noEditPoints="1"/>
          </p:cNvSpPr>
          <p:nvPr/>
        </p:nvSpPr>
        <p:spPr bwMode="auto">
          <a:xfrm>
            <a:off x="8751888" y="2438400"/>
            <a:ext cx="422275" cy="423863"/>
          </a:xfrm>
          <a:custGeom>
            <a:avLst/>
            <a:gdLst>
              <a:gd name="T0" fmla="*/ 0 w 222"/>
              <a:gd name="T1" fmla="*/ 404640240 h 222"/>
              <a:gd name="T2" fmla="*/ 803226016 w 222"/>
              <a:gd name="T3" fmla="*/ 404640240 h 222"/>
              <a:gd name="T4" fmla="*/ 748954168 w 222"/>
              <a:gd name="T5" fmla="*/ 390057062 h 222"/>
              <a:gd name="T6" fmla="*/ 564429504 w 222"/>
              <a:gd name="T7" fmla="*/ 226014444 h 222"/>
              <a:gd name="T8" fmla="*/ 748954168 w 222"/>
              <a:gd name="T9" fmla="*/ 390057062 h 222"/>
              <a:gd name="T10" fmla="*/ 282214752 w 222"/>
              <a:gd name="T11" fmla="*/ 619718255 h 222"/>
              <a:gd name="T12" fmla="*/ 387140579 w 222"/>
              <a:gd name="T13" fmla="*/ 754598335 h 222"/>
              <a:gd name="T14" fmla="*/ 416085438 w 222"/>
              <a:gd name="T15" fmla="*/ 51035396 h 222"/>
              <a:gd name="T16" fmla="*/ 412467568 w 222"/>
              <a:gd name="T17" fmla="*/ 233306033 h 222"/>
              <a:gd name="T18" fmla="*/ 416085438 w 222"/>
              <a:gd name="T19" fmla="*/ 51035396 h 222"/>
              <a:gd name="T20" fmla="*/ 644028341 w 222"/>
              <a:gd name="T21" fmla="*/ 149461349 h 222"/>
              <a:gd name="T22" fmla="*/ 459503677 w 222"/>
              <a:gd name="T23" fmla="*/ 54680236 h 222"/>
              <a:gd name="T24" fmla="*/ 387140579 w 222"/>
              <a:gd name="T25" fmla="*/ 233306033 h 222"/>
              <a:gd name="T26" fmla="*/ 387140579 w 222"/>
              <a:gd name="T27" fmla="*/ 51035396 h 222"/>
              <a:gd name="T28" fmla="*/ 246032252 w 222"/>
              <a:gd name="T29" fmla="*/ 204141585 h 222"/>
              <a:gd name="T30" fmla="*/ 343722339 w 222"/>
              <a:gd name="T31" fmla="*/ 54680236 h 222"/>
              <a:gd name="T32" fmla="*/ 260505632 w 222"/>
              <a:gd name="T33" fmla="*/ 236950873 h 222"/>
              <a:gd name="T34" fmla="*/ 387140579 w 222"/>
              <a:gd name="T35" fmla="*/ 390057062 h 222"/>
              <a:gd name="T36" fmla="*/ 260505632 w 222"/>
              <a:gd name="T37" fmla="*/ 236950873 h 222"/>
              <a:gd name="T38" fmla="*/ 387140579 w 222"/>
              <a:gd name="T39" fmla="*/ 572327698 h 222"/>
              <a:gd name="T40" fmla="*/ 231560773 w 222"/>
              <a:gd name="T41" fmla="*/ 415574760 h 222"/>
              <a:gd name="T42" fmla="*/ 343722339 w 222"/>
              <a:gd name="T43" fmla="*/ 750951586 h 222"/>
              <a:gd name="T44" fmla="*/ 256887763 w 222"/>
              <a:gd name="T45" fmla="*/ 627007935 h 222"/>
              <a:gd name="T46" fmla="*/ 412467568 w 222"/>
              <a:gd name="T47" fmla="*/ 754598335 h 222"/>
              <a:gd name="T48" fmla="*/ 521011264 w 222"/>
              <a:gd name="T49" fmla="*/ 619718255 h 222"/>
              <a:gd name="T50" fmla="*/ 412467568 w 222"/>
              <a:gd name="T51" fmla="*/ 754598335 h 222"/>
              <a:gd name="T52" fmla="*/ 629554961 w 222"/>
              <a:gd name="T53" fmla="*/ 670753651 h 222"/>
              <a:gd name="T54" fmla="*/ 546338254 w 222"/>
              <a:gd name="T55" fmla="*/ 627007935 h 222"/>
              <a:gd name="T56" fmla="*/ 412467568 w 222"/>
              <a:gd name="T57" fmla="*/ 572327698 h 222"/>
              <a:gd name="T58" fmla="*/ 568047373 w 222"/>
              <a:gd name="T59" fmla="*/ 415574760 h 222"/>
              <a:gd name="T60" fmla="*/ 412467568 w 222"/>
              <a:gd name="T61" fmla="*/ 390057062 h 222"/>
              <a:gd name="T62" fmla="*/ 539102515 w 222"/>
              <a:gd name="T63" fmla="*/ 236950873 h 222"/>
              <a:gd name="T64" fmla="*/ 412467568 w 222"/>
              <a:gd name="T65" fmla="*/ 390057062 h 222"/>
              <a:gd name="T66" fmla="*/ 235178643 w 222"/>
              <a:gd name="T67" fmla="*/ 226014444 h 222"/>
              <a:gd name="T68" fmla="*/ 50653979 w 222"/>
              <a:gd name="T69" fmla="*/ 390057062 h 222"/>
              <a:gd name="T70" fmla="*/ 50653979 w 222"/>
              <a:gd name="T71" fmla="*/ 415574760 h 222"/>
              <a:gd name="T72" fmla="*/ 246032252 w 222"/>
              <a:gd name="T73" fmla="*/ 601490236 h 222"/>
              <a:gd name="T74" fmla="*/ 50653979 w 222"/>
              <a:gd name="T75" fmla="*/ 415574760 h 222"/>
              <a:gd name="T76" fmla="*/ 557193765 w 222"/>
              <a:gd name="T77" fmla="*/ 601490236 h 222"/>
              <a:gd name="T78" fmla="*/ 748954168 w 222"/>
              <a:gd name="T79" fmla="*/ 415574760 h 22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22" h="222">
                <a:moveTo>
                  <a:pt x="111" y="0"/>
                </a:moveTo>
                <a:cubicBezTo>
                  <a:pt x="49" y="0"/>
                  <a:pt x="0" y="49"/>
                  <a:pt x="0" y="111"/>
                </a:cubicBezTo>
                <a:cubicBezTo>
                  <a:pt x="0" y="172"/>
                  <a:pt x="49" y="222"/>
                  <a:pt x="111" y="222"/>
                </a:cubicBezTo>
                <a:cubicBezTo>
                  <a:pt x="172" y="222"/>
                  <a:pt x="222" y="172"/>
                  <a:pt x="222" y="111"/>
                </a:cubicBezTo>
                <a:cubicBezTo>
                  <a:pt x="222" y="49"/>
                  <a:pt x="172" y="0"/>
                  <a:pt x="111" y="0"/>
                </a:cubicBezTo>
                <a:close/>
                <a:moveTo>
                  <a:pt x="207" y="107"/>
                </a:moveTo>
                <a:cubicBezTo>
                  <a:pt x="164" y="107"/>
                  <a:pt x="164" y="107"/>
                  <a:pt x="164" y="107"/>
                </a:cubicBezTo>
                <a:cubicBezTo>
                  <a:pt x="164" y="91"/>
                  <a:pt x="161" y="76"/>
                  <a:pt x="156" y="62"/>
                </a:cubicBezTo>
                <a:cubicBezTo>
                  <a:pt x="166" y="58"/>
                  <a:pt x="175" y="53"/>
                  <a:pt x="183" y="46"/>
                </a:cubicBezTo>
                <a:cubicBezTo>
                  <a:pt x="197" y="63"/>
                  <a:pt x="206" y="84"/>
                  <a:pt x="207" y="107"/>
                </a:cubicBezTo>
                <a:close/>
                <a:moveTo>
                  <a:pt x="107" y="207"/>
                </a:moveTo>
                <a:cubicBezTo>
                  <a:pt x="95" y="197"/>
                  <a:pt x="85" y="184"/>
                  <a:pt x="78" y="170"/>
                </a:cubicBezTo>
                <a:cubicBezTo>
                  <a:pt x="87" y="167"/>
                  <a:pt x="97" y="165"/>
                  <a:pt x="107" y="165"/>
                </a:cubicBezTo>
                <a:cubicBezTo>
                  <a:pt x="107" y="207"/>
                  <a:pt x="107" y="207"/>
                  <a:pt x="107" y="207"/>
                </a:cubicBezTo>
                <a:cubicBezTo>
                  <a:pt x="107" y="207"/>
                  <a:pt x="107" y="207"/>
                  <a:pt x="107" y="207"/>
                </a:cubicBezTo>
                <a:close/>
                <a:moveTo>
                  <a:pt x="115" y="14"/>
                </a:moveTo>
                <a:cubicBezTo>
                  <a:pt x="128" y="25"/>
                  <a:pt x="139" y="40"/>
                  <a:pt x="147" y="58"/>
                </a:cubicBezTo>
                <a:cubicBezTo>
                  <a:pt x="136" y="62"/>
                  <a:pt x="126" y="64"/>
                  <a:pt x="114" y="6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4" y="14"/>
                  <a:pt x="115" y="14"/>
                  <a:pt x="115" y="14"/>
                </a:cubicBezTo>
                <a:close/>
                <a:moveTo>
                  <a:pt x="127" y="15"/>
                </a:moveTo>
                <a:cubicBezTo>
                  <a:pt x="146" y="19"/>
                  <a:pt x="164" y="28"/>
                  <a:pt x="178" y="41"/>
                </a:cubicBezTo>
                <a:cubicBezTo>
                  <a:pt x="170" y="47"/>
                  <a:pt x="162" y="52"/>
                  <a:pt x="153" y="56"/>
                </a:cubicBezTo>
                <a:cubicBezTo>
                  <a:pt x="147" y="40"/>
                  <a:pt x="138" y="26"/>
                  <a:pt x="127" y="15"/>
                </a:cubicBezTo>
                <a:close/>
                <a:moveTo>
                  <a:pt x="107" y="14"/>
                </a:moveTo>
                <a:cubicBezTo>
                  <a:pt x="107" y="64"/>
                  <a:pt x="107" y="64"/>
                  <a:pt x="107" y="64"/>
                </a:cubicBezTo>
                <a:cubicBezTo>
                  <a:pt x="96" y="64"/>
                  <a:pt x="85" y="62"/>
                  <a:pt x="75" y="58"/>
                </a:cubicBezTo>
                <a:cubicBezTo>
                  <a:pt x="82" y="40"/>
                  <a:pt x="93" y="2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lose/>
                <a:moveTo>
                  <a:pt x="68" y="56"/>
                </a:moveTo>
                <a:cubicBezTo>
                  <a:pt x="59" y="52"/>
                  <a:pt x="51" y="47"/>
                  <a:pt x="43" y="41"/>
                </a:cubicBezTo>
                <a:cubicBezTo>
                  <a:pt x="57" y="28"/>
                  <a:pt x="75" y="19"/>
                  <a:pt x="95" y="15"/>
                </a:cubicBezTo>
                <a:cubicBezTo>
                  <a:pt x="84" y="26"/>
                  <a:pt x="75" y="40"/>
                  <a:pt x="68" y="56"/>
                </a:cubicBezTo>
                <a:close/>
                <a:moveTo>
                  <a:pt x="72" y="65"/>
                </a:moveTo>
                <a:cubicBezTo>
                  <a:pt x="83" y="68"/>
                  <a:pt x="95" y="71"/>
                  <a:pt x="107" y="71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5" y="92"/>
                  <a:pt x="67" y="78"/>
                  <a:pt x="72" y="65"/>
                </a:cubicBezTo>
                <a:close/>
                <a:moveTo>
                  <a:pt x="107" y="114"/>
                </a:moveTo>
                <a:cubicBezTo>
                  <a:pt x="107" y="157"/>
                  <a:pt x="107" y="157"/>
                  <a:pt x="107" y="157"/>
                </a:cubicBezTo>
                <a:cubicBezTo>
                  <a:pt x="96" y="158"/>
                  <a:pt x="85" y="160"/>
                  <a:pt x="75" y="163"/>
                </a:cubicBezTo>
                <a:cubicBezTo>
                  <a:pt x="68" y="148"/>
                  <a:pt x="65" y="132"/>
                  <a:pt x="64" y="114"/>
                </a:cubicBezTo>
                <a:lnTo>
                  <a:pt x="107" y="114"/>
                </a:lnTo>
                <a:close/>
                <a:moveTo>
                  <a:pt x="95" y="206"/>
                </a:moveTo>
                <a:cubicBezTo>
                  <a:pt x="77" y="203"/>
                  <a:pt x="61" y="195"/>
                  <a:pt x="48" y="184"/>
                </a:cubicBezTo>
                <a:cubicBezTo>
                  <a:pt x="55" y="179"/>
                  <a:pt x="63" y="175"/>
                  <a:pt x="71" y="172"/>
                </a:cubicBezTo>
                <a:cubicBezTo>
                  <a:pt x="77" y="185"/>
                  <a:pt x="85" y="196"/>
                  <a:pt x="95" y="206"/>
                </a:cubicBezTo>
                <a:close/>
                <a:moveTo>
                  <a:pt x="114" y="207"/>
                </a:moveTo>
                <a:cubicBezTo>
                  <a:pt x="114" y="165"/>
                  <a:pt x="114" y="165"/>
                  <a:pt x="114" y="165"/>
                </a:cubicBezTo>
                <a:cubicBezTo>
                  <a:pt x="125" y="165"/>
                  <a:pt x="135" y="167"/>
                  <a:pt x="144" y="170"/>
                </a:cubicBezTo>
                <a:cubicBezTo>
                  <a:pt x="137" y="184"/>
                  <a:pt x="127" y="197"/>
                  <a:pt x="115" y="207"/>
                </a:cubicBezTo>
                <a:cubicBezTo>
                  <a:pt x="115" y="207"/>
                  <a:pt x="114" y="207"/>
                  <a:pt x="114" y="207"/>
                </a:cubicBezTo>
                <a:close/>
                <a:moveTo>
                  <a:pt x="151" y="172"/>
                </a:moveTo>
                <a:cubicBezTo>
                  <a:pt x="159" y="175"/>
                  <a:pt x="166" y="179"/>
                  <a:pt x="174" y="184"/>
                </a:cubicBezTo>
                <a:cubicBezTo>
                  <a:pt x="160" y="195"/>
                  <a:pt x="144" y="203"/>
                  <a:pt x="127" y="206"/>
                </a:cubicBezTo>
                <a:cubicBezTo>
                  <a:pt x="136" y="196"/>
                  <a:pt x="144" y="185"/>
                  <a:pt x="151" y="172"/>
                </a:cubicBezTo>
                <a:close/>
                <a:moveTo>
                  <a:pt x="147" y="163"/>
                </a:moveTo>
                <a:cubicBezTo>
                  <a:pt x="137" y="160"/>
                  <a:pt x="126" y="158"/>
                  <a:pt x="114" y="157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2"/>
                  <a:pt x="153" y="148"/>
                  <a:pt x="147" y="163"/>
                </a:cubicBezTo>
                <a:close/>
                <a:moveTo>
                  <a:pt x="114" y="107"/>
                </a:moveTo>
                <a:cubicBezTo>
                  <a:pt x="114" y="71"/>
                  <a:pt x="114" y="71"/>
                  <a:pt x="114" y="71"/>
                </a:cubicBezTo>
                <a:cubicBezTo>
                  <a:pt x="127" y="71"/>
                  <a:pt x="138" y="69"/>
                  <a:pt x="149" y="65"/>
                </a:cubicBezTo>
                <a:cubicBezTo>
                  <a:pt x="154" y="78"/>
                  <a:pt x="157" y="92"/>
                  <a:pt x="157" y="107"/>
                </a:cubicBezTo>
                <a:cubicBezTo>
                  <a:pt x="114" y="107"/>
                  <a:pt x="114" y="107"/>
                  <a:pt x="114" y="107"/>
                </a:cubicBezTo>
                <a:close/>
                <a:moveTo>
                  <a:pt x="39" y="46"/>
                </a:moveTo>
                <a:cubicBezTo>
                  <a:pt x="47" y="53"/>
                  <a:pt x="56" y="58"/>
                  <a:pt x="65" y="62"/>
                </a:cubicBezTo>
                <a:cubicBezTo>
                  <a:pt x="60" y="76"/>
                  <a:pt x="57" y="91"/>
                  <a:pt x="57" y="107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5" y="84"/>
                  <a:pt x="24" y="63"/>
                  <a:pt x="39" y="46"/>
                </a:cubicBezTo>
                <a:close/>
                <a:moveTo>
                  <a:pt x="14" y="114"/>
                </a:moveTo>
                <a:cubicBezTo>
                  <a:pt x="57" y="114"/>
                  <a:pt x="57" y="114"/>
                  <a:pt x="57" y="114"/>
                </a:cubicBezTo>
                <a:cubicBezTo>
                  <a:pt x="58" y="133"/>
                  <a:pt x="61" y="150"/>
                  <a:pt x="68" y="165"/>
                </a:cubicBezTo>
                <a:cubicBezTo>
                  <a:pt x="59" y="169"/>
                  <a:pt x="50" y="174"/>
                  <a:pt x="42" y="179"/>
                </a:cubicBezTo>
                <a:cubicBezTo>
                  <a:pt x="26" y="163"/>
                  <a:pt x="15" y="140"/>
                  <a:pt x="14" y="114"/>
                </a:cubicBezTo>
                <a:close/>
                <a:moveTo>
                  <a:pt x="179" y="179"/>
                </a:moveTo>
                <a:cubicBezTo>
                  <a:pt x="171" y="174"/>
                  <a:pt x="163" y="169"/>
                  <a:pt x="154" y="165"/>
                </a:cubicBezTo>
                <a:cubicBezTo>
                  <a:pt x="160" y="150"/>
                  <a:pt x="164" y="133"/>
                  <a:pt x="164" y="114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06" y="140"/>
                  <a:pt x="196" y="163"/>
                  <a:pt x="179" y="17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21888" tIns="60944" rIns="121888" bIns="60944"/>
          <a:lstStyle/>
          <a:p>
            <a:endParaRPr lang="zh-CN" altLang="en-US"/>
          </a:p>
        </p:txBody>
      </p:sp>
      <p:grpSp>
        <p:nvGrpSpPr>
          <p:cNvPr id="9230" name="组合 15"/>
          <p:cNvGrpSpPr>
            <a:grpSpLocks/>
          </p:cNvGrpSpPr>
          <p:nvPr/>
        </p:nvGrpSpPr>
        <p:grpSpPr bwMode="auto">
          <a:xfrm>
            <a:off x="2433638" y="3048000"/>
            <a:ext cx="1466850" cy="911225"/>
            <a:chOff x="0" y="0"/>
            <a:chExt cx="1466917" cy="911892"/>
          </a:xfrm>
        </p:grpSpPr>
        <p:sp>
          <p:nvSpPr>
            <p:cNvPr id="9241" name="文本框 16"/>
            <p:cNvSpPr txBox="1">
              <a:spLocks noChangeArrowheads="1"/>
            </p:cNvSpPr>
            <p:nvPr/>
          </p:nvSpPr>
          <p:spPr bwMode="auto">
            <a:xfrm>
              <a:off x="232078" y="0"/>
              <a:ext cx="10148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28</a:t>
              </a:r>
              <a:r>
                <a:rPr lang="en-US" altLang="zh-CN" sz="20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2" name="矩形 17"/>
            <p:cNvSpPr>
              <a:spLocks noChangeArrowheads="1"/>
            </p:cNvSpPr>
            <p:nvPr/>
          </p:nvSpPr>
          <p:spPr bwMode="auto">
            <a:xfrm>
              <a:off x="0" y="634893"/>
              <a:ext cx="14669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单击此处添加描述</a:t>
              </a:r>
              <a:endParaRPr lang="zh-CN" altLang="en-US" sz="1200" b="1">
                <a:solidFill>
                  <a:srgbClr val="7F7F7F"/>
                </a:solidFill>
              </a:endParaRPr>
            </a:p>
          </p:txBody>
        </p:sp>
      </p:grpSp>
      <p:grpSp>
        <p:nvGrpSpPr>
          <p:cNvPr id="9231" name="组合 18"/>
          <p:cNvGrpSpPr>
            <a:grpSpLocks/>
          </p:cNvGrpSpPr>
          <p:nvPr/>
        </p:nvGrpSpPr>
        <p:grpSpPr bwMode="auto">
          <a:xfrm>
            <a:off x="4395788" y="3048000"/>
            <a:ext cx="1466850" cy="911225"/>
            <a:chOff x="0" y="0"/>
            <a:chExt cx="1466917" cy="911892"/>
          </a:xfrm>
        </p:grpSpPr>
        <p:sp>
          <p:nvSpPr>
            <p:cNvPr id="9239" name="文本框 19"/>
            <p:cNvSpPr txBox="1">
              <a:spLocks noChangeArrowheads="1"/>
            </p:cNvSpPr>
            <p:nvPr/>
          </p:nvSpPr>
          <p:spPr bwMode="auto">
            <a:xfrm>
              <a:off x="232078" y="0"/>
              <a:ext cx="10148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r>
                <a:rPr lang="en-US" altLang="zh-CN" sz="20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0" name="矩形 24"/>
            <p:cNvSpPr>
              <a:spLocks noChangeArrowheads="1"/>
            </p:cNvSpPr>
            <p:nvPr/>
          </p:nvSpPr>
          <p:spPr bwMode="auto">
            <a:xfrm>
              <a:off x="0" y="634893"/>
              <a:ext cx="14669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单击此处添加描述</a:t>
              </a:r>
              <a:endParaRPr lang="zh-CN" altLang="en-US" sz="1200" b="1">
                <a:solidFill>
                  <a:srgbClr val="7F7F7F"/>
                </a:solidFill>
              </a:endParaRPr>
            </a:p>
          </p:txBody>
        </p:sp>
      </p:grpSp>
      <p:grpSp>
        <p:nvGrpSpPr>
          <p:cNvPr id="9232" name="组合 25"/>
          <p:cNvGrpSpPr>
            <a:grpSpLocks/>
          </p:cNvGrpSpPr>
          <p:nvPr/>
        </p:nvGrpSpPr>
        <p:grpSpPr bwMode="auto">
          <a:xfrm>
            <a:off x="6303963" y="3046413"/>
            <a:ext cx="1466850" cy="911225"/>
            <a:chOff x="0" y="0"/>
            <a:chExt cx="1466917" cy="911892"/>
          </a:xfrm>
        </p:grpSpPr>
        <p:sp>
          <p:nvSpPr>
            <p:cNvPr id="9237" name="文本框 26"/>
            <p:cNvSpPr txBox="1">
              <a:spLocks noChangeArrowheads="1"/>
            </p:cNvSpPr>
            <p:nvPr/>
          </p:nvSpPr>
          <p:spPr bwMode="auto">
            <a:xfrm>
              <a:off x="232078" y="0"/>
              <a:ext cx="10148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en-US" altLang="zh-CN" sz="20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8" name="矩形 27"/>
            <p:cNvSpPr>
              <a:spLocks noChangeArrowheads="1"/>
            </p:cNvSpPr>
            <p:nvPr/>
          </p:nvSpPr>
          <p:spPr bwMode="auto">
            <a:xfrm>
              <a:off x="0" y="634893"/>
              <a:ext cx="14669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单击此处添加描述</a:t>
              </a:r>
              <a:endParaRPr lang="zh-CN" altLang="en-US" sz="1200" b="1">
                <a:solidFill>
                  <a:srgbClr val="7F7F7F"/>
                </a:solidFill>
              </a:endParaRPr>
            </a:p>
          </p:txBody>
        </p:sp>
      </p:grpSp>
      <p:grpSp>
        <p:nvGrpSpPr>
          <p:cNvPr id="9233" name="组合 28"/>
          <p:cNvGrpSpPr>
            <a:grpSpLocks/>
          </p:cNvGrpSpPr>
          <p:nvPr/>
        </p:nvGrpSpPr>
        <p:grpSpPr bwMode="auto">
          <a:xfrm>
            <a:off x="8307388" y="3046413"/>
            <a:ext cx="1466850" cy="911225"/>
            <a:chOff x="0" y="0"/>
            <a:chExt cx="1466917" cy="911892"/>
          </a:xfrm>
        </p:grpSpPr>
        <p:sp>
          <p:nvSpPr>
            <p:cNvPr id="9235" name="文本框 29"/>
            <p:cNvSpPr txBox="1">
              <a:spLocks noChangeArrowheads="1"/>
            </p:cNvSpPr>
            <p:nvPr/>
          </p:nvSpPr>
          <p:spPr bwMode="auto">
            <a:xfrm>
              <a:off x="232078" y="0"/>
              <a:ext cx="10148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63</a:t>
              </a:r>
              <a:r>
                <a:rPr lang="en-US" altLang="zh-CN" sz="20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6" name="矩形 30"/>
            <p:cNvSpPr>
              <a:spLocks noChangeArrowheads="1"/>
            </p:cNvSpPr>
            <p:nvPr/>
          </p:nvSpPr>
          <p:spPr bwMode="auto">
            <a:xfrm>
              <a:off x="0" y="634893"/>
              <a:ext cx="14669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单击此处添加描述</a:t>
              </a:r>
              <a:endParaRPr lang="zh-CN" altLang="en-US" sz="1200" b="1">
                <a:solidFill>
                  <a:srgbClr val="7F7F7F"/>
                </a:solidFill>
              </a:endParaRPr>
            </a:p>
          </p:txBody>
        </p:sp>
      </p:grpSp>
      <p:sp>
        <p:nvSpPr>
          <p:cNvPr id="9234" name="文本框 31"/>
          <p:cNvSpPr txBox="1">
            <a:spLocks noChangeArrowheads="1"/>
          </p:cNvSpPr>
          <p:nvPr/>
        </p:nvSpPr>
        <p:spPr bwMode="auto">
          <a:xfrm>
            <a:off x="1728788" y="4867275"/>
            <a:ext cx="8593137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极致无岸，向天而歌。向天歌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，是集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模板开发、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设计定制、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培训于一体的专业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服务提供商。向天歌由多位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领域的资深设计师创立，致力于为客户奉献最用心的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作品、最实用的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培训和最贴心的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服务。更多关于向天歌，请在百度搜索：向天歌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3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10273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74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244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极致无岸，向天而歌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pSp>
        <p:nvGrpSpPr>
          <p:cNvPr id="10245" name="组合 6"/>
          <p:cNvGrpSpPr>
            <a:grpSpLocks/>
          </p:cNvGrpSpPr>
          <p:nvPr/>
        </p:nvGrpSpPr>
        <p:grpSpPr bwMode="auto">
          <a:xfrm>
            <a:off x="1136650" y="1976438"/>
            <a:ext cx="2286000" cy="3657600"/>
            <a:chOff x="0" y="0"/>
            <a:chExt cx="2286000" cy="3657600"/>
          </a:xfrm>
        </p:grpSpPr>
        <p:sp>
          <p:nvSpPr>
            <p:cNvPr id="10267" name="矩形 7"/>
            <p:cNvSpPr>
              <a:spLocks noChangeArrowheads="1"/>
            </p:cNvSpPr>
            <p:nvPr/>
          </p:nvSpPr>
          <p:spPr bwMode="auto">
            <a:xfrm>
              <a:off x="0" y="0"/>
              <a:ext cx="2286000" cy="3657600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68" name="组合 8"/>
            <p:cNvGrpSpPr>
              <a:grpSpLocks/>
            </p:cNvGrpSpPr>
            <p:nvPr/>
          </p:nvGrpSpPr>
          <p:grpSpPr bwMode="auto">
            <a:xfrm>
              <a:off x="673931" y="350845"/>
              <a:ext cx="938137" cy="938137"/>
              <a:chOff x="0" y="0"/>
              <a:chExt cx="938137" cy="938137"/>
            </a:xfrm>
          </p:grpSpPr>
          <p:sp>
            <p:nvSpPr>
              <p:cNvPr id="10271" name="Freeform 451"/>
              <p:cNvSpPr>
                <a:spLocks noEditPoints="1"/>
              </p:cNvSpPr>
              <p:nvPr/>
            </p:nvSpPr>
            <p:spPr bwMode="auto">
              <a:xfrm>
                <a:off x="244349" y="244349"/>
                <a:ext cx="449438" cy="449438"/>
              </a:xfrm>
              <a:custGeom>
                <a:avLst/>
                <a:gdLst>
                  <a:gd name="T0" fmla="*/ 694004307 w 287"/>
                  <a:gd name="T1" fmla="*/ 569862415 h 288"/>
                  <a:gd name="T2" fmla="*/ 605721843 w 287"/>
                  <a:gd name="T3" fmla="*/ 506544716 h 288"/>
                  <a:gd name="T4" fmla="*/ 333514316 w 287"/>
                  <a:gd name="T5" fmla="*/ 233790469 h 288"/>
                  <a:gd name="T6" fmla="*/ 348228321 w 287"/>
                  <a:gd name="T7" fmla="*/ 180213714 h 288"/>
                  <a:gd name="T8" fmla="*/ 166757158 w 287"/>
                  <a:gd name="T9" fmla="*/ 0 h 288"/>
                  <a:gd name="T10" fmla="*/ 149590819 w 287"/>
                  <a:gd name="T11" fmla="*/ 17047433 h 288"/>
                  <a:gd name="T12" fmla="*/ 218256176 w 287"/>
                  <a:gd name="T13" fmla="*/ 124200943 h 288"/>
                  <a:gd name="T14" fmla="*/ 122615143 w 287"/>
                  <a:gd name="T15" fmla="*/ 219177492 h 288"/>
                  <a:gd name="T16" fmla="*/ 14714005 w 287"/>
                  <a:gd name="T17" fmla="*/ 150989320 h 288"/>
                  <a:gd name="T18" fmla="*/ 0 w 287"/>
                  <a:gd name="T19" fmla="*/ 168036753 h 288"/>
                  <a:gd name="T20" fmla="*/ 181471163 w 287"/>
                  <a:gd name="T21" fmla="*/ 348248907 h 288"/>
                  <a:gd name="T22" fmla="*/ 232970181 w 287"/>
                  <a:gd name="T23" fmla="*/ 333637490 h 288"/>
                  <a:gd name="T24" fmla="*/ 507628476 w 287"/>
                  <a:gd name="T25" fmla="*/ 606393298 h 288"/>
                  <a:gd name="T26" fmla="*/ 571389165 w 287"/>
                  <a:gd name="T27" fmla="*/ 691628902 h 288"/>
                  <a:gd name="T28" fmla="*/ 605721843 w 287"/>
                  <a:gd name="T29" fmla="*/ 701369847 h 288"/>
                  <a:gd name="T30" fmla="*/ 703813644 w 287"/>
                  <a:gd name="T31" fmla="*/ 606393298 h 288"/>
                  <a:gd name="T32" fmla="*/ 694004307 w 287"/>
                  <a:gd name="T33" fmla="*/ 569862415 h 288"/>
                  <a:gd name="T34" fmla="*/ 598364841 w 287"/>
                  <a:gd name="T35" fmla="*/ 635616131 h 288"/>
                  <a:gd name="T36" fmla="*/ 556675160 w 287"/>
                  <a:gd name="T37" fmla="*/ 594216337 h 288"/>
                  <a:gd name="T38" fmla="*/ 598364841 w 287"/>
                  <a:gd name="T39" fmla="*/ 555250999 h 288"/>
                  <a:gd name="T40" fmla="*/ 637600621 w 287"/>
                  <a:gd name="T41" fmla="*/ 594216337 h 288"/>
                  <a:gd name="T42" fmla="*/ 598364841 w 287"/>
                  <a:gd name="T43" fmla="*/ 635616131 h 28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87" h="288">
                    <a:moveTo>
                      <a:pt x="283" y="234"/>
                    </a:moveTo>
                    <a:cubicBezTo>
                      <a:pt x="247" y="208"/>
                      <a:pt x="247" y="208"/>
                      <a:pt x="247" y="208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40" y="89"/>
                      <a:pt x="142" y="81"/>
                      <a:pt x="142" y="74"/>
                    </a:cubicBezTo>
                    <a:cubicBezTo>
                      <a:pt x="142" y="37"/>
                      <a:pt x="106" y="0"/>
                      <a:pt x="68" y="0"/>
                    </a:cubicBezTo>
                    <a:cubicBezTo>
                      <a:pt x="68" y="0"/>
                      <a:pt x="64" y="5"/>
                      <a:pt x="61" y="7"/>
                    </a:cubicBezTo>
                    <a:cubicBezTo>
                      <a:pt x="92" y="37"/>
                      <a:pt x="89" y="32"/>
                      <a:pt x="89" y="51"/>
                    </a:cubicBezTo>
                    <a:cubicBezTo>
                      <a:pt x="89" y="66"/>
                      <a:pt x="65" y="90"/>
                      <a:pt x="50" y="90"/>
                    </a:cubicBezTo>
                    <a:cubicBezTo>
                      <a:pt x="31" y="90"/>
                      <a:pt x="37" y="93"/>
                      <a:pt x="6" y="62"/>
                    </a:cubicBezTo>
                    <a:cubicBezTo>
                      <a:pt x="4" y="65"/>
                      <a:pt x="0" y="69"/>
                      <a:pt x="0" y="69"/>
                    </a:cubicBezTo>
                    <a:cubicBezTo>
                      <a:pt x="0" y="107"/>
                      <a:pt x="36" y="143"/>
                      <a:pt x="74" y="143"/>
                    </a:cubicBezTo>
                    <a:cubicBezTo>
                      <a:pt x="80" y="143"/>
                      <a:pt x="88" y="141"/>
                      <a:pt x="95" y="137"/>
                    </a:cubicBezTo>
                    <a:cubicBezTo>
                      <a:pt x="207" y="249"/>
                      <a:pt x="207" y="249"/>
                      <a:pt x="207" y="249"/>
                    </a:cubicBezTo>
                    <a:cubicBezTo>
                      <a:pt x="233" y="284"/>
                      <a:pt x="233" y="284"/>
                      <a:pt x="233" y="284"/>
                    </a:cubicBezTo>
                    <a:cubicBezTo>
                      <a:pt x="247" y="288"/>
                      <a:pt x="247" y="288"/>
                      <a:pt x="247" y="288"/>
                    </a:cubicBezTo>
                    <a:cubicBezTo>
                      <a:pt x="287" y="249"/>
                      <a:pt x="287" y="249"/>
                      <a:pt x="287" y="249"/>
                    </a:cubicBezTo>
                    <a:lnTo>
                      <a:pt x="283" y="234"/>
                    </a:lnTo>
                    <a:close/>
                    <a:moveTo>
                      <a:pt x="244" y="261"/>
                    </a:moveTo>
                    <a:cubicBezTo>
                      <a:pt x="234" y="261"/>
                      <a:pt x="227" y="254"/>
                      <a:pt x="227" y="244"/>
                    </a:cubicBezTo>
                    <a:cubicBezTo>
                      <a:pt x="227" y="235"/>
                      <a:pt x="234" y="228"/>
                      <a:pt x="244" y="228"/>
                    </a:cubicBezTo>
                    <a:cubicBezTo>
                      <a:pt x="253" y="228"/>
                      <a:pt x="260" y="235"/>
                      <a:pt x="260" y="244"/>
                    </a:cubicBezTo>
                    <a:cubicBezTo>
                      <a:pt x="260" y="254"/>
                      <a:pt x="253" y="261"/>
                      <a:pt x="244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椭圆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8137" cy="93813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69" name="TextBox 11"/>
            <p:cNvSpPr txBox="1">
              <a:spLocks noChangeArrowheads="1"/>
            </p:cNvSpPr>
            <p:nvPr/>
          </p:nvSpPr>
          <p:spPr bwMode="auto">
            <a:xfrm>
              <a:off x="95003" y="1967602"/>
              <a:ext cx="2048256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服务提供商。更多关于向天歌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请访问：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www.topppt.cn</a:t>
              </a:r>
            </a:p>
          </p:txBody>
        </p:sp>
        <p:sp>
          <p:nvSpPr>
            <p:cNvPr id="10270" name="TextBox 10"/>
            <p:cNvSpPr txBox="1">
              <a:spLocks noChangeArrowheads="1"/>
            </p:cNvSpPr>
            <p:nvPr/>
          </p:nvSpPr>
          <p:spPr bwMode="auto">
            <a:xfrm>
              <a:off x="402938" y="1593985"/>
              <a:ext cx="14323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6" name="组合 13"/>
          <p:cNvGrpSpPr>
            <a:grpSpLocks/>
          </p:cNvGrpSpPr>
          <p:nvPr/>
        </p:nvGrpSpPr>
        <p:grpSpPr bwMode="auto">
          <a:xfrm>
            <a:off x="3684588" y="1976438"/>
            <a:ext cx="2286000" cy="3657600"/>
            <a:chOff x="0" y="0"/>
            <a:chExt cx="2286000" cy="3657600"/>
          </a:xfrm>
        </p:grpSpPr>
        <p:sp>
          <p:nvSpPr>
            <p:cNvPr id="10261" name="矩形 14"/>
            <p:cNvSpPr>
              <a:spLocks noChangeArrowheads="1"/>
            </p:cNvSpPr>
            <p:nvPr/>
          </p:nvSpPr>
          <p:spPr bwMode="auto">
            <a:xfrm>
              <a:off x="0" y="0"/>
              <a:ext cx="2286000" cy="3657600"/>
            </a:xfrm>
            <a:prstGeom prst="rect">
              <a:avLst/>
            </a:prstGeom>
            <a:solidFill>
              <a:srgbClr val="D9D9D9">
                <a:alpha val="8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62" name="组合 15"/>
            <p:cNvGrpSpPr>
              <a:grpSpLocks/>
            </p:cNvGrpSpPr>
            <p:nvPr/>
          </p:nvGrpSpPr>
          <p:grpSpPr bwMode="auto">
            <a:xfrm>
              <a:off x="673931" y="315732"/>
              <a:ext cx="938137" cy="938137"/>
              <a:chOff x="0" y="0"/>
              <a:chExt cx="938137" cy="938137"/>
            </a:xfrm>
          </p:grpSpPr>
          <p:pic>
            <p:nvPicPr>
              <p:cNvPr id="10265" name="组合 1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3772" y="243204"/>
                <a:ext cx="451104" cy="451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66" name="椭圆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8137" cy="93813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63" name="TextBox 11"/>
            <p:cNvSpPr txBox="1">
              <a:spLocks noChangeArrowheads="1"/>
            </p:cNvSpPr>
            <p:nvPr/>
          </p:nvSpPr>
          <p:spPr bwMode="auto">
            <a:xfrm>
              <a:off x="92536" y="1967602"/>
              <a:ext cx="2048256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服务提供商。更多关于向天歌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请访问：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www.topppt.cn</a:t>
              </a:r>
            </a:p>
          </p:txBody>
        </p:sp>
        <p:sp>
          <p:nvSpPr>
            <p:cNvPr id="10264" name="TextBox 10"/>
            <p:cNvSpPr txBox="1">
              <a:spLocks noChangeArrowheads="1"/>
            </p:cNvSpPr>
            <p:nvPr/>
          </p:nvSpPr>
          <p:spPr bwMode="auto">
            <a:xfrm>
              <a:off x="400471" y="1593985"/>
              <a:ext cx="14323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7" name="组合 27"/>
          <p:cNvGrpSpPr>
            <a:grpSpLocks/>
          </p:cNvGrpSpPr>
          <p:nvPr/>
        </p:nvGrpSpPr>
        <p:grpSpPr bwMode="auto">
          <a:xfrm>
            <a:off x="6232525" y="1976438"/>
            <a:ext cx="2286000" cy="3657600"/>
            <a:chOff x="0" y="0"/>
            <a:chExt cx="2286000" cy="3657600"/>
          </a:xfrm>
        </p:grpSpPr>
        <p:sp>
          <p:nvSpPr>
            <p:cNvPr id="10255" name="矩形 28"/>
            <p:cNvSpPr>
              <a:spLocks noChangeArrowheads="1"/>
            </p:cNvSpPr>
            <p:nvPr/>
          </p:nvSpPr>
          <p:spPr bwMode="auto">
            <a:xfrm>
              <a:off x="0" y="0"/>
              <a:ext cx="2286000" cy="3657600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56" name="组合 29"/>
            <p:cNvGrpSpPr>
              <a:grpSpLocks/>
            </p:cNvGrpSpPr>
            <p:nvPr/>
          </p:nvGrpSpPr>
          <p:grpSpPr bwMode="auto">
            <a:xfrm>
              <a:off x="673931" y="350845"/>
              <a:ext cx="938137" cy="938137"/>
              <a:chOff x="0" y="0"/>
              <a:chExt cx="938137" cy="938137"/>
            </a:xfrm>
          </p:grpSpPr>
          <p:sp>
            <p:nvSpPr>
              <p:cNvPr id="10259" name="Freeform 304"/>
              <p:cNvSpPr>
                <a:spLocks/>
              </p:cNvSpPr>
              <p:nvPr/>
            </p:nvSpPr>
            <p:spPr bwMode="auto">
              <a:xfrm>
                <a:off x="271003" y="247860"/>
                <a:ext cx="466994" cy="466996"/>
              </a:xfrm>
              <a:custGeom>
                <a:avLst/>
                <a:gdLst>
                  <a:gd name="T0" fmla="*/ 724398891 w 297"/>
                  <a:gd name="T1" fmla="*/ 573589016 h 297"/>
                  <a:gd name="T2" fmla="*/ 568639883 w 297"/>
                  <a:gd name="T3" fmla="*/ 482112833 h 297"/>
                  <a:gd name="T4" fmla="*/ 543915931 w 297"/>
                  <a:gd name="T5" fmla="*/ 484584610 h 297"/>
                  <a:gd name="T6" fmla="*/ 496941366 w 297"/>
                  <a:gd name="T7" fmla="*/ 531559376 h 297"/>
                  <a:gd name="T8" fmla="*/ 469745648 w 297"/>
                  <a:gd name="T9" fmla="*/ 543921405 h 297"/>
                  <a:gd name="T10" fmla="*/ 301626236 w 297"/>
                  <a:gd name="T11" fmla="*/ 435136495 h 297"/>
                  <a:gd name="T12" fmla="*/ 192843364 w 297"/>
                  <a:gd name="T13" fmla="*/ 267016363 h 297"/>
                  <a:gd name="T14" fmla="*/ 202732001 w 297"/>
                  <a:gd name="T15" fmla="*/ 237347179 h 297"/>
                  <a:gd name="T16" fmla="*/ 242289695 w 297"/>
                  <a:gd name="T17" fmla="*/ 197789316 h 297"/>
                  <a:gd name="T18" fmla="*/ 247234800 w 297"/>
                  <a:gd name="T19" fmla="*/ 173065258 h 297"/>
                  <a:gd name="T20" fmla="*/ 160702541 w 297"/>
                  <a:gd name="T21" fmla="*/ 9890252 h 297"/>
                  <a:gd name="T22" fmla="*/ 143395461 w 297"/>
                  <a:gd name="T23" fmla="*/ 7416903 h 297"/>
                  <a:gd name="T24" fmla="*/ 34612589 w 297"/>
                  <a:gd name="T25" fmla="*/ 113728464 h 297"/>
                  <a:gd name="T26" fmla="*/ 22250613 w 297"/>
                  <a:gd name="T27" fmla="*/ 140924298 h 297"/>
                  <a:gd name="T28" fmla="*/ 220039082 w 297"/>
                  <a:gd name="T29" fmla="*/ 516725571 h 297"/>
                  <a:gd name="T30" fmla="*/ 593363834 w 297"/>
                  <a:gd name="T31" fmla="*/ 712043110 h 297"/>
                  <a:gd name="T32" fmla="*/ 623031318 w 297"/>
                  <a:gd name="T33" fmla="*/ 699681081 h 297"/>
                  <a:gd name="T34" fmla="*/ 729342424 w 297"/>
                  <a:gd name="T35" fmla="*/ 593369520 h 297"/>
                  <a:gd name="T36" fmla="*/ 724398891 w 297"/>
                  <a:gd name="T37" fmla="*/ 573589016 h 29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7" h="297">
                    <a:moveTo>
                      <a:pt x="293" y="232"/>
                    </a:moveTo>
                    <a:cubicBezTo>
                      <a:pt x="230" y="195"/>
                      <a:pt x="230" y="195"/>
                      <a:pt x="230" y="195"/>
                    </a:cubicBezTo>
                    <a:cubicBezTo>
                      <a:pt x="227" y="193"/>
                      <a:pt x="222" y="194"/>
                      <a:pt x="220" y="196"/>
                    </a:cubicBezTo>
                    <a:cubicBezTo>
                      <a:pt x="201" y="215"/>
                      <a:pt x="201" y="215"/>
                      <a:pt x="201" y="215"/>
                    </a:cubicBezTo>
                    <a:cubicBezTo>
                      <a:pt x="198" y="217"/>
                      <a:pt x="193" y="220"/>
                      <a:pt x="190" y="220"/>
                    </a:cubicBezTo>
                    <a:cubicBezTo>
                      <a:pt x="190" y="220"/>
                      <a:pt x="166" y="220"/>
                      <a:pt x="122" y="176"/>
                    </a:cubicBezTo>
                    <a:cubicBezTo>
                      <a:pt x="77" y="132"/>
                      <a:pt x="78" y="108"/>
                      <a:pt x="78" y="108"/>
                    </a:cubicBezTo>
                    <a:cubicBezTo>
                      <a:pt x="78" y="104"/>
                      <a:pt x="80" y="99"/>
                      <a:pt x="82" y="96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1" y="78"/>
                      <a:pt x="102" y="73"/>
                      <a:pt x="100" y="7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1"/>
                      <a:pt x="60" y="0"/>
                      <a:pt x="58" y="3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2" y="48"/>
                      <a:pt x="9" y="53"/>
                      <a:pt x="9" y="57"/>
                    </a:cubicBezTo>
                    <a:cubicBezTo>
                      <a:pt x="9" y="57"/>
                      <a:pt x="0" y="120"/>
                      <a:pt x="89" y="209"/>
                    </a:cubicBezTo>
                    <a:cubicBezTo>
                      <a:pt x="177" y="297"/>
                      <a:pt x="240" y="288"/>
                      <a:pt x="240" y="288"/>
                    </a:cubicBezTo>
                    <a:cubicBezTo>
                      <a:pt x="244" y="288"/>
                      <a:pt x="249" y="285"/>
                      <a:pt x="252" y="283"/>
                    </a:cubicBezTo>
                    <a:cubicBezTo>
                      <a:pt x="295" y="240"/>
                      <a:pt x="295" y="240"/>
                      <a:pt x="295" y="240"/>
                    </a:cubicBezTo>
                    <a:cubicBezTo>
                      <a:pt x="297" y="237"/>
                      <a:pt x="297" y="233"/>
                      <a:pt x="293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椭圆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8137" cy="93813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57" name="TextBox 11"/>
            <p:cNvSpPr txBox="1">
              <a:spLocks noChangeArrowheads="1"/>
            </p:cNvSpPr>
            <p:nvPr/>
          </p:nvSpPr>
          <p:spPr bwMode="auto">
            <a:xfrm>
              <a:off x="138256" y="1967602"/>
              <a:ext cx="2048256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服务提供商。更多关于向天歌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请访问：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www.topppt.cn</a:t>
              </a:r>
            </a:p>
          </p:txBody>
        </p:sp>
        <p:sp>
          <p:nvSpPr>
            <p:cNvPr id="10258" name="TextBox 10"/>
            <p:cNvSpPr txBox="1">
              <a:spLocks noChangeArrowheads="1"/>
            </p:cNvSpPr>
            <p:nvPr/>
          </p:nvSpPr>
          <p:spPr bwMode="auto">
            <a:xfrm>
              <a:off x="446191" y="1593985"/>
              <a:ext cx="14323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48" name="组合 34"/>
          <p:cNvGrpSpPr>
            <a:grpSpLocks/>
          </p:cNvGrpSpPr>
          <p:nvPr/>
        </p:nvGrpSpPr>
        <p:grpSpPr bwMode="auto">
          <a:xfrm>
            <a:off x="8780463" y="1976438"/>
            <a:ext cx="2286000" cy="3657600"/>
            <a:chOff x="0" y="0"/>
            <a:chExt cx="2286000" cy="3657600"/>
          </a:xfrm>
        </p:grpSpPr>
        <p:sp>
          <p:nvSpPr>
            <p:cNvPr id="10249" name="矩形 35"/>
            <p:cNvSpPr>
              <a:spLocks noChangeArrowheads="1"/>
            </p:cNvSpPr>
            <p:nvPr/>
          </p:nvSpPr>
          <p:spPr bwMode="auto">
            <a:xfrm>
              <a:off x="0" y="0"/>
              <a:ext cx="2286000" cy="3657600"/>
            </a:xfrm>
            <a:prstGeom prst="rect">
              <a:avLst/>
            </a:prstGeom>
            <a:solidFill>
              <a:srgbClr val="D9D9D9">
                <a:alpha val="8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50" name="组合 36"/>
            <p:cNvGrpSpPr>
              <a:grpSpLocks/>
            </p:cNvGrpSpPr>
            <p:nvPr/>
          </p:nvGrpSpPr>
          <p:grpSpPr bwMode="auto">
            <a:xfrm>
              <a:off x="673931" y="315732"/>
              <a:ext cx="938137" cy="938137"/>
              <a:chOff x="0" y="0"/>
              <a:chExt cx="938137" cy="938137"/>
            </a:xfrm>
          </p:grpSpPr>
          <p:pic>
            <p:nvPicPr>
              <p:cNvPr id="10253" name="组合 39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5964" y="243204"/>
                <a:ext cx="426720" cy="451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54" name="椭圆 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8137" cy="93813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251" name="TextBox 11"/>
            <p:cNvSpPr txBox="1">
              <a:spLocks noChangeArrowheads="1"/>
            </p:cNvSpPr>
            <p:nvPr/>
          </p:nvSpPr>
          <p:spPr bwMode="auto">
            <a:xfrm>
              <a:off x="104827" y="1967602"/>
              <a:ext cx="2048256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，是集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模板开发、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设计定制、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培训于一体的专业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服务提供商。更多关于向天歌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请访问：</a:t>
              </a:r>
              <a:r>
                <a:rPr lang="en-US" altLang="zh-CN" sz="1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www.topppt.cn</a:t>
              </a:r>
            </a:p>
          </p:txBody>
        </p:sp>
        <p:sp>
          <p:nvSpPr>
            <p:cNvPr id="10252" name="TextBox 10"/>
            <p:cNvSpPr txBox="1">
              <a:spLocks noChangeArrowheads="1"/>
            </p:cNvSpPr>
            <p:nvPr/>
          </p:nvSpPr>
          <p:spPr bwMode="auto">
            <a:xfrm>
              <a:off x="412762" y="1593985"/>
              <a:ext cx="14323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Pages>0</Pages>
  <Words>1169</Words>
  <Characters>0</Characters>
  <Application>Microsoft Office PowerPoint</Application>
  <DocSecurity>0</DocSecurity>
  <PresentationFormat>宽屏</PresentationFormat>
  <Lines>0</Lines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Roboto Regular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 chen</cp:lastModifiedBy>
  <cp:revision>38</cp:revision>
  <dcterms:created xsi:type="dcterms:W3CDTF">2015-05-15T10:48:06Z</dcterms:created>
  <dcterms:modified xsi:type="dcterms:W3CDTF">2019-05-08T08:02:53Z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