
<file path=[Content_Types].xml><?xml version="1.0" encoding="utf-8"?>
<Types xmlns="http://schemas.openxmlformats.org/package/2006/content-types">
  <Default Extension="xml" ContentType="application/xml"/>
  <Default Extension="jpeg" ContentType="image/jpeg"/>
  <Default Extension="png" ContentType="image/png"/>
  <Default Extension="emf" ContentType="image/x-emf"/>
  <Default Extension="rels" ContentType="application/vnd.openxmlformats-package.relationships+xml"/>
  <Override PartName="/customXml/itemProps2.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1" r:id="rId3"/>
  </p:sldMasterIdLst>
  <p:notesMasterIdLst>
    <p:notesMasterId r:id="rId21"/>
  </p:notesMasterIdLst>
  <p:handoutMasterIdLst>
    <p:handoutMasterId r:id="rId22"/>
  </p:handoutMasterIdLst>
  <p:sldIdLst>
    <p:sldId id="800" r:id="rId4"/>
    <p:sldId id="812" r:id="rId5"/>
    <p:sldId id="809" r:id="rId6"/>
    <p:sldId id="811" r:id="rId7"/>
    <p:sldId id="810" r:id="rId8"/>
    <p:sldId id="801" r:id="rId9"/>
    <p:sldId id="802" r:id="rId10"/>
    <p:sldId id="803" r:id="rId11"/>
    <p:sldId id="804" r:id="rId12"/>
    <p:sldId id="805" r:id="rId13"/>
    <p:sldId id="806" r:id="rId14"/>
    <p:sldId id="807" r:id="rId15"/>
    <p:sldId id="808" r:id="rId16"/>
    <p:sldId id="813" r:id="rId17"/>
    <p:sldId id="814" r:id="rId18"/>
    <p:sldId id="816" r:id="rId19"/>
    <p:sldId id="815" r:id="rId20"/>
  </p:sldIdLst>
  <p:sldSz cx="10363200" cy="7772400"/>
  <p:notesSz cx="6858000" cy="9144000"/>
  <p:defaultTextStyle>
    <a:defPPr>
      <a:defRPr lang="en-US"/>
    </a:defPPr>
    <a:lvl1pPr marL="0" algn="l" defTabSz="508635" rtl="0" eaLnBrk="1" latinLnBrk="0" hangingPunct="1">
      <a:defRPr sz="2000" kern="1200">
        <a:solidFill>
          <a:schemeClr val="tx1"/>
        </a:solidFill>
        <a:latin typeface="+mn-lt"/>
        <a:ea typeface="+mn-ea"/>
        <a:cs typeface="+mn-cs"/>
      </a:defRPr>
    </a:lvl1pPr>
    <a:lvl2pPr marL="509270" algn="l" defTabSz="508635" rtl="0" eaLnBrk="1" latinLnBrk="0" hangingPunct="1">
      <a:defRPr sz="2000" kern="1200">
        <a:solidFill>
          <a:schemeClr val="tx1"/>
        </a:solidFill>
        <a:latin typeface="+mn-lt"/>
        <a:ea typeface="+mn-ea"/>
        <a:cs typeface="+mn-cs"/>
      </a:defRPr>
    </a:lvl2pPr>
    <a:lvl3pPr marL="1018540" algn="l" defTabSz="508635" rtl="0" eaLnBrk="1" latinLnBrk="0" hangingPunct="1">
      <a:defRPr sz="2000" kern="1200">
        <a:solidFill>
          <a:schemeClr val="tx1"/>
        </a:solidFill>
        <a:latin typeface="+mn-lt"/>
        <a:ea typeface="+mn-ea"/>
        <a:cs typeface="+mn-cs"/>
      </a:defRPr>
    </a:lvl3pPr>
    <a:lvl4pPr marL="1527175" algn="l" defTabSz="508635" rtl="0" eaLnBrk="1" latinLnBrk="0" hangingPunct="1">
      <a:defRPr sz="2000" kern="1200">
        <a:solidFill>
          <a:schemeClr val="tx1"/>
        </a:solidFill>
        <a:latin typeface="+mn-lt"/>
        <a:ea typeface="+mn-ea"/>
        <a:cs typeface="+mn-cs"/>
      </a:defRPr>
    </a:lvl4pPr>
    <a:lvl5pPr marL="2036445" algn="l" defTabSz="508635" rtl="0" eaLnBrk="1" latinLnBrk="0" hangingPunct="1">
      <a:defRPr sz="2000" kern="1200">
        <a:solidFill>
          <a:schemeClr val="tx1"/>
        </a:solidFill>
        <a:latin typeface="+mn-lt"/>
        <a:ea typeface="+mn-ea"/>
        <a:cs typeface="+mn-cs"/>
      </a:defRPr>
    </a:lvl5pPr>
    <a:lvl6pPr marL="2545715" algn="l" defTabSz="508635" rtl="0" eaLnBrk="1" latinLnBrk="0" hangingPunct="1">
      <a:defRPr sz="2000" kern="1200">
        <a:solidFill>
          <a:schemeClr val="tx1"/>
        </a:solidFill>
        <a:latin typeface="+mn-lt"/>
        <a:ea typeface="+mn-ea"/>
        <a:cs typeface="+mn-cs"/>
      </a:defRPr>
    </a:lvl6pPr>
    <a:lvl7pPr marL="3054985" algn="l" defTabSz="508635" rtl="0" eaLnBrk="1" latinLnBrk="0" hangingPunct="1">
      <a:defRPr sz="2000" kern="1200">
        <a:solidFill>
          <a:schemeClr val="tx1"/>
        </a:solidFill>
        <a:latin typeface="+mn-lt"/>
        <a:ea typeface="+mn-ea"/>
        <a:cs typeface="+mn-cs"/>
      </a:defRPr>
    </a:lvl7pPr>
    <a:lvl8pPr marL="3563620" algn="l" defTabSz="508635" rtl="0" eaLnBrk="1" latinLnBrk="0" hangingPunct="1">
      <a:defRPr sz="2000" kern="1200">
        <a:solidFill>
          <a:schemeClr val="tx1"/>
        </a:solidFill>
        <a:latin typeface="+mn-lt"/>
        <a:ea typeface="+mn-ea"/>
        <a:cs typeface="+mn-cs"/>
      </a:defRPr>
    </a:lvl8pPr>
    <a:lvl9pPr marL="4072890" algn="l" defTabSz="508635"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A26"/>
    <a:srgbClr val="DE4D3A"/>
    <a:srgbClr val="142958"/>
    <a:srgbClr val="15274B"/>
    <a:srgbClr val="F16322"/>
    <a:srgbClr val="DDD9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9316" autoAdjust="0"/>
  </p:normalViewPr>
  <p:slideViewPr>
    <p:cSldViewPr snapToGrid="0" snapToObjects="1">
      <p:cViewPr varScale="1">
        <p:scale>
          <a:sx n="99" d="100"/>
          <a:sy n="99" d="100"/>
        </p:scale>
        <p:origin x="1464" y="72"/>
      </p:cViewPr>
      <p:guideLst>
        <p:guide orient="horz" pos="2448"/>
        <p:guide pos="3272"/>
      </p:guideLst>
    </p:cSldViewPr>
  </p:slideViewPr>
  <p:notesTextViewPr>
    <p:cViewPr>
      <p:scale>
        <a:sx n="100" d="100"/>
        <a:sy n="100" d="100"/>
      </p:scale>
      <p:origin x="0" y="0"/>
    </p:cViewPr>
  </p:notesTextViewPr>
  <p:sorterViewPr>
    <p:cViewPr>
      <p:scale>
        <a:sx n="160" d="100"/>
        <a:sy n="160" d="100"/>
      </p:scale>
      <p:origin x="0" y="19064"/>
    </p:cViewPr>
  </p:sorterViewPr>
  <p:notesViewPr>
    <p:cSldViewPr snapToGrid="0" snapToObjects="1">
      <p:cViewPr varScale="1">
        <p:scale>
          <a:sx n="91" d="100"/>
          <a:sy n="91" d="100"/>
        </p:scale>
        <p:origin x="-4280" y="-336"/>
      </p:cViewPr>
      <p:guideLst>
        <p:guide orient="horz" pos="2880"/>
        <p:guide pos="2165"/>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customXml" Target="../customXml/item1.xml"/><Relationship Id="rId26" Type="http://schemas.openxmlformats.org/officeDocument/2006/relationships/customXmlProps" Target="../customXml/itemProps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image" Target="../media/image15.emf"/></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descr="ECE_handoutmaster.eps"/>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87" y="8450729"/>
            <a:ext cx="6858000" cy="705971"/>
          </a:xfrm>
          <a:prstGeom prst="rect">
            <a:avLst/>
          </a:prstGeom>
        </p:spPr>
      </p:pic>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solidFill>
                <a:srgbClr val="142958"/>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7356FF-FEF1-EF48-BD73-4B95B2E46E83}" type="datetimeFigureOut">
              <a:rPr lang="en-US" smtClean="0">
                <a:solidFill>
                  <a:srgbClr val="F16322"/>
                </a:solidFill>
              </a:rPr>
            </a:fld>
            <a:endParaRPr lang="en-US" dirty="0">
              <a:solidFill>
                <a:srgbClr val="F16322"/>
              </a:solidFill>
            </a:endParaRPr>
          </a:p>
        </p:txBody>
      </p:sp>
      <p:sp>
        <p:nvSpPr>
          <p:cNvPr id="5" name="Slide Number Placeholder 4"/>
          <p:cNvSpPr>
            <a:spLocks noGrp="1"/>
          </p:cNvSpPr>
          <p:nvPr>
            <p:ph type="sldNum" sz="quarter" idx="3"/>
          </p:nvPr>
        </p:nvSpPr>
        <p:spPr>
          <a:xfrm>
            <a:off x="6476999" y="8889999"/>
            <a:ext cx="379413" cy="252413"/>
          </a:xfrm>
          <a:prstGeom prst="rect">
            <a:avLst/>
          </a:prstGeom>
        </p:spPr>
        <p:txBody>
          <a:bodyPr vert="horz" lIns="91440" tIns="45720" rIns="91440" bIns="45720" rtlCol="0" anchor="b"/>
          <a:lstStyle>
            <a:lvl1pPr algn="r">
              <a:defRPr sz="1200"/>
            </a:lvl1pPr>
          </a:lstStyle>
          <a:p>
            <a:fld id="{D3CEFB91-0E46-0049-83A0-416CE6334971}" type="slidenum">
              <a:rPr lang="en-US" smtClean="0">
                <a:solidFill>
                  <a:schemeClr val="bg1"/>
                </a:solidFill>
                <a:latin typeface="OfficinaSansITCStd Book"/>
                <a:cs typeface="OfficinaSansITCStd Book"/>
              </a:rPr>
            </a:fld>
            <a:endParaRPr lang="en-US" dirty="0">
              <a:solidFill>
                <a:schemeClr val="bg1"/>
              </a:solidFill>
              <a:latin typeface="OfficinaSansITCStd Book"/>
              <a:cs typeface="OfficinaSansITCStd Book"/>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image" Target="../media/image15.emf"/></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rgbClr val="142958"/>
                </a:solidFil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rgbClr val="F16322"/>
                </a:solidFill>
              </a:defRPr>
            </a:lvl1pPr>
          </a:lstStyle>
          <a:p>
            <a:fld id="{DBF7D493-8EEB-7E45-916B-5FBC49ABC710}" type="datetimeFigureOut">
              <a:rPr lang="en-US" smtClean="0"/>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pic>
        <p:nvPicPr>
          <p:cNvPr id="8" name="Picture 7" descr="ECE_handoutmaster.eps"/>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87" y="8450729"/>
            <a:ext cx="6858000" cy="705971"/>
          </a:xfrm>
          <a:prstGeom prst="rect">
            <a:avLst/>
          </a:prstGeom>
        </p:spPr>
      </p:pic>
      <p:sp>
        <p:nvSpPr>
          <p:cNvPr id="9" name="Slide Number Placeholder 4"/>
          <p:cNvSpPr>
            <a:spLocks noGrp="1"/>
          </p:cNvSpPr>
          <p:nvPr>
            <p:ph type="sldNum" sz="quarter" idx="5"/>
          </p:nvPr>
        </p:nvSpPr>
        <p:spPr>
          <a:xfrm>
            <a:off x="6476999" y="8889999"/>
            <a:ext cx="379413" cy="252413"/>
          </a:xfrm>
          <a:prstGeom prst="rect">
            <a:avLst/>
          </a:prstGeom>
        </p:spPr>
        <p:txBody>
          <a:bodyPr vert="horz" lIns="91440" tIns="45720" rIns="91440" bIns="45720" rtlCol="0" anchor="b"/>
          <a:lstStyle>
            <a:lvl1pPr algn="r">
              <a:defRPr sz="1200"/>
            </a:lvl1pPr>
          </a:lstStyle>
          <a:p>
            <a:fld id="{D3CEFB91-0E46-0049-83A0-416CE6334971}" type="slidenum">
              <a:rPr lang="en-US" smtClean="0">
                <a:solidFill>
                  <a:schemeClr val="bg1"/>
                </a:solidFill>
                <a:latin typeface="OfficinaSansITCStd Book"/>
                <a:cs typeface="OfficinaSansITCStd Book"/>
              </a:rPr>
            </a:fld>
            <a:endParaRPr lang="en-US" dirty="0">
              <a:solidFill>
                <a:schemeClr val="bg1"/>
              </a:solidFill>
              <a:latin typeface="OfficinaSansITCStd Book"/>
              <a:cs typeface="OfficinaSansITCStd Book"/>
            </a:endParaRPr>
          </a:p>
        </p:txBody>
      </p:sp>
    </p:spTree>
  </p:cSld>
  <p:clrMap bg1="lt1" tx1="dk1" bg2="lt2" tx2="dk2" accent1="accent1" accent2="accent2" accent3="accent3" accent4="accent4" accent5="accent5" accent6="accent6" hlink="hlink" folHlink="folHlink"/>
  <p:notesStyle>
    <a:lvl1pPr marL="0" algn="l" defTabSz="508635" rtl="0" eaLnBrk="1" latinLnBrk="0" hangingPunct="1">
      <a:defRPr sz="1300" kern="1200">
        <a:solidFill>
          <a:schemeClr val="tx1"/>
        </a:solidFill>
        <a:latin typeface="+mn-lt"/>
        <a:ea typeface="+mn-ea"/>
        <a:cs typeface="+mn-cs"/>
      </a:defRPr>
    </a:lvl1pPr>
    <a:lvl2pPr marL="509270" algn="l" defTabSz="508635" rtl="0" eaLnBrk="1" latinLnBrk="0" hangingPunct="1">
      <a:defRPr sz="1300" kern="1200">
        <a:solidFill>
          <a:schemeClr val="tx1"/>
        </a:solidFill>
        <a:latin typeface="+mn-lt"/>
        <a:ea typeface="+mn-ea"/>
        <a:cs typeface="+mn-cs"/>
      </a:defRPr>
    </a:lvl2pPr>
    <a:lvl3pPr marL="1018540" algn="l" defTabSz="508635" rtl="0" eaLnBrk="1" latinLnBrk="0" hangingPunct="1">
      <a:defRPr sz="1300" kern="1200">
        <a:solidFill>
          <a:schemeClr val="tx1"/>
        </a:solidFill>
        <a:latin typeface="+mn-lt"/>
        <a:ea typeface="+mn-ea"/>
        <a:cs typeface="+mn-cs"/>
      </a:defRPr>
    </a:lvl3pPr>
    <a:lvl4pPr marL="1527175" algn="l" defTabSz="508635" rtl="0" eaLnBrk="1" latinLnBrk="0" hangingPunct="1">
      <a:defRPr sz="1300" kern="1200">
        <a:solidFill>
          <a:schemeClr val="tx1"/>
        </a:solidFill>
        <a:latin typeface="+mn-lt"/>
        <a:ea typeface="+mn-ea"/>
        <a:cs typeface="+mn-cs"/>
      </a:defRPr>
    </a:lvl4pPr>
    <a:lvl5pPr marL="2036445" algn="l" defTabSz="508635" rtl="0" eaLnBrk="1" latinLnBrk="0" hangingPunct="1">
      <a:defRPr sz="1300" kern="1200">
        <a:solidFill>
          <a:schemeClr val="tx1"/>
        </a:solidFill>
        <a:latin typeface="+mn-lt"/>
        <a:ea typeface="+mn-ea"/>
        <a:cs typeface="+mn-cs"/>
      </a:defRPr>
    </a:lvl5pPr>
    <a:lvl6pPr marL="2545715" algn="l" defTabSz="508635" rtl="0" eaLnBrk="1" latinLnBrk="0" hangingPunct="1">
      <a:defRPr sz="1300" kern="1200">
        <a:solidFill>
          <a:schemeClr val="tx1"/>
        </a:solidFill>
        <a:latin typeface="+mn-lt"/>
        <a:ea typeface="+mn-ea"/>
        <a:cs typeface="+mn-cs"/>
      </a:defRPr>
    </a:lvl6pPr>
    <a:lvl7pPr marL="3054985" algn="l" defTabSz="508635" rtl="0" eaLnBrk="1" latinLnBrk="0" hangingPunct="1">
      <a:defRPr sz="1300" kern="1200">
        <a:solidFill>
          <a:schemeClr val="tx1"/>
        </a:solidFill>
        <a:latin typeface="+mn-lt"/>
        <a:ea typeface="+mn-ea"/>
        <a:cs typeface="+mn-cs"/>
      </a:defRPr>
    </a:lvl7pPr>
    <a:lvl8pPr marL="3563620" algn="l" defTabSz="508635" rtl="0" eaLnBrk="1" latinLnBrk="0" hangingPunct="1">
      <a:defRPr sz="1300" kern="1200">
        <a:solidFill>
          <a:schemeClr val="tx1"/>
        </a:solidFill>
        <a:latin typeface="+mn-lt"/>
        <a:ea typeface="+mn-ea"/>
        <a:cs typeface="+mn-cs"/>
      </a:defRPr>
    </a:lvl8pPr>
    <a:lvl9pPr marL="4072890" algn="l" defTabSz="508635"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w/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57971" y="619125"/>
            <a:ext cx="9552304" cy="742950"/>
          </a:xfrm>
          <a:prstGeom prst="rect">
            <a:avLst/>
          </a:prstGeom>
        </p:spPr>
        <p:txBody>
          <a:bodyPr vert="horz"/>
          <a:lstStyle>
            <a:lvl1pPr marL="0" indent="0">
              <a:buNone/>
              <a:defRPr sz="4800" b="1" baseline="0">
                <a:solidFill>
                  <a:srgbClr val="13294B"/>
                </a:solidFill>
                <a:latin typeface="Arial Narrow" panose="020B0606020202030204" pitchFamily="34" charset="0"/>
                <a:cs typeface="Arial Narrow" panose="020B0606020202030204" pitchFamily="34" charset="0"/>
              </a:defRPr>
            </a:lvl1pPr>
          </a:lstStyle>
          <a:p>
            <a:pPr lvl="0"/>
            <a:r>
              <a:rPr lang="en-US" dirty="0" smtClean="0"/>
              <a:t>ECE ILLINOIS 4:3 TEMPLATE</a:t>
            </a:r>
            <a:endParaRPr lang="en-US" dirty="0"/>
          </a:p>
        </p:txBody>
      </p:sp>
      <p:sp>
        <p:nvSpPr>
          <p:cNvPr id="5" name="Text Placeholder 4"/>
          <p:cNvSpPr>
            <a:spLocks noGrp="1"/>
          </p:cNvSpPr>
          <p:nvPr>
            <p:ph type="body" sz="quarter" idx="11" hasCustomPrompt="1"/>
          </p:nvPr>
        </p:nvSpPr>
        <p:spPr>
          <a:xfrm>
            <a:off x="457971" y="1570071"/>
            <a:ext cx="9552304" cy="327310"/>
          </a:xfrm>
          <a:prstGeom prst="rect">
            <a:avLst/>
          </a:prstGeom>
        </p:spPr>
        <p:txBody>
          <a:bodyPr vert="horz"/>
          <a:lstStyle>
            <a:lvl1pPr marL="0" indent="0">
              <a:buNone/>
              <a:defRPr sz="1700" baseline="0">
                <a:solidFill>
                  <a:srgbClr val="E84A27"/>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smtClean="0"/>
              <a:t>Presenter Name</a:t>
            </a:r>
            <a:endParaRPr lang="en-US" dirty="0" smtClean="0"/>
          </a:p>
        </p:txBody>
      </p:sp>
      <p:sp>
        <p:nvSpPr>
          <p:cNvPr id="8" name="Text Placeholder 7"/>
          <p:cNvSpPr>
            <a:spLocks noGrp="1"/>
          </p:cNvSpPr>
          <p:nvPr>
            <p:ph type="body" sz="quarter" idx="12" hasCustomPrompt="1"/>
          </p:nvPr>
        </p:nvSpPr>
        <p:spPr>
          <a:xfrm>
            <a:off x="457971" y="1860825"/>
            <a:ext cx="9552304" cy="301701"/>
          </a:xfrm>
          <a:prstGeom prst="rect">
            <a:avLst/>
          </a:prstGeom>
        </p:spPr>
        <p:txBody>
          <a:bodyPr vert="horz"/>
          <a:lstStyle>
            <a:lvl1pPr marL="0" indent="0">
              <a:buNone/>
              <a:defRPr sz="1200" b="0" i="0" baseline="0">
                <a:solidFill>
                  <a:srgbClr val="E84A27"/>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smtClean="0"/>
              <a:t>Presenter Title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7DAA0FC6-F71F-4650-BE21-9A15F164E712}"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57969" y="635281"/>
            <a:ext cx="9473430" cy="726801"/>
          </a:xfrm>
          <a:prstGeom prst="rect">
            <a:avLst/>
          </a:prstGeom>
        </p:spPr>
        <p:txBody>
          <a:bodyPr vert="horz"/>
          <a:lstStyle>
            <a:lvl1pPr marL="0" indent="0">
              <a:buNone/>
              <a:defRPr sz="4800" b="1" i="0" baseline="0">
                <a:solidFill>
                  <a:srgbClr val="13294B"/>
                </a:solidFill>
                <a:latin typeface="Arial Narrow" panose="020B0606020202030204" pitchFamily="34" charset="0"/>
                <a:cs typeface="Arial Narrow" panose="020B0606020202030204" pitchFamily="34" charset="0"/>
              </a:defRPr>
            </a:lvl1pPr>
          </a:lstStyle>
          <a:p>
            <a:pPr lvl="0"/>
            <a:r>
              <a:rPr lang="en-US" dirty="0" smtClean="0"/>
              <a:t>Title of slide</a:t>
            </a:r>
            <a:endParaRPr lang="en-US" dirty="0"/>
          </a:p>
        </p:txBody>
      </p:sp>
      <p:sp>
        <p:nvSpPr>
          <p:cNvPr id="4" name="Text Placeholder 7"/>
          <p:cNvSpPr>
            <a:spLocks noGrp="1"/>
          </p:cNvSpPr>
          <p:nvPr>
            <p:ph type="body" sz="quarter" idx="12" hasCustomPrompt="1"/>
          </p:nvPr>
        </p:nvSpPr>
        <p:spPr>
          <a:xfrm>
            <a:off x="457969" y="1628416"/>
            <a:ext cx="9473430" cy="5077184"/>
          </a:xfrm>
          <a:prstGeom prst="rect">
            <a:avLst/>
          </a:prstGeom>
        </p:spPr>
        <p:txBody>
          <a:bodyPr vert="horz"/>
          <a:lstStyle>
            <a:lvl1pPr marL="0" indent="0">
              <a:buNone/>
              <a:defRPr sz="3600" b="0" i="0" baseline="0">
                <a:solidFill>
                  <a:srgbClr val="13294B"/>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smtClean="0"/>
              <a:t>Body text</a:t>
            </a:r>
            <a:endParaRPr lang="en-US" dirty="0"/>
          </a:p>
        </p:txBody>
      </p:sp>
      <p:sp>
        <p:nvSpPr>
          <p:cNvPr id="5" name="Slide Number Placeholder 5"/>
          <p:cNvSpPr>
            <a:spLocks noGrp="1"/>
          </p:cNvSpPr>
          <p:nvPr>
            <p:ph type="sldNum" sz="quarter" idx="4"/>
          </p:nvPr>
        </p:nvSpPr>
        <p:spPr>
          <a:xfrm>
            <a:off x="829504" y="7237049"/>
            <a:ext cx="533709" cy="414338"/>
          </a:xfrm>
          <a:prstGeom prst="rect">
            <a:avLst/>
          </a:prstGeom>
        </p:spPr>
        <p:txBody>
          <a:bodyPr vert="horz" lIns="91440" tIns="45720" rIns="91440" bIns="45720" rtlCol="0" anchor="ctr"/>
          <a:lstStyle>
            <a:lvl1pPr algn="l">
              <a:defRPr sz="1000">
                <a:solidFill>
                  <a:schemeClr val="bg1"/>
                </a:solidFill>
                <a:latin typeface="Arial" panose="020B0604020202020204" pitchFamily="34" charset="0"/>
                <a:cs typeface="Arial" panose="020B0604020202020204" pitchFamily="34" charset="0"/>
              </a:defRPr>
            </a:lvl1pPr>
          </a:lstStyle>
          <a:p>
            <a:fld id="{7DAA0FC6-F71F-4650-BE21-9A15F164E712}" type="slidenum">
              <a:rPr lang="en-US" smtClean="0"/>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11" name="Text Placeholder 10"/>
          <p:cNvSpPr>
            <a:spLocks noGrp="1"/>
          </p:cNvSpPr>
          <p:nvPr>
            <p:ph type="body" sz="quarter" idx="12"/>
          </p:nvPr>
        </p:nvSpPr>
        <p:spPr>
          <a:xfrm>
            <a:off x="457969" y="1633220"/>
            <a:ext cx="9525770" cy="5082540"/>
          </a:xfrm>
          <a:prstGeom prst="rect">
            <a:avLst/>
          </a:prstGeom>
        </p:spPr>
        <p:txBody>
          <a:bodyPr vert="horz"/>
          <a:lstStyle>
            <a:lvl1pPr marL="382270" indent="-382270">
              <a:buFont typeface="Wingdings" panose="05000000000000000000" pitchFamily="2" charset="2"/>
              <a:buChar char="§"/>
              <a:defRPr b="0" i="0">
                <a:solidFill>
                  <a:srgbClr val="13294B"/>
                </a:solidFill>
                <a:latin typeface="Arial" panose="020B0604020202020204" pitchFamily="34" charset="0"/>
                <a:ea typeface="Arial" panose="020B0604020202020204" pitchFamily="34" charset="0"/>
                <a:cs typeface="Arial" panose="020B0604020202020204" pitchFamily="34" charset="0"/>
              </a:defRPr>
            </a:lvl1pPr>
            <a:lvl2pPr>
              <a:defRPr b="0" i="0">
                <a:solidFill>
                  <a:srgbClr val="13294B"/>
                </a:solidFill>
                <a:latin typeface="Arial" panose="020B0604020202020204" pitchFamily="34" charset="0"/>
                <a:ea typeface="Arial" panose="020B0604020202020204" pitchFamily="34" charset="0"/>
                <a:cs typeface="Arial" panose="020B0604020202020204" pitchFamily="34" charset="0"/>
              </a:defRPr>
            </a:lvl2pPr>
            <a:lvl3pPr>
              <a:defRPr b="0" i="0">
                <a:solidFill>
                  <a:srgbClr val="13294B"/>
                </a:solidFill>
                <a:latin typeface="Arial" panose="020B0604020202020204" pitchFamily="34" charset="0"/>
                <a:ea typeface="Arial" panose="020B0604020202020204" pitchFamily="34" charset="0"/>
                <a:cs typeface="Arial" panose="020B0604020202020204" pitchFamily="34" charset="0"/>
              </a:defRPr>
            </a:lvl3pPr>
            <a:lvl4pPr>
              <a:defRPr b="0" i="0">
                <a:solidFill>
                  <a:srgbClr val="13294B"/>
                </a:solidFill>
                <a:latin typeface="Arial" panose="020B0604020202020204" pitchFamily="34" charset="0"/>
                <a:ea typeface="Arial" panose="020B0604020202020204" pitchFamily="34" charset="0"/>
                <a:cs typeface="Arial" panose="020B0604020202020204" pitchFamily="34" charset="0"/>
              </a:defRPr>
            </a:lvl4pPr>
            <a:lvl5pPr>
              <a:defRPr b="0" i="0">
                <a:solidFill>
                  <a:srgbClr val="13294B"/>
                </a:solidFill>
                <a:latin typeface="Arial" panose="020B0604020202020204" pitchFamily="34" charset="0"/>
                <a:ea typeface="Arial" panose="020B0604020202020204" pitchFamily="34" charset="0"/>
                <a:cs typeface="Arial" panose="020B0604020202020204" pitchFamily="34" charset="0"/>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2"/>
          <p:cNvSpPr>
            <a:spLocks noGrp="1"/>
          </p:cNvSpPr>
          <p:nvPr>
            <p:ph type="body" sz="quarter" idx="10" hasCustomPrompt="1"/>
          </p:nvPr>
        </p:nvSpPr>
        <p:spPr>
          <a:xfrm>
            <a:off x="457969" y="635281"/>
            <a:ext cx="9473430" cy="726801"/>
          </a:xfrm>
          <a:prstGeom prst="rect">
            <a:avLst/>
          </a:prstGeom>
        </p:spPr>
        <p:txBody>
          <a:bodyPr vert="horz"/>
          <a:lstStyle>
            <a:lvl1pPr marL="0" indent="0">
              <a:buNone/>
              <a:defRPr sz="4800" b="1" i="0" baseline="0">
                <a:solidFill>
                  <a:srgbClr val="13294B"/>
                </a:solidFill>
                <a:latin typeface="Arial Narrow" panose="020B0606020202030204" pitchFamily="34" charset="0"/>
                <a:cs typeface="Arial Narrow" panose="020B0606020202030204" pitchFamily="34" charset="0"/>
              </a:defRPr>
            </a:lvl1pPr>
          </a:lstStyle>
          <a:p>
            <a:pPr lvl="0"/>
            <a:r>
              <a:rPr lang="en-US" dirty="0" smtClean="0"/>
              <a:t>Title of slide</a:t>
            </a:r>
            <a:endParaRPr lang="en-US" dirty="0"/>
          </a:p>
        </p:txBody>
      </p:sp>
      <p:sp>
        <p:nvSpPr>
          <p:cNvPr id="4" name="Slide Number Placeholder 5"/>
          <p:cNvSpPr>
            <a:spLocks noGrp="1"/>
          </p:cNvSpPr>
          <p:nvPr>
            <p:ph type="sldNum" sz="quarter" idx="4"/>
          </p:nvPr>
        </p:nvSpPr>
        <p:spPr>
          <a:xfrm>
            <a:off x="829504" y="7237049"/>
            <a:ext cx="533709" cy="414338"/>
          </a:xfrm>
          <a:prstGeom prst="rect">
            <a:avLst/>
          </a:prstGeom>
        </p:spPr>
        <p:txBody>
          <a:bodyPr vert="horz" lIns="91440" tIns="45720" rIns="91440" bIns="45720" rtlCol="0" anchor="ctr"/>
          <a:lstStyle>
            <a:lvl1pPr algn="l">
              <a:defRPr sz="1000">
                <a:solidFill>
                  <a:schemeClr val="bg1"/>
                </a:solidFill>
                <a:latin typeface="Arial" panose="020B0604020202020204" pitchFamily="34" charset="0"/>
                <a:cs typeface="Arial" panose="020B0604020202020204" pitchFamily="34" charset="0"/>
              </a:defRPr>
            </a:lvl1pPr>
          </a:lstStyle>
          <a:p>
            <a:fld id="{7DAA0FC6-F71F-4650-BE21-9A15F164E712}" type="slidenum">
              <a:rPr lang="en-US" smtClean="0"/>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Text and Media">
    <p:spTree>
      <p:nvGrpSpPr>
        <p:cNvPr id="1" name=""/>
        <p:cNvGrpSpPr/>
        <p:nvPr/>
      </p:nvGrpSpPr>
      <p:grpSpPr>
        <a:xfrm>
          <a:off x="0" y="0"/>
          <a:ext cx="0" cy="0"/>
          <a:chOff x="0" y="0"/>
          <a:chExt cx="0" cy="0"/>
        </a:xfrm>
      </p:grpSpPr>
      <p:sp>
        <p:nvSpPr>
          <p:cNvPr id="10" name="Content Placeholder 9"/>
          <p:cNvSpPr>
            <a:spLocks noGrp="1"/>
          </p:cNvSpPr>
          <p:nvPr>
            <p:ph sz="quarter" idx="13" hasCustomPrompt="1"/>
          </p:nvPr>
        </p:nvSpPr>
        <p:spPr>
          <a:xfrm>
            <a:off x="6843376" y="1608096"/>
            <a:ext cx="3052220" cy="5067024"/>
          </a:xfrm>
          <a:prstGeom prst="rect">
            <a:avLst/>
          </a:prstGeom>
        </p:spPr>
        <p:txBody>
          <a:bodyPr vert="horz"/>
          <a:lstStyle>
            <a:lvl1pPr marL="0" indent="0" algn="ctr">
              <a:buNone/>
              <a:defRPr sz="1600" i="1" baseline="0">
                <a:solidFill>
                  <a:schemeClr val="bg1">
                    <a:lumMod val="50000"/>
                  </a:schemeClr>
                </a:solidFill>
                <a:latin typeface="Arial" panose="020B0604020202020204" pitchFamily="34" charset="0"/>
                <a:cs typeface="Arial" panose="020B0604020202020204" pitchFamily="34" charset="0"/>
              </a:defRPr>
            </a:lvl1pPr>
          </a:lstStyle>
          <a:p>
            <a:pPr lvl="0"/>
            <a:r>
              <a:rPr lang="en-US" dirty="0" smtClean="0"/>
              <a:t>Click below</a:t>
            </a:r>
            <a:endParaRPr lang="en-US" dirty="0" smtClean="0"/>
          </a:p>
          <a:p>
            <a:pPr lvl="0"/>
            <a:r>
              <a:rPr lang="en-US" dirty="0" smtClean="0"/>
              <a:t>to insert media</a:t>
            </a:r>
            <a:endParaRPr lang="en-US" dirty="0"/>
          </a:p>
        </p:txBody>
      </p:sp>
      <p:sp>
        <p:nvSpPr>
          <p:cNvPr id="6" name="Text Placeholder 7"/>
          <p:cNvSpPr>
            <a:spLocks noGrp="1"/>
          </p:cNvSpPr>
          <p:nvPr>
            <p:ph type="body" sz="quarter" idx="15" hasCustomPrompt="1"/>
          </p:nvPr>
        </p:nvSpPr>
        <p:spPr>
          <a:xfrm>
            <a:off x="457970" y="1628416"/>
            <a:ext cx="6136794" cy="5046704"/>
          </a:xfrm>
          <a:prstGeom prst="rect">
            <a:avLst/>
          </a:prstGeom>
        </p:spPr>
        <p:txBody>
          <a:bodyPr vert="horz"/>
          <a:lstStyle>
            <a:lvl1pPr marL="0" indent="0">
              <a:buNone/>
              <a:defRPr sz="3600" b="0" i="0" baseline="0">
                <a:solidFill>
                  <a:srgbClr val="13294B"/>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smtClean="0"/>
              <a:t>Body text</a:t>
            </a:r>
            <a:endParaRPr lang="en-US" dirty="0"/>
          </a:p>
        </p:txBody>
      </p:sp>
      <p:sp>
        <p:nvSpPr>
          <p:cNvPr id="8" name="Text Placeholder 2"/>
          <p:cNvSpPr>
            <a:spLocks noGrp="1"/>
          </p:cNvSpPr>
          <p:nvPr>
            <p:ph type="body" sz="quarter" idx="10" hasCustomPrompt="1"/>
          </p:nvPr>
        </p:nvSpPr>
        <p:spPr>
          <a:xfrm>
            <a:off x="457969" y="635281"/>
            <a:ext cx="9473430" cy="726801"/>
          </a:xfrm>
          <a:prstGeom prst="rect">
            <a:avLst/>
          </a:prstGeom>
        </p:spPr>
        <p:txBody>
          <a:bodyPr vert="horz"/>
          <a:lstStyle>
            <a:lvl1pPr marL="0" indent="0">
              <a:buNone/>
              <a:defRPr sz="4800" b="1" i="0" baseline="0">
                <a:solidFill>
                  <a:srgbClr val="13294B"/>
                </a:solidFill>
                <a:latin typeface="Arial Narrow" panose="020B0606020202030204" pitchFamily="34" charset="0"/>
                <a:cs typeface="Arial Narrow" panose="020B0606020202030204" pitchFamily="34" charset="0"/>
              </a:defRPr>
            </a:lvl1pPr>
          </a:lstStyle>
          <a:p>
            <a:pPr lvl="0"/>
            <a:r>
              <a:rPr lang="en-US" dirty="0" smtClean="0"/>
              <a:t>Title of slide</a:t>
            </a:r>
            <a:endParaRPr lang="en-US" dirty="0"/>
          </a:p>
        </p:txBody>
      </p:sp>
      <p:sp>
        <p:nvSpPr>
          <p:cNvPr id="5" name="Slide Number Placeholder 5"/>
          <p:cNvSpPr>
            <a:spLocks noGrp="1"/>
          </p:cNvSpPr>
          <p:nvPr>
            <p:ph type="sldNum" sz="quarter" idx="4"/>
          </p:nvPr>
        </p:nvSpPr>
        <p:spPr>
          <a:xfrm>
            <a:off x="829504" y="7237049"/>
            <a:ext cx="533709" cy="414338"/>
          </a:xfrm>
          <a:prstGeom prst="rect">
            <a:avLst/>
          </a:prstGeom>
        </p:spPr>
        <p:txBody>
          <a:bodyPr vert="horz" lIns="91440" tIns="45720" rIns="91440" bIns="45720" rtlCol="0" anchor="ctr"/>
          <a:lstStyle>
            <a:lvl1pPr algn="l">
              <a:defRPr sz="1000">
                <a:solidFill>
                  <a:schemeClr val="bg1"/>
                </a:solidFill>
                <a:latin typeface="Arial" panose="020B0604020202020204" pitchFamily="34" charset="0"/>
                <a:cs typeface="Arial" panose="020B0604020202020204" pitchFamily="34" charset="0"/>
              </a:defRPr>
            </a:lvl1pPr>
          </a:lstStyle>
          <a:p>
            <a:fld id="{7DAA0FC6-F71F-4650-BE21-9A15F164E712}"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6" name="Text Placeholder 7"/>
          <p:cNvSpPr>
            <a:spLocks noGrp="1"/>
          </p:cNvSpPr>
          <p:nvPr>
            <p:ph type="body" sz="quarter" idx="15" hasCustomPrompt="1"/>
          </p:nvPr>
        </p:nvSpPr>
        <p:spPr>
          <a:xfrm>
            <a:off x="457971" y="1628416"/>
            <a:ext cx="4608484" cy="5087344"/>
          </a:xfrm>
          <a:prstGeom prst="rect">
            <a:avLst/>
          </a:prstGeom>
        </p:spPr>
        <p:txBody>
          <a:bodyPr vert="horz"/>
          <a:lstStyle>
            <a:lvl1pPr marL="0" indent="0">
              <a:buNone/>
              <a:defRPr sz="3600" b="0" i="0" baseline="0">
                <a:solidFill>
                  <a:srgbClr val="13294B"/>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smtClean="0"/>
              <a:t>Body text</a:t>
            </a:r>
            <a:endParaRPr lang="en-US" dirty="0"/>
          </a:p>
        </p:txBody>
      </p:sp>
      <p:sp>
        <p:nvSpPr>
          <p:cNvPr id="8" name="Text Placeholder 7"/>
          <p:cNvSpPr>
            <a:spLocks noGrp="1"/>
          </p:cNvSpPr>
          <p:nvPr>
            <p:ph type="body" sz="quarter" idx="16" hasCustomPrompt="1"/>
          </p:nvPr>
        </p:nvSpPr>
        <p:spPr>
          <a:xfrm>
            <a:off x="5223474" y="1628416"/>
            <a:ext cx="4608484" cy="5087344"/>
          </a:xfrm>
          <a:prstGeom prst="rect">
            <a:avLst/>
          </a:prstGeom>
        </p:spPr>
        <p:txBody>
          <a:bodyPr vert="horz"/>
          <a:lstStyle>
            <a:lvl1pPr marL="0" indent="0">
              <a:buNone/>
              <a:defRPr sz="3600" b="0" i="0" baseline="0">
                <a:solidFill>
                  <a:srgbClr val="13294B"/>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smtClean="0"/>
              <a:t>Body text</a:t>
            </a:r>
            <a:endParaRPr lang="en-US" dirty="0"/>
          </a:p>
        </p:txBody>
      </p:sp>
      <p:sp>
        <p:nvSpPr>
          <p:cNvPr id="9" name="Text Placeholder 2"/>
          <p:cNvSpPr>
            <a:spLocks noGrp="1"/>
          </p:cNvSpPr>
          <p:nvPr>
            <p:ph type="body" sz="quarter" idx="10" hasCustomPrompt="1"/>
          </p:nvPr>
        </p:nvSpPr>
        <p:spPr>
          <a:xfrm>
            <a:off x="457969" y="635281"/>
            <a:ext cx="9473430" cy="726801"/>
          </a:xfrm>
          <a:prstGeom prst="rect">
            <a:avLst/>
          </a:prstGeom>
        </p:spPr>
        <p:txBody>
          <a:bodyPr vert="horz"/>
          <a:lstStyle>
            <a:lvl1pPr marL="0" indent="0">
              <a:buNone/>
              <a:defRPr sz="4800" b="1" i="0" baseline="0">
                <a:solidFill>
                  <a:srgbClr val="13294B"/>
                </a:solidFill>
                <a:latin typeface="Arial Narrow" panose="020B0606020202030204" pitchFamily="34" charset="0"/>
                <a:cs typeface="Arial Narrow" panose="020B0606020202030204" pitchFamily="34" charset="0"/>
              </a:defRPr>
            </a:lvl1pPr>
          </a:lstStyle>
          <a:p>
            <a:pPr lvl="0"/>
            <a:r>
              <a:rPr lang="en-US" dirty="0" smtClean="0"/>
              <a:t>Title of slide</a:t>
            </a:r>
            <a:endParaRPr lang="en-US" dirty="0"/>
          </a:p>
        </p:txBody>
      </p:sp>
      <p:sp>
        <p:nvSpPr>
          <p:cNvPr id="5" name="Slide Number Placeholder 5"/>
          <p:cNvSpPr>
            <a:spLocks noGrp="1"/>
          </p:cNvSpPr>
          <p:nvPr>
            <p:ph type="sldNum" sz="quarter" idx="4"/>
          </p:nvPr>
        </p:nvSpPr>
        <p:spPr>
          <a:xfrm>
            <a:off x="829504" y="7237049"/>
            <a:ext cx="533709" cy="414338"/>
          </a:xfrm>
          <a:prstGeom prst="rect">
            <a:avLst/>
          </a:prstGeom>
        </p:spPr>
        <p:txBody>
          <a:bodyPr vert="horz" lIns="91440" tIns="45720" rIns="91440" bIns="45720" rtlCol="0" anchor="ctr"/>
          <a:lstStyle>
            <a:lvl1pPr algn="l">
              <a:defRPr sz="1000">
                <a:solidFill>
                  <a:schemeClr val="bg1"/>
                </a:solidFill>
                <a:latin typeface="Arial" panose="020B0604020202020204" pitchFamily="34" charset="0"/>
                <a:cs typeface="Arial" panose="020B0604020202020204" pitchFamily="34" charset="0"/>
              </a:defRPr>
            </a:lvl1pPr>
          </a:lstStyle>
          <a:p>
            <a:fld id="{7DAA0FC6-F71F-4650-BE21-9A15F164E712}"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Media">
    <p:spTree>
      <p:nvGrpSpPr>
        <p:cNvPr id="1" name=""/>
        <p:cNvGrpSpPr/>
        <p:nvPr/>
      </p:nvGrpSpPr>
      <p:grpSpPr>
        <a:xfrm>
          <a:off x="0" y="0"/>
          <a:ext cx="0" cy="0"/>
          <a:chOff x="0" y="0"/>
          <a:chExt cx="0" cy="0"/>
        </a:xfrm>
      </p:grpSpPr>
      <p:sp>
        <p:nvSpPr>
          <p:cNvPr id="9" name="Content Placeholder 9"/>
          <p:cNvSpPr>
            <a:spLocks noGrp="1"/>
          </p:cNvSpPr>
          <p:nvPr>
            <p:ph sz="quarter" idx="13" hasCustomPrompt="1"/>
          </p:nvPr>
        </p:nvSpPr>
        <p:spPr>
          <a:xfrm>
            <a:off x="457970" y="1608096"/>
            <a:ext cx="9437625" cy="5097504"/>
          </a:xfrm>
          <a:prstGeom prst="rect">
            <a:avLst/>
          </a:prstGeom>
        </p:spPr>
        <p:txBody>
          <a:bodyPr vert="horz"/>
          <a:lstStyle>
            <a:lvl1pPr marL="0" indent="0" algn="l">
              <a:buNone/>
              <a:defRPr sz="1600" i="1" baseline="0">
                <a:solidFill>
                  <a:schemeClr val="bg1">
                    <a:lumMod val="50000"/>
                  </a:schemeClr>
                </a:solidFill>
                <a:latin typeface="Arial" panose="020B0604020202020204" pitchFamily="34" charset="0"/>
                <a:cs typeface="Arial" panose="020B0604020202020204" pitchFamily="34" charset="0"/>
              </a:defRPr>
            </a:lvl1pPr>
          </a:lstStyle>
          <a:p>
            <a:pPr lvl="0"/>
            <a:r>
              <a:rPr lang="en-US" dirty="0" smtClean="0"/>
              <a:t>Click below to insert media</a:t>
            </a:r>
            <a:endParaRPr lang="en-US" dirty="0"/>
          </a:p>
        </p:txBody>
      </p:sp>
      <p:sp>
        <p:nvSpPr>
          <p:cNvPr id="6" name="Text Placeholder 2"/>
          <p:cNvSpPr>
            <a:spLocks noGrp="1"/>
          </p:cNvSpPr>
          <p:nvPr>
            <p:ph type="body" sz="quarter" idx="10" hasCustomPrompt="1"/>
          </p:nvPr>
        </p:nvSpPr>
        <p:spPr>
          <a:xfrm>
            <a:off x="457969" y="635281"/>
            <a:ext cx="9473430" cy="726801"/>
          </a:xfrm>
          <a:prstGeom prst="rect">
            <a:avLst/>
          </a:prstGeom>
        </p:spPr>
        <p:txBody>
          <a:bodyPr vert="horz"/>
          <a:lstStyle>
            <a:lvl1pPr marL="0" indent="0">
              <a:buNone/>
              <a:defRPr sz="4800" b="1" i="0" baseline="0">
                <a:solidFill>
                  <a:srgbClr val="142958"/>
                </a:solidFill>
                <a:latin typeface="Arial Narrow" panose="020B0606020202030204" pitchFamily="34" charset="0"/>
                <a:cs typeface="Arial Narrow" panose="020B0606020202030204" pitchFamily="34" charset="0"/>
              </a:defRPr>
            </a:lvl1pPr>
          </a:lstStyle>
          <a:p>
            <a:pPr lvl="0"/>
            <a:r>
              <a:rPr lang="en-US" dirty="0" smtClean="0"/>
              <a:t>Title of slide</a:t>
            </a:r>
            <a:endParaRPr lang="en-US" dirty="0"/>
          </a:p>
        </p:txBody>
      </p:sp>
      <p:sp>
        <p:nvSpPr>
          <p:cNvPr id="4" name="Slide Number Placeholder 5"/>
          <p:cNvSpPr>
            <a:spLocks noGrp="1"/>
          </p:cNvSpPr>
          <p:nvPr>
            <p:ph type="sldNum" sz="quarter" idx="4"/>
          </p:nvPr>
        </p:nvSpPr>
        <p:spPr>
          <a:xfrm>
            <a:off x="829504" y="7237049"/>
            <a:ext cx="533709" cy="414338"/>
          </a:xfrm>
          <a:prstGeom prst="rect">
            <a:avLst/>
          </a:prstGeom>
        </p:spPr>
        <p:txBody>
          <a:bodyPr vert="horz" lIns="91440" tIns="45720" rIns="91440" bIns="45720" rtlCol="0" anchor="ctr"/>
          <a:lstStyle>
            <a:lvl1pPr algn="l">
              <a:defRPr sz="1000">
                <a:solidFill>
                  <a:schemeClr val="bg1"/>
                </a:solidFill>
                <a:latin typeface="Arial" panose="020B0604020202020204" pitchFamily="34" charset="0"/>
                <a:cs typeface="Arial" panose="020B0604020202020204" pitchFamily="34" charset="0"/>
              </a:defRPr>
            </a:lvl1pPr>
          </a:lstStyle>
          <a:p>
            <a:fld id="{7DAA0FC6-F71F-4650-BE21-9A15F164E712}" type="slidenum">
              <a:rPr lang="en-US" smtClean="0"/>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userDrawn="1"/>
        </p:nvSpPr>
        <p:spPr>
          <a:xfrm>
            <a:off x="0" y="2834640"/>
            <a:ext cx="10363200" cy="2038696"/>
          </a:xfrm>
          <a:prstGeom prst="rect">
            <a:avLst/>
          </a:prstGeom>
          <a:solidFill>
            <a:srgbClr val="1329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2" name="Text Placeholder 2"/>
          <p:cNvSpPr>
            <a:spLocks noGrp="1"/>
          </p:cNvSpPr>
          <p:nvPr>
            <p:ph type="body" sz="quarter" idx="10" hasCustomPrompt="1"/>
          </p:nvPr>
        </p:nvSpPr>
        <p:spPr>
          <a:xfrm>
            <a:off x="457969" y="2977965"/>
            <a:ext cx="9473430" cy="630555"/>
          </a:xfrm>
          <a:prstGeom prst="rect">
            <a:avLst/>
          </a:prstGeom>
        </p:spPr>
        <p:txBody>
          <a:bodyPr vert="horz"/>
          <a:lstStyle>
            <a:lvl1pPr marL="0" indent="0">
              <a:buNone/>
              <a:defRPr sz="4800" b="1" i="0" baseline="0">
                <a:solidFill>
                  <a:schemeClr val="bg1"/>
                </a:solidFill>
                <a:latin typeface="Arial Narrow" panose="020B0606020202030204" pitchFamily="34" charset="0"/>
                <a:cs typeface="Arial Narrow" panose="020B0606020202030204" pitchFamily="34" charset="0"/>
              </a:defRPr>
            </a:lvl1pPr>
          </a:lstStyle>
          <a:p>
            <a:pPr lvl="0"/>
            <a:r>
              <a:rPr lang="en-US" dirty="0" smtClean="0"/>
              <a:t>Title of section</a:t>
            </a:r>
            <a:endParaRPr lang="en-US" dirty="0"/>
          </a:p>
        </p:txBody>
      </p:sp>
      <p:sp>
        <p:nvSpPr>
          <p:cNvPr id="4" name="Text Placeholder 7"/>
          <p:cNvSpPr>
            <a:spLocks noGrp="1"/>
          </p:cNvSpPr>
          <p:nvPr>
            <p:ph type="body" sz="quarter" idx="12" hasCustomPrompt="1"/>
          </p:nvPr>
        </p:nvSpPr>
        <p:spPr>
          <a:xfrm>
            <a:off x="457969" y="3833136"/>
            <a:ext cx="9473430" cy="718544"/>
          </a:xfrm>
          <a:prstGeom prst="rect">
            <a:avLst/>
          </a:prstGeom>
        </p:spPr>
        <p:txBody>
          <a:bodyPr vert="horz"/>
          <a:lstStyle>
            <a:lvl1pPr marL="0" indent="0">
              <a:buNone/>
              <a:defRPr sz="3600" b="0" i="1"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smtClean="0"/>
              <a:t>Subtitle of section</a:t>
            </a:r>
            <a:endParaRPr lang="en-US" dirty="0"/>
          </a:p>
        </p:txBody>
      </p:sp>
      <p:sp>
        <p:nvSpPr>
          <p:cNvPr id="5" name="Slide Number Placeholder 5"/>
          <p:cNvSpPr>
            <a:spLocks noGrp="1"/>
          </p:cNvSpPr>
          <p:nvPr>
            <p:ph type="sldNum" sz="quarter" idx="4"/>
          </p:nvPr>
        </p:nvSpPr>
        <p:spPr>
          <a:xfrm>
            <a:off x="829504" y="7237049"/>
            <a:ext cx="533709" cy="414338"/>
          </a:xfrm>
          <a:prstGeom prst="rect">
            <a:avLst/>
          </a:prstGeom>
        </p:spPr>
        <p:txBody>
          <a:bodyPr vert="horz" lIns="91440" tIns="45720" rIns="91440" bIns="45720" rtlCol="0" anchor="ctr"/>
          <a:lstStyle>
            <a:lvl1pPr algn="l">
              <a:defRPr sz="1000">
                <a:solidFill>
                  <a:schemeClr val="bg1"/>
                </a:solidFill>
                <a:latin typeface="Arial" panose="020B0604020202020204" pitchFamily="34" charset="0"/>
                <a:cs typeface="Arial" panose="020B0604020202020204" pitchFamily="34" charset="0"/>
              </a:defRPr>
            </a:lvl1pPr>
          </a:lstStyle>
          <a:p>
            <a:fld id="{7DAA0FC6-F71F-4650-BE21-9A15F164E712}" type="slidenum">
              <a:rPr lang="en-US" smtClean="0"/>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829504" y="7237049"/>
            <a:ext cx="533709" cy="414338"/>
          </a:xfrm>
          <a:prstGeom prst="rect">
            <a:avLst/>
          </a:prstGeom>
        </p:spPr>
        <p:txBody>
          <a:bodyPr vert="horz" lIns="91440" tIns="45720" rIns="91440" bIns="45720" rtlCol="0" anchor="ctr"/>
          <a:lstStyle>
            <a:lvl1pPr algn="l">
              <a:defRPr sz="1000">
                <a:solidFill>
                  <a:schemeClr val="bg1"/>
                </a:solidFill>
                <a:latin typeface="Arial" panose="020B0604020202020204" pitchFamily="34" charset="0"/>
                <a:cs typeface="Arial" panose="020B0604020202020204" pitchFamily="34" charset="0"/>
              </a:defRPr>
            </a:lvl1pPr>
          </a:lstStyle>
          <a:p>
            <a:fld id="{7DAA0FC6-F71F-4650-BE21-9A15F164E712}" type="slidenum">
              <a:rPr lang="en-US" smtClean="0"/>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6.png"/><Relationship Id="rId7" Type="http://schemas.openxmlformats.org/officeDocument/2006/relationships/image" Target="../media/image5.jpeg"/><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image" Target="../media/image7.jpeg"/><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2" Type="http://schemas.openxmlformats.org/officeDocument/2006/relationships/theme" Target="../theme/theme2.xml"/><Relationship Id="rId11" Type="http://schemas.openxmlformats.org/officeDocument/2006/relationships/image" Target="../media/image9.png"/><Relationship Id="rId10" Type="http://schemas.openxmlformats.org/officeDocument/2006/relationships/image" Target="../media/image8.png"/><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 y="5111280"/>
            <a:ext cx="10363198" cy="2673879"/>
          </a:xfrm>
          <a:prstGeom prst="rect">
            <a:avLst/>
          </a:prstGeom>
        </p:spPr>
      </p:pic>
      <p:sp>
        <p:nvSpPr>
          <p:cNvPr id="3" name="Rectangle 2"/>
          <p:cNvSpPr/>
          <p:nvPr userDrawn="1"/>
        </p:nvSpPr>
        <p:spPr>
          <a:xfrm>
            <a:off x="9825" y="5528610"/>
            <a:ext cx="10353376" cy="2256549"/>
          </a:xfrm>
          <a:prstGeom prst="rect">
            <a:avLst/>
          </a:prstGeom>
          <a:solidFill>
            <a:srgbClr val="E84A2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pic>
        <p:nvPicPr>
          <p:cNvPr id="12" name="Picture 11"/>
          <p:cNvPicPr>
            <a:picLocks noChangeAspect="1"/>
          </p:cNvPicPr>
          <p:nvPr userDrawn="1"/>
        </p:nvPicPr>
        <p:blipFill rotWithShape="1">
          <a:blip r:embed="rId4" cstate="print"/>
          <a:srcRect t="196"/>
          <a:stretch>
            <a:fillRect/>
          </a:stretch>
        </p:blipFill>
        <p:spPr>
          <a:xfrm>
            <a:off x="-2940" y="3290596"/>
            <a:ext cx="2608873" cy="1772076"/>
          </a:xfrm>
          <a:prstGeom prst="rect">
            <a:avLst/>
          </a:prstGeom>
        </p:spPr>
      </p:pic>
      <p:pic>
        <p:nvPicPr>
          <p:cNvPr id="13" name="Picture 12"/>
          <p:cNvPicPr>
            <a:picLocks noChangeAspect="1"/>
          </p:cNvPicPr>
          <p:nvPr userDrawn="1"/>
        </p:nvPicPr>
        <p:blipFill>
          <a:blip r:embed="rId5" cstate="print"/>
          <a:stretch>
            <a:fillRect/>
          </a:stretch>
        </p:blipFill>
        <p:spPr>
          <a:xfrm>
            <a:off x="2605933" y="3289109"/>
            <a:ext cx="2608873" cy="1775573"/>
          </a:xfrm>
          <a:prstGeom prst="rect">
            <a:avLst/>
          </a:prstGeom>
        </p:spPr>
      </p:pic>
      <p:pic>
        <p:nvPicPr>
          <p:cNvPr id="19" name="Picture 18"/>
          <p:cNvPicPr>
            <a:picLocks noChangeAspect="1"/>
          </p:cNvPicPr>
          <p:nvPr userDrawn="1"/>
        </p:nvPicPr>
        <p:blipFill>
          <a:blip r:embed="rId6" cstate="print"/>
          <a:stretch>
            <a:fillRect/>
          </a:stretch>
        </p:blipFill>
        <p:spPr>
          <a:xfrm>
            <a:off x="5213698" y="3289109"/>
            <a:ext cx="2608873" cy="1775573"/>
          </a:xfrm>
          <a:prstGeom prst="rect">
            <a:avLst/>
          </a:prstGeom>
        </p:spPr>
      </p:pic>
      <p:pic>
        <p:nvPicPr>
          <p:cNvPr id="20" name="Picture 19"/>
          <p:cNvPicPr>
            <a:picLocks noChangeAspect="1"/>
          </p:cNvPicPr>
          <p:nvPr userDrawn="1"/>
        </p:nvPicPr>
        <p:blipFill>
          <a:blip r:embed="rId7" cstate="print"/>
          <a:stretch>
            <a:fillRect/>
          </a:stretch>
        </p:blipFill>
        <p:spPr>
          <a:xfrm>
            <a:off x="7754327" y="3291127"/>
            <a:ext cx="2608873" cy="1773555"/>
          </a:xfrm>
          <a:prstGeom prst="rect">
            <a:avLst/>
          </a:prstGeom>
        </p:spPr>
      </p:pic>
      <p:pic>
        <p:nvPicPr>
          <p:cNvPr id="2" name="Picture 1"/>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48672" y="5826007"/>
            <a:ext cx="4914521" cy="165763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ctr" defTabSz="509270" rtl="0" eaLnBrk="1" latinLnBrk="0" hangingPunct="1">
        <a:spcBef>
          <a:spcPct val="0"/>
        </a:spcBef>
        <a:buNone/>
        <a:defRPr sz="4900" kern="1200">
          <a:solidFill>
            <a:schemeClr val="tx1"/>
          </a:solidFill>
          <a:latin typeface="+mj-lt"/>
          <a:ea typeface="+mj-ea"/>
          <a:cs typeface="+mj-cs"/>
        </a:defRPr>
      </a:lvl1pPr>
    </p:titleStyle>
    <p:bodyStyle>
      <a:lvl1pPr marL="382270" indent="-382270" algn="l" defTabSz="509270" rtl="0" eaLnBrk="1" latinLnBrk="0" hangingPunct="1">
        <a:spcBef>
          <a:spcPct val="20000"/>
        </a:spcBef>
        <a:buFont typeface="Arial" panose="020B0604020202020204"/>
        <a:buChar char="•"/>
        <a:defRPr sz="3600" kern="1200">
          <a:solidFill>
            <a:schemeClr val="tx1"/>
          </a:solidFill>
          <a:latin typeface="+mn-lt"/>
          <a:ea typeface="+mn-ea"/>
          <a:cs typeface="+mn-cs"/>
        </a:defRPr>
      </a:lvl1pPr>
      <a:lvl2pPr marL="827405" indent="-318135" algn="l" defTabSz="509270" rtl="0" eaLnBrk="1" latinLnBrk="0" hangingPunct="1">
        <a:spcBef>
          <a:spcPct val="20000"/>
        </a:spcBef>
        <a:buFont typeface="Arial" panose="020B0604020202020204"/>
        <a:buChar char="–"/>
        <a:defRPr sz="3100" kern="1200">
          <a:solidFill>
            <a:schemeClr val="tx1"/>
          </a:solidFill>
          <a:latin typeface="+mn-lt"/>
          <a:ea typeface="+mn-ea"/>
          <a:cs typeface="+mn-cs"/>
        </a:defRPr>
      </a:lvl2pPr>
      <a:lvl3pPr marL="1273175" indent="-254635" algn="l" defTabSz="509270" rtl="0" eaLnBrk="1" latinLnBrk="0" hangingPunct="1">
        <a:spcBef>
          <a:spcPct val="20000"/>
        </a:spcBef>
        <a:buFont typeface="Arial" panose="020B0604020202020204"/>
        <a:buChar char="•"/>
        <a:defRPr sz="2700" kern="1200">
          <a:solidFill>
            <a:schemeClr val="tx1"/>
          </a:solidFill>
          <a:latin typeface="+mn-lt"/>
          <a:ea typeface="+mn-ea"/>
          <a:cs typeface="+mn-cs"/>
        </a:defRPr>
      </a:lvl3pPr>
      <a:lvl4pPr marL="1782445" indent="-254635" algn="l" defTabSz="509270" rtl="0" eaLnBrk="1" latinLnBrk="0" hangingPunct="1">
        <a:spcBef>
          <a:spcPct val="20000"/>
        </a:spcBef>
        <a:buFont typeface="Arial" panose="020B0604020202020204"/>
        <a:buChar char="–"/>
        <a:defRPr sz="2200" kern="1200">
          <a:solidFill>
            <a:schemeClr val="tx1"/>
          </a:solidFill>
          <a:latin typeface="+mn-lt"/>
          <a:ea typeface="+mn-ea"/>
          <a:cs typeface="+mn-cs"/>
        </a:defRPr>
      </a:lvl4pPr>
      <a:lvl5pPr marL="2291715" indent="-254635" algn="l" defTabSz="509270" rtl="0" eaLnBrk="1" latinLnBrk="0" hangingPunct="1">
        <a:spcBef>
          <a:spcPct val="20000"/>
        </a:spcBef>
        <a:buFont typeface="Arial" panose="020B0604020202020204"/>
        <a:buChar char="»"/>
        <a:defRPr sz="2200" kern="1200">
          <a:solidFill>
            <a:schemeClr val="tx1"/>
          </a:solidFill>
          <a:latin typeface="+mn-lt"/>
          <a:ea typeface="+mn-ea"/>
          <a:cs typeface="+mn-cs"/>
        </a:defRPr>
      </a:lvl5pPr>
      <a:lvl6pPr marL="2800985" indent="-254635" algn="l" defTabSz="509270" rtl="0" eaLnBrk="1" latinLnBrk="0" hangingPunct="1">
        <a:spcBef>
          <a:spcPct val="20000"/>
        </a:spcBef>
        <a:buFont typeface="Arial" panose="020B0604020202020204"/>
        <a:buChar char="•"/>
        <a:defRPr sz="2200" kern="1200">
          <a:solidFill>
            <a:schemeClr val="tx1"/>
          </a:solidFill>
          <a:latin typeface="+mn-lt"/>
          <a:ea typeface="+mn-ea"/>
          <a:cs typeface="+mn-cs"/>
        </a:defRPr>
      </a:lvl6pPr>
      <a:lvl7pPr marL="3310255" indent="-254635" algn="l" defTabSz="509270" rtl="0" eaLnBrk="1" latinLnBrk="0" hangingPunct="1">
        <a:spcBef>
          <a:spcPct val="20000"/>
        </a:spcBef>
        <a:buFont typeface="Arial" panose="020B0604020202020204"/>
        <a:buChar char="•"/>
        <a:defRPr sz="2200" kern="1200">
          <a:solidFill>
            <a:schemeClr val="tx1"/>
          </a:solidFill>
          <a:latin typeface="+mn-lt"/>
          <a:ea typeface="+mn-ea"/>
          <a:cs typeface="+mn-cs"/>
        </a:defRPr>
      </a:lvl7pPr>
      <a:lvl8pPr marL="3819525" indent="-254635" algn="l" defTabSz="509270" rtl="0" eaLnBrk="1" latinLnBrk="0" hangingPunct="1">
        <a:spcBef>
          <a:spcPct val="20000"/>
        </a:spcBef>
        <a:buFont typeface="Arial" panose="020B0604020202020204"/>
        <a:buChar char="•"/>
        <a:defRPr sz="2200" kern="1200">
          <a:solidFill>
            <a:schemeClr val="tx1"/>
          </a:solidFill>
          <a:latin typeface="+mn-lt"/>
          <a:ea typeface="+mn-ea"/>
          <a:cs typeface="+mn-cs"/>
        </a:defRPr>
      </a:lvl8pPr>
      <a:lvl9pPr marL="4328795" indent="-254635" algn="l" defTabSz="509270" rtl="0" eaLnBrk="1" latinLnBrk="0" hangingPunct="1">
        <a:spcBef>
          <a:spcPct val="20000"/>
        </a:spcBef>
        <a:buFont typeface="Arial" panose="020B0604020202020204"/>
        <a:buChar char="•"/>
        <a:defRPr sz="2200" kern="1200">
          <a:solidFill>
            <a:schemeClr val="tx1"/>
          </a:solidFill>
          <a:latin typeface="+mn-lt"/>
          <a:ea typeface="+mn-ea"/>
          <a:cs typeface="+mn-cs"/>
        </a:defRPr>
      </a:lvl9pPr>
    </p:bodyStyle>
    <p:otherStyle>
      <a:defPPr>
        <a:defRPr lang="en-US"/>
      </a:defPPr>
      <a:lvl1pPr marL="0" algn="l" defTabSz="509270" rtl="0" eaLnBrk="1" latinLnBrk="0" hangingPunct="1">
        <a:defRPr sz="2000" kern="1200">
          <a:solidFill>
            <a:schemeClr val="tx1"/>
          </a:solidFill>
          <a:latin typeface="+mn-lt"/>
          <a:ea typeface="+mn-ea"/>
          <a:cs typeface="+mn-cs"/>
        </a:defRPr>
      </a:lvl1pPr>
      <a:lvl2pPr marL="509270" algn="l" defTabSz="509270" rtl="0" eaLnBrk="1" latinLnBrk="0" hangingPunct="1">
        <a:defRPr sz="2000" kern="1200">
          <a:solidFill>
            <a:schemeClr val="tx1"/>
          </a:solidFill>
          <a:latin typeface="+mn-lt"/>
          <a:ea typeface="+mn-ea"/>
          <a:cs typeface="+mn-cs"/>
        </a:defRPr>
      </a:lvl2pPr>
      <a:lvl3pPr marL="1018540" algn="l" defTabSz="509270" rtl="0" eaLnBrk="1" latinLnBrk="0" hangingPunct="1">
        <a:defRPr sz="2000" kern="1200">
          <a:solidFill>
            <a:schemeClr val="tx1"/>
          </a:solidFill>
          <a:latin typeface="+mn-lt"/>
          <a:ea typeface="+mn-ea"/>
          <a:cs typeface="+mn-cs"/>
        </a:defRPr>
      </a:lvl3pPr>
      <a:lvl4pPr marL="1527810" algn="l" defTabSz="509270" rtl="0" eaLnBrk="1" latinLnBrk="0" hangingPunct="1">
        <a:defRPr sz="2000" kern="1200">
          <a:solidFill>
            <a:schemeClr val="tx1"/>
          </a:solidFill>
          <a:latin typeface="+mn-lt"/>
          <a:ea typeface="+mn-ea"/>
          <a:cs typeface="+mn-cs"/>
        </a:defRPr>
      </a:lvl4pPr>
      <a:lvl5pPr marL="2037080" algn="l" defTabSz="509270" rtl="0" eaLnBrk="1" latinLnBrk="0" hangingPunct="1">
        <a:defRPr sz="2000" kern="1200">
          <a:solidFill>
            <a:schemeClr val="tx1"/>
          </a:solidFill>
          <a:latin typeface="+mn-lt"/>
          <a:ea typeface="+mn-ea"/>
          <a:cs typeface="+mn-cs"/>
        </a:defRPr>
      </a:lvl5pPr>
      <a:lvl6pPr marL="2546350" algn="l" defTabSz="509270" rtl="0" eaLnBrk="1" latinLnBrk="0" hangingPunct="1">
        <a:defRPr sz="2000" kern="1200">
          <a:solidFill>
            <a:schemeClr val="tx1"/>
          </a:solidFill>
          <a:latin typeface="+mn-lt"/>
          <a:ea typeface="+mn-ea"/>
          <a:cs typeface="+mn-cs"/>
        </a:defRPr>
      </a:lvl6pPr>
      <a:lvl7pPr marL="3055620" algn="l" defTabSz="509270" rtl="0" eaLnBrk="1" latinLnBrk="0" hangingPunct="1">
        <a:defRPr sz="2000" kern="1200">
          <a:solidFill>
            <a:schemeClr val="tx1"/>
          </a:solidFill>
          <a:latin typeface="+mn-lt"/>
          <a:ea typeface="+mn-ea"/>
          <a:cs typeface="+mn-cs"/>
        </a:defRPr>
      </a:lvl7pPr>
      <a:lvl8pPr marL="3564890" algn="l" defTabSz="509270" rtl="0" eaLnBrk="1" latinLnBrk="0" hangingPunct="1">
        <a:defRPr sz="2000" kern="1200">
          <a:solidFill>
            <a:schemeClr val="tx1"/>
          </a:solidFill>
          <a:latin typeface="+mn-lt"/>
          <a:ea typeface="+mn-ea"/>
          <a:cs typeface="+mn-cs"/>
        </a:defRPr>
      </a:lvl8pPr>
      <a:lvl9pPr marL="4074160" algn="l" defTabSz="509270"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7118190"/>
            <a:ext cx="10363200" cy="654210"/>
          </a:xfrm>
          <a:prstGeom prst="rect">
            <a:avLst/>
          </a:prstGeom>
          <a:solidFill>
            <a:srgbClr val="E84A26"/>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a:p>
        </p:txBody>
      </p:sp>
      <p:pic>
        <p:nvPicPr>
          <p:cNvPr id="4" name="Picture 3"/>
          <p:cNvPicPr>
            <a:picLocks noChangeAspect="1"/>
          </p:cNvPicPr>
          <p:nvPr/>
        </p:nvPicPr>
        <p:blipFill rotWithShape="1">
          <a:blip r:embed="rId9" cstate="print">
            <a:extLst>
              <a:ext uri="{28A0092B-C50C-407E-A947-70E740481C1C}">
                <a14:useLocalDpi xmlns:a14="http://schemas.microsoft.com/office/drawing/2010/main" val="0"/>
              </a:ext>
            </a:extLst>
          </a:blip>
          <a:srcRect b="75362"/>
          <a:stretch>
            <a:fillRect/>
          </a:stretch>
        </p:blipFill>
        <p:spPr>
          <a:xfrm>
            <a:off x="-1" y="7020570"/>
            <a:ext cx="10363201" cy="253507"/>
          </a:xfrm>
          <a:prstGeom prst="rect">
            <a:avLst/>
          </a:prstGeom>
        </p:spPr>
      </p:pic>
      <p:pic>
        <p:nvPicPr>
          <p:cNvPr id="5" name="Picture 4"/>
          <p:cNvPicPr/>
          <p:nvPr userDrawn="1"/>
        </p:nvPicPr>
        <p:blipFill>
          <a:blip r:embed="rId10" cstate="print">
            <a:extLst>
              <a:ext uri="{28A0092B-C50C-407E-A947-70E740481C1C}">
                <a14:useLocalDpi xmlns:a14="http://schemas.microsoft.com/office/drawing/2010/main" val="0"/>
              </a:ext>
            </a:extLst>
          </a:blip>
          <a:stretch>
            <a:fillRect/>
          </a:stretch>
        </p:blipFill>
        <p:spPr>
          <a:xfrm>
            <a:off x="8187472" y="7361422"/>
            <a:ext cx="1691357" cy="171711"/>
          </a:xfrm>
          <a:prstGeom prst="rect">
            <a:avLst/>
          </a:prstGeom>
        </p:spPr>
      </p:pic>
      <p:pic>
        <p:nvPicPr>
          <p:cNvPr id="7" name="Picture 6"/>
          <p:cNvPicPr/>
          <p:nvPr userDrawn="1"/>
        </p:nvPicPr>
        <p:blipFill rotWithShape="1">
          <a:blip r:embed="rId11" cstate="print">
            <a:extLst>
              <a:ext uri="{28A0092B-C50C-407E-A947-70E740481C1C}">
                <a14:useLocalDpi xmlns:a14="http://schemas.microsoft.com/office/drawing/2010/main" val="0"/>
              </a:ext>
            </a:extLst>
          </a:blip>
          <a:srcRect r="92703" b="63560"/>
          <a:stretch>
            <a:fillRect/>
          </a:stretch>
        </p:blipFill>
        <p:spPr>
          <a:xfrm>
            <a:off x="464947" y="7237049"/>
            <a:ext cx="364557" cy="420457"/>
          </a:xfrm>
          <a:prstGeom prst="rect">
            <a:avLst/>
          </a:prstGeom>
        </p:spPr>
      </p:pic>
      <p:sp>
        <p:nvSpPr>
          <p:cNvPr id="9" name="Slide Number Placeholder 5"/>
          <p:cNvSpPr>
            <a:spLocks noGrp="1"/>
          </p:cNvSpPr>
          <p:nvPr>
            <p:ph type="sldNum" sz="quarter" idx="4"/>
          </p:nvPr>
        </p:nvSpPr>
        <p:spPr>
          <a:xfrm>
            <a:off x="829504" y="7237049"/>
            <a:ext cx="533709" cy="414338"/>
          </a:xfrm>
          <a:prstGeom prst="rect">
            <a:avLst/>
          </a:prstGeom>
        </p:spPr>
        <p:txBody>
          <a:bodyPr vert="horz" lIns="91440" tIns="45720" rIns="91440" bIns="45720" rtlCol="0" anchor="ctr"/>
          <a:lstStyle>
            <a:lvl1pPr algn="l">
              <a:defRPr sz="1000">
                <a:solidFill>
                  <a:schemeClr val="bg1"/>
                </a:solidFill>
                <a:latin typeface="Arial" panose="020B0604020202020204" pitchFamily="34" charset="0"/>
                <a:cs typeface="Arial" panose="020B0604020202020204" pitchFamily="34" charset="0"/>
              </a:defRPr>
            </a:lvl1pPr>
          </a:lstStyle>
          <a:p>
            <a:fld id="{7DAA0FC6-F71F-4650-BE21-9A15F164E712}"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Lst>
  <p:timing>
    <p:tnLst>
      <p:par>
        <p:cTn id="1" dur="indefinite" restart="never" nodeType="tmRoot"/>
      </p:par>
    </p:tnLst>
  </p:timing>
  <p:hf hdr="0" ftr="0" dt="0"/>
  <p:txStyles>
    <p:titleStyle>
      <a:lvl1pPr algn="ctr" defTabSz="509270" rtl="0" eaLnBrk="1" latinLnBrk="0" hangingPunct="1">
        <a:spcBef>
          <a:spcPct val="0"/>
        </a:spcBef>
        <a:buNone/>
        <a:defRPr sz="4900" kern="1200">
          <a:solidFill>
            <a:schemeClr val="tx1"/>
          </a:solidFill>
          <a:latin typeface="+mj-lt"/>
          <a:ea typeface="+mj-ea"/>
          <a:cs typeface="+mj-cs"/>
        </a:defRPr>
      </a:lvl1pPr>
    </p:titleStyle>
    <p:bodyStyle>
      <a:lvl1pPr marL="382270" indent="-382270" algn="l" defTabSz="509270" rtl="0" eaLnBrk="1" latinLnBrk="0" hangingPunct="1">
        <a:spcBef>
          <a:spcPct val="20000"/>
        </a:spcBef>
        <a:buFont typeface="Arial" panose="020B0604020202020204"/>
        <a:buChar char="•"/>
        <a:defRPr sz="3600" kern="1200">
          <a:solidFill>
            <a:schemeClr val="tx1"/>
          </a:solidFill>
          <a:latin typeface="+mn-lt"/>
          <a:ea typeface="+mn-ea"/>
          <a:cs typeface="+mn-cs"/>
        </a:defRPr>
      </a:lvl1pPr>
      <a:lvl2pPr marL="827405" indent="-318135" algn="l" defTabSz="509270" rtl="0" eaLnBrk="1" latinLnBrk="0" hangingPunct="1">
        <a:spcBef>
          <a:spcPct val="20000"/>
        </a:spcBef>
        <a:buFont typeface="Arial" panose="020B0604020202020204"/>
        <a:buChar char="–"/>
        <a:defRPr sz="3100" kern="1200">
          <a:solidFill>
            <a:schemeClr val="tx1"/>
          </a:solidFill>
          <a:latin typeface="+mn-lt"/>
          <a:ea typeface="+mn-ea"/>
          <a:cs typeface="+mn-cs"/>
        </a:defRPr>
      </a:lvl2pPr>
      <a:lvl3pPr marL="1273175" indent="-254635" algn="l" defTabSz="509270" rtl="0" eaLnBrk="1" latinLnBrk="0" hangingPunct="1">
        <a:spcBef>
          <a:spcPct val="20000"/>
        </a:spcBef>
        <a:buFont typeface="Arial" panose="020B0604020202020204"/>
        <a:buChar char="•"/>
        <a:defRPr sz="2700" kern="1200">
          <a:solidFill>
            <a:schemeClr val="tx1"/>
          </a:solidFill>
          <a:latin typeface="+mn-lt"/>
          <a:ea typeface="+mn-ea"/>
          <a:cs typeface="+mn-cs"/>
        </a:defRPr>
      </a:lvl3pPr>
      <a:lvl4pPr marL="1782445" indent="-254635" algn="l" defTabSz="509270" rtl="0" eaLnBrk="1" latinLnBrk="0" hangingPunct="1">
        <a:spcBef>
          <a:spcPct val="20000"/>
        </a:spcBef>
        <a:buFont typeface="Arial" panose="020B0604020202020204"/>
        <a:buChar char="–"/>
        <a:defRPr sz="2200" kern="1200">
          <a:solidFill>
            <a:schemeClr val="tx1"/>
          </a:solidFill>
          <a:latin typeface="+mn-lt"/>
          <a:ea typeface="+mn-ea"/>
          <a:cs typeface="+mn-cs"/>
        </a:defRPr>
      </a:lvl4pPr>
      <a:lvl5pPr marL="2291715" indent="-254635" algn="l" defTabSz="509270" rtl="0" eaLnBrk="1" latinLnBrk="0" hangingPunct="1">
        <a:spcBef>
          <a:spcPct val="20000"/>
        </a:spcBef>
        <a:buFont typeface="Arial" panose="020B0604020202020204"/>
        <a:buChar char="»"/>
        <a:defRPr sz="2200" kern="1200">
          <a:solidFill>
            <a:schemeClr val="tx1"/>
          </a:solidFill>
          <a:latin typeface="+mn-lt"/>
          <a:ea typeface="+mn-ea"/>
          <a:cs typeface="+mn-cs"/>
        </a:defRPr>
      </a:lvl5pPr>
      <a:lvl6pPr marL="2800985" indent="-254635" algn="l" defTabSz="509270" rtl="0" eaLnBrk="1" latinLnBrk="0" hangingPunct="1">
        <a:spcBef>
          <a:spcPct val="20000"/>
        </a:spcBef>
        <a:buFont typeface="Arial" panose="020B0604020202020204"/>
        <a:buChar char="•"/>
        <a:defRPr sz="2200" kern="1200">
          <a:solidFill>
            <a:schemeClr val="tx1"/>
          </a:solidFill>
          <a:latin typeface="+mn-lt"/>
          <a:ea typeface="+mn-ea"/>
          <a:cs typeface="+mn-cs"/>
        </a:defRPr>
      </a:lvl6pPr>
      <a:lvl7pPr marL="3310255" indent="-254635" algn="l" defTabSz="509270" rtl="0" eaLnBrk="1" latinLnBrk="0" hangingPunct="1">
        <a:spcBef>
          <a:spcPct val="20000"/>
        </a:spcBef>
        <a:buFont typeface="Arial" panose="020B0604020202020204"/>
        <a:buChar char="•"/>
        <a:defRPr sz="2200" kern="1200">
          <a:solidFill>
            <a:schemeClr val="tx1"/>
          </a:solidFill>
          <a:latin typeface="+mn-lt"/>
          <a:ea typeface="+mn-ea"/>
          <a:cs typeface="+mn-cs"/>
        </a:defRPr>
      </a:lvl7pPr>
      <a:lvl8pPr marL="3819525" indent="-254635" algn="l" defTabSz="509270" rtl="0" eaLnBrk="1" latinLnBrk="0" hangingPunct="1">
        <a:spcBef>
          <a:spcPct val="20000"/>
        </a:spcBef>
        <a:buFont typeface="Arial" panose="020B0604020202020204"/>
        <a:buChar char="•"/>
        <a:defRPr sz="2200" kern="1200">
          <a:solidFill>
            <a:schemeClr val="tx1"/>
          </a:solidFill>
          <a:latin typeface="+mn-lt"/>
          <a:ea typeface="+mn-ea"/>
          <a:cs typeface="+mn-cs"/>
        </a:defRPr>
      </a:lvl8pPr>
      <a:lvl9pPr marL="4328795" indent="-254635" algn="l" defTabSz="509270" rtl="0" eaLnBrk="1" latinLnBrk="0" hangingPunct="1">
        <a:spcBef>
          <a:spcPct val="20000"/>
        </a:spcBef>
        <a:buFont typeface="Arial" panose="020B0604020202020204"/>
        <a:buChar char="•"/>
        <a:defRPr sz="2200" kern="1200">
          <a:solidFill>
            <a:schemeClr val="tx1"/>
          </a:solidFill>
          <a:latin typeface="+mn-lt"/>
          <a:ea typeface="+mn-ea"/>
          <a:cs typeface="+mn-cs"/>
        </a:defRPr>
      </a:lvl9pPr>
    </p:bodyStyle>
    <p:otherStyle>
      <a:defPPr>
        <a:defRPr lang="en-US"/>
      </a:defPPr>
      <a:lvl1pPr marL="0" algn="l" defTabSz="509270" rtl="0" eaLnBrk="1" latinLnBrk="0" hangingPunct="1">
        <a:defRPr sz="2000" kern="1200">
          <a:solidFill>
            <a:schemeClr val="tx1"/>
          </a:solidFill>
          <a:latin typeface="+mn-lt"/>
          <a:ea typeface="+mn-ea"/>
          <a:cs typeface="+mn-cs"/>
        </a:defRPr>
      </a:lvl1pPr>
      <a:lvl2pPr marL="509270" algn="l" defTabSz="509270" rtl="0" eaLnBrk="1" latinLnBrk="0" hangingPunct="1">
        <a:defRPr sz="2000" kern="1200">
          <a:solidFill>
            <a:schemeClr val="tx1"/>
          </a:solidFill>
          <a:latin typeface="+mn-lt"/>
          <a:ea typeface="+mn-ea"/>
          <a:cs typeface="+mn-cs"/>
        </a:defRPr>
      </a:lvl2pPr>
      <a:lvl3pPr marL="1018540" algn="l" defTabSz="509270" rtl="0" eaLnBrk="1" latinLnBrk="0" hangingPunct="1">
        <a:defRPr sz="2000" kern="1200">
          <a:solidFill>
            <a:schemeClr val="tx1"/>
          </a:solidFill>
          <a:latin typeface="+mn-lt"/>
          <a:ea typeface="+mn-ea"/>
          <a:cs typeface="+mn-cs"/>
        </a:defRPr>
      </a:lvl3pPr>
      <a:lvl4pPr marL="1527810" algn="l" defTabSz="509270" rtl="0" eaLnBrk="1" latinLnBrk="0" hangingPunct="1">
        <a:defRPr sz="2000" kern="1200">
          <a:solidFill>
            <a:schemeClr val="tx1"/>
          </a:solidFill>
          <a:latin typeface="+mn-lt"/>
          <a:ea typeface="+mn-ea"/>
          <a:cs typeface="+mn-cs"/>
        </a:defRPr>
      </a:lvl4pPr>
      <a:lvl5pPr marL="2037080" algn="l" defTabSz="509270" rtl="0" eaLnBrk="1" latinLnBrk="0" hangingPunct="1">
        <a:defRPr sz="2000" kern="1200">
          <a:solidFill>
            <a:schemeClr val="tx1"/>
          </a:solidFill>
          <a:latin typeface="+mn-lt"/>
          <a:ea typeface="+mn-ea"/>
          <a:cs typeface="+mn-cs"/>
        </a:defRPr>
      </a:lvl5pPr>
      <a:lvl6pPr marL="2546350" algn="l" defTabSz="509270" rtl="0" eaLnBrk="1" latinLnBrk="0" hangingPunct="1">
        <a:defRPr sz="2000" kern="1200">
          <a:solidFill>
            <a:schemeClr val="tx1"/>
          </a:solidFill>
          <a:latin typeface="+mn-lt"/>
          <a:ea typeface="+mn-ea"/>
          <a:cs typeface="+mn-cs"/>
        </a:defRPr>
      </a:lvl6pPr>
      <a:lvl7pPr marL="3055620" algn="l" defTabSz="509270" rtl="0" eaLnBrk="1" latinLnBrk="0" hangingPunct="1">
        <a:defRPr sz="2000" kern="1200">
          <a:solidFill>
            <a:schemeClr val="tx1"/>
          </a:solidFill>
          <a:latin typeface="+mn-lt"/>
          <a:ea typeface="+mn-ea"/>
          <a:cs typeface="+mn-cs"/>
        </a:defRPr>
      </a:lvl7pPr>
      <a:lvl8pPr marL="3564890" algn="l" defTabSz="509270" rtl="0" eaLnBrk="1" latinLnBrk="0" hangingPunct="1">
        <a:defRPr sz="2000" kern="1200">
          <a:solidFill>
            <a:schemeClr val="tx1"/>
          </a:solidFill>
          <a:latin typeface="+mn-lt"/>
          <a:ea typeface="+mn-ea"/>
          <a:cs typeface="+mn-cs"/>
        </a:defRPr>
      </a:lvl8pPr>
      <a:lvl9pPr marL="4074160" algn="l" defTabSz="50927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Instrument Recognition</a:t>
            </a:r>
            <a:endParaRPr lang="en-US"/>
          </a:p>
        </p:txBody>
      </p:sp>
      <p:sp>
        <p:nvSpPr>
          <p:cNvPr id="3" name="Text Placeholder 2"/>
          <p:cNvSpPr>
            <a:spLocks noGrp="1"/>
          </p:cNvSpPr>
          <p:nvPr>
            <p:ph type="body" sz="quarter" idx="11"/>
          </p:nvPr>
        </p:nvSpPr>
        <p:spPr/>
        <p:txBody>
          <a:bodyPr/>
          <a:lstStyle/>
          <a:p>
            <a:r>
              <a:rPr lang="en-US"/>
              <a:t>Ruohua Li &amp; Tianhao Yu</a:t>
            </a:r>
            <a:endParaRPr lang="en-US"/>
          </a:p>
        </p:txBody>
      </p:sp>
      <p:sp>
        <p:nvSpPr>
          <p:cNvPr id="4" name="Text Placeholder 3"/>
          <p:cNvSpPr>
            <a:spLocks noGrp="1"/>
          </p:cNvSpPr>
          <p:nvPr>
            <p:ph type="body" sz="quarter" idx="12"/>
          </p:nvPr>
        </p:nvSpPr>
        <p:spPr/>
        <p:txBody>
          <a:bodyPr/>
          <a:lstStyle/>
          <a:p>
            <a:r>
              <a:rPr lang="en-US"/>
              <a:t>ECE 2021</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0"/>
          </p:nvPr>
        </p:nvSpPr>
        <p:spPr/>
        <p:txBody>
          <a:bodyPr/>
          <a:p>
            <a:r>
              <a:rPr lang="en-US"/>
              <a:t>Why Smoothing</a:t>
            </a:r>
            <a:endParaRPr lang="en-US"/>
          </a:p>
        </p:txBody>
      </p:sp>
      <p:sp>
        <p:nvSpPr>
          <p:cNvPr id="3" name="Text Placeholder 2"/>
          <p:cNvSpPr>
            <a:spLocks noGrp="1"/>
          </p:cNvSpPr>
          <p:nvPr>
            <p:ph type="body" sz="quarter" idx="12"/>
          </p:nvPr>
        </p:nvSpPr>
        <p:spPr/>
        <p:txBody>
          <a:bodyPr/>
          <a:p>
            <a:pPr marL="571500" indent="-571500">
              <a:buFont typeface="Arial" panose="020B0604020202020204" pitchFamily="34" charset="0"/>
              <a:buChar char="•"/>
            </a:pPr>
            <a:r>
              <a:rPr lang="en-US" sz="2800"/>
              <a:t>Smoothing is critical to the algorithm--if the test file contain spectrum we have never seen, the occurrence would return 0 and thus make the probability 0.</a:t>
            </a:r>
            <a:endParaRPr lang="en-US" sz="2800"/>
          </a:p>
          <a:p>
            <a:pPr marL="571500" indent="-571500">
              <a:buFont typeface="Arial" panose="020B0604020202020204" pitchFamily="34" charset="0"/>
              <a:buChar char="•"/>
            </a:pPr>
            <a:r>
              <a:rPr lang="en-US" sz="2800"/>
              <a:t>The final outcome would be spoiled even if we successfully recognized the rest of the spectrums.</a:t>
            </a:r>
            <a:endParaRPr lang="en-US" sz="2800"/>
          </a:p>
        </p:txBody>
      </p:sp>
      <p:sp>
        <p:nvSpPr>
          <p:cNvPr id="4" name="Slide Number Placeholder 3"/>
          <p:cNvSpPr>
            <a:spLocks noGrp="1"/>
          </p:cNvSpPr>
          <p:nvPr>
            <p:ph type="sldNum" sz="quarter" idx="4"/>
          </p:nvPr>
        </p:nvSpPr>
        <p:spPr/>
        <p:txBody>
          <a:bodyPr/>
          <a:p>
            <a:fld id="{7DAA0FC6-F71F-4650-BE21-9A15F164E712}"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0"/>
          </p:nvPr>
        </p:nvSpPr>
        <p:spPr/>
        <p:txBody>
          <a:bodyPr/>
          <a:p>
            <a:r>
              <a:rPr lang="en-US"/>
              <a:t>Calculating Probabilities</a:t>
            </a:r>
            <a:endParaRPr lang="en-US"/>
          </a:p>
        </p:txBody>
      </p:sp>
      <p:sp>
        <p:nvSpPr>
          <p:cNvPr id="3" name="Text Placeholder 2"/>
          <p:cNvSpPr>
            <a:spLocks noGrp="1"/>
          </p:cNvSpPr>
          <p:nvPr>
            <p:ph type="body" sz="quarter" idx="12"/>
          </p:nvPr>
        </p:nvSpPr>
        <p:spPr/>
        <p:txBody>
          <a:bodyPr/>
          <a:p>
            <a:pPr marL="571500" indent="-571500">
              <a:buFont typeface="Arial" panose="020B0604020202020204" pitchFamily="34" charset="0"/>
              <a:buChar char="•"/>
            </a:pPr>
            <a:r>
              <a:rPr lang="en-US"/>
              <a:t>The decision is based on cumulative probabilities: we take the product of individual step probabilities.</a:t>
            </a:r>
            <a:endParaRPr lang="en-US"/>
          </a:p>
          <a:p>
            <a:pPr marL="571500" indent="-571500">
              <a:buFont typeface="Arial" panose="020B0604020202020204" pitchFamily="34" charset="0"/>
              <a:buChar char="•"/>
            </a:pPr>
            <a:r>
              <a:rPr lang="en-US"/>
              <a:t>A potential problem here is downflow: the probabilities are fractions and product gets smaller as process goes on.</a:t>
            </a:r>
            <a:endParaRPr lang="en-US"/>
          </a:p>
        </p:txBody>
      </p:sp>
      <p:sp>
        <p:nvSpPr>
          <p:cNvPr id="4" name="Slide Number Placeholder 3"/>
          <p:cNvSpPr>
            <a:spLocks noGrp="1"/>
          </p:cNvSpPr>
          <p:nvPr>
            <p:ph type="sldNum" sz="quarter" idx="4"/>
          </p:nvPr>
        </p:nvSpPr>
        <p:spPr/>
        <p:txBody>
          <a:bodyPr/>
          <a:p>
            <a:fld id="{7DAA0FC6-F71F-4650-BE21-9A15F164E712}"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0"/>
          </p:nvPr>
        </p:nvSpPr>
        <p:spPr/>
        <p:txBody>
          <a:bodyPr/>
          <a:p>
            <a:r>
              <a:rPr lang="en-US"/>
              <a:t>Solution to Downflow</a:t>
            </a:r>
            <a:endParaRPr lang="en-US"/>
          </a:p>
        </p:txBody>
      </p:sp>
      <p:sp>
        <p:nvSpPr>
          <p:cNvPr id="3" name="Text Placeholder 2"/>
          <p:cNvSpPr>
            <a:spLocks noGrp="1"/>
          </p:cNvSpPr>
          <p:nvPr>
            <p:ph type="body" sz="quarter" idx="12"/>
          </p:nvPr>
        </p:nvSpPr>
        <p:spPr/>
        <p:txBody>
          <a:bodyPr/>
          <a:p>
            <a:pPr marL="571500" indent="-571500">
              <a:buFont typeface="Arial" panose="020B0604020202020204" pitchFamily="34" charset="0"/>
              <a:buChar char="•"/>
            </a:pPr>
            <a:r>
              <a:rPr lang="en-US"/>
              <a:t>Take logs of the probabilities and take sums.</a:t>
            </a:r>
            <a:endParaRPr lang="en-US"/>
          </a:p>
          <a:p>
            <a:pPr>
              <a:buFont typeface="Arial" panose="020B0604020202020204" pitchFamily="34" charset="0"/>
            </a:pPr>
            <a:r>
              <a:rPr lang="en-US"/>
              <a:t>	</a:t>
            </a:r>
            <a:endParaRPr lang="en-US"/>
          </a:p>
          <a:p>
            <a:pPr>
              <a:buFont typeface="Arial" panose="020B0604020202020204" pitchFamily="34" charset="0"/>
            </a:pPr>
            <a:endParaRPr lang="en-US"/>
          </a:p>
          <a:p>
            <a:pPr marL="571500" indent="-571500">
              <a:buFont typeface="Arial" panose="020B0604020202020204" pitchFamily="34" charset="0"/>
              <a:buChar char="•"/>
            </a:pPr>
            <a:r>
              <a:rPr lang="en-US"/>
              <a:t>Since log keeps the relation of probabilities, we can still find the largest P</a:t>
            </a:r>
            <a:endParaRPr lang="en-US"/>
          </a:p>
        </p:txBody>
      </p:sp>
      <p:sp>
        <p:nvSpPr>
          <p:cNvPr id="4" name="Slide Number Placeholder 3"/>
          <p:cNvSpPr>
            <a:spLocks noGrp="1"/>
          </p:cNvSpPr>
          <p:nvPr>
            <p:ph type="sldNum" sz="quarter" idx="4"/>
          </p:nvPr>
        </p:nvSpPr>
        <p:spPr/>
        <p:txBody>
          <a:bodyPr/>
          <a:p>
            <a:fld id="{7DAA0FC6-F71F-4650-BE21-9A15F164E712}" type="slidenum">
              <a:rPr lang="en-US" smtClean="0"/>
            </a:fld>
            <a:endParaRPr lang="en-US" dirty="0"/>
          </a:p>
        </p:txBody>
      </p:sp>
      <p:pic>
        <p:nvPicPr>
          <p:cNvPr id="5" name="Picture 4" descr="Screen Shot 2019-12-10 at 15.17.05"/>
          <p:cNvPicPr>
            <a:picLocks noChangeAspect="1"/>
          </p:cNvPicPr>
          <p:nvPr/>
        </p:nvPicPr>
        <p:blipFill>
          <a:blip r:embed="rId1"/>
          <a:stretch>
            <a:fillRect/>
          </a:stretch>
        </p:blipFill>
        <p:spPr>
          <a:xfrm>
            <a:off x="2769235" y="2917190"/>
            <a:ext cx="4242435" cy="11207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0"/>
          </p:nvPr>
        </p:nvSpPr>
        <p:spPr/>
        <p:txBody>
          <a:bodyPr/>
          <a:p>
            <a:r>
              <a:rPr lang="en-US"/>
              <a:t>Result</a:t>
            </a:r>
            <a:endParaRPr lang="en-US"/>
          </a:p>
        </p:txBody>
      </p:sp>
      <p:sp>
        <p:nvSpPr>
          <p:cNvPr id="3" name="Text Placeholder 2"/>
          <p:cNvSpPr>
            <a:spLocks noGrp="1"/>
          </p:cNvSpPr>
          <p:nvPr>
            <p:ph type="body" sz="quarter" idx="12"/>
          </p:nvPr>
        </p:nvSpPr>
        <p:spPr/>
        <p:txBody>
          <a:bodyPr/>
          <a:p>
            <a:pPr marL="571500" indent="-571500">
              <a:buFont typeface="Arial" panose="020B0604020202020204" pitchFamily="34" charset="0"/>
              <a:buChar char="•"/>
            </a:pPr>
            <a:r>
              <a:rPr lang="en-US" sz="2800"/>
              <a:t>The outcome of our recognizing program is decent: it reached a correction rate of 85.71% with most regular solo files successfully recognized.</a:t>
            </a:r>
            <a:endParaRPr lang="en-US" sz="2800"/>
          </a:p>
          <a:p>
            <a:pPr marL="571500" indent="-571500">
              <a:buFont typeface="Arial" panose="020B0604020202020204" pitchFamily="34" charset="0"/>
              <a:buChar char="•"/>
            </a:pPr>
            <a:endParaRPr lang="en-US" sz="2800"/>
          </a:p>
          <a:p>
            <a:pPr marL="571500" indent="-571500">
              <a:buFont typeface="Arial" panose="020B0604020202020204" pitchFamily="34" charset="0"/>
              <a:buChar char="•"/>
            </a:pPr>
            <a:endParaRPr lang="en-US" sz="2800"/>
          </a:p>
          <a:p>
            <a:pPr marL="571500" indent="-571500">
              <a:buFont typeface="Arial" panose="020B0604020202020204" pitchFamily="34" charset="0"/>
              <a:buChar char="•"/>
            </a:pPr>
            <a:r>
              <a:rPr lang="en-US" sz="2800"/>
              <a:t>The mistakes lies in high pitches of piano. The accuracy is also lower when two pitches are simultaneously played.</a:t>
            </a:r>
            <a:endParaRPr lang="en-US" sz="2800"/>
          </a:p>
        </p:txBody>
      </p:sp>
      <p:sp>
        <p:nvSpPr>
          <p:cNvPr id="4" name="Slide Number Placeholder 3"/>
          <p:cNvSpPr>
            <a:spLocks noGrp="1"/>
          </p:cNvSpPr>
          <p:nvPr>
            <p:ph type="sldNum" sz="quarter" idx="4"/>
          </p:nvPr>
        </p:nvSpPr>
        <p:spPr/>
        <p:txBody>
          <a:bodyPr/>
          <a:p>
            <a:fld id="{7DAA0FC6-F71F-4650-BE21-9A15F164E712}" type="slidenum">
              <a:rPr lang="en-US" smtClean="0"/>
            </a:fld>
            <a:endParaRPr lang="en-US" dirty="0"/>
          </a:p>
        </p:txBody>
      </p:sp>
      <p:pic>
        <p:nvPicPr>
          <p:cNvPr id="5" name="Picture 4" descr="Screen Shot 2019-12-10 at 15.20.27"/>
          <p:cNvPicPr>
            <a:picLocks noChangeAspect="1"/>
          </p:cNvPicPr>
          <p:nvPr/>
        </p:nvPicPr>
        <p:blipFill>
          <a:blip r:embed="rId1"/>
          <a:stretch>
            <a:fillRect/>
          </a:stretch>
        </p:blipFill>
        <p:spPr>
          <a:xfrm>
            <a:off x="981075" y="3132455"/>
            <a:ext cx="5016500" cy="889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2"/>
          </p:nvPr>
        </p:nvSpPr>
        <p:spPr/>
        <p:txBody>
          <a:bodyPr/>
          <a:p>
            <a:r>
              <a:rPr lang="en-US" altLang="zh-CN"/>
              <a:t>Training set: current training set used for this version of the program are mainly composed of single pitched, fixed-duration signals</a:t>
            </a:r>
            <a:endParaRPr lang="en-US" altLang="zh-CN"/>
          </a:p>
          <a:p>
            <a:r>
              <a:rPr lang="en-US" altLang="zh-CN"/>
              <a:t>Processing: Fast Fourier Transform fails to take time scale into consideration, causing problems when comparing signals with different durations and unstable signals</a:t>
            </a:r>
            <a:endParaRPr lang="en-US" altLang="zh-CN"/>
          </a:p>
        </p:txBody>
      </p:sp>
      <p:sp>
        <p:nvSpPr>
          <p:cNvPr id="4" name="文本占位符 3"/>
          <p:cNvSpPr>
            <a:spLocks noGrp="1"/>
          </p:cNvSpPr>
          <p:nvPr>
            <p:ph type="body" sz="quarter" idx="10"/>
          </p:nvPr>
        </p:nvSpPr>
        <p:spPr/>
        <p:txBody>
          <a:bodyPr/>
          <a:p>
            <a:r>
              <a:rPr lang="en-US" altLang="zh-CN"/>
              <a:t>Limitations</a:t>
            </a:r>
            <a:endParaRPr lang="en-US" altLang="zh-CN"/>
          </a:p>
        </p:txBody>
      </p:sp>
      <p:sp>
        <p:nvSpPr>
          <p:cNvPr id="2" name="灯片编号占位符 1"/>
          <p:cNvSpPr>
            <a:spLocks noGrp="1"/>
          </p:cNvSpPr>
          <p:nvPr>
            <p:ph type="sldNum" sz="quarter" idx="4"/>
          </p:nvPr>
        </p:nvSpPr>
        <p:spPr/>
        <p:txBody>
          <a:bodyPr/>
          <a:p>
            <a:fld id="{7DAA0FC6-F71F-4650-BE21-9A15F164E712}" type="slidenum">
              <a:rPr lang="en-US" smtClean="0"/>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2"/>
          </p:nvPr>
        </p:nvSpPr>
        <p:spPr/>
        <p:txBody>
          <a:bodyPr/>
          <a:p>
            <a:r>
              <a:rPr lang="zh-CN" altLang="en-US"/>
              <a:t>To fully exploit the value of Bayes deciding algorithm, the next step would be introducing real solo music pieces in diverse categories in large scale</a:t>
            </a:r>
            <a:endParaRPr lang="zh-CN" altLang="en-US"/>
          </a:p>
          <a:p>
            <a:r>
              <a:rPr lang="en-US" altLang="zh-CN"/>
              <a:t>To solve the problem with processing,</a:t>
            </a:r>
            <a:r>
              <a:rPr lang="zh-CN" altLang="en-US"/>
              <a:t> a different </a:t>
            </a:r>
            <a:r>
              <a:rPr lang="en-US" altLang="zh-CN"/>
              <a:t>processing </a:t>
            </a:r>
            <a:r>
              <a:rPr lang="zh-CN" altLang="en-US"/>
              <a:t>algorithm for the program </a:t>
            </a:r>
            <a:r>
              <a:rPr lang="en-US" altLang="zh-CN"/>
              <a:t>is required</a:t>
            </a:r>
            <a:r>
              <a:rPr lang="zh-CN" altLang="en-US"/>
              <a:t> such as Wavelet Transform</a:t>
            </a:r>
            <a:endParaRPr lang="zh-CN" altLang="en-US"/>
          </a:p>
        </p:txBody>
      </p:sp>
      <p:sp>
        <p:nvSpPr>
          <p:cNvPr id="4" name="文本占位符 3"/>
          <p:cNvSpPr>
            <a:spLocks noGrp="1"/>
          </p:cNvSpPr>
          <p:nvPr>
            <p:ph type="body" sz="quarter" idx="10"/>
          </p:nvPr>
        </p:nvSpPr>
        <p:spPr/>
        <p:txBody>
          <a:bodyPr/>
          <a:p>
            <a:r>
              <a:rPr lang="en-US" altLang="zh-CN"/>
              <a:t>Future Perspective</a:t>
            </a:r>
            <a:endParaRPr lang="en-US" altLang="zh-CN"/>
          </a:p>
        </p:txBody>
      </p:sp>
      <p:sp>
        <p:nvSpPr>
          <p:cNvPr id="2" name="灯片编号占位符 1"/>
          <p:cNvSpPr>
            <a:spLocks noGrp="1"/>
          </p:cNvSpPr>
          <p:nvPr>
            <p:ph type="sldNum" sz="quarter" idx="4"/>
          </p:nvPr>
        </p:nvSpPr>
        <p:spPr/>
        <p:txBody>
          <a:bodyPr/>
          <a:p>
            <a:fld id="{7DAA0FC6-F71F-4650-BE21-9A15F164E712}" type="slidenum">
              <a:rPr lang="en-US" smtClean="0"/>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0"/>
          </p:nvPr>
        </p:nvSpPr>
        <p:spPr>
          <a:xfrm>
            <a:off x="457969" y="3123211"/>
            <a:ext cx="9473430" cy="726801"/>
          </a:xfrm>
        </p:spPr>
        <p:txBody>
          <a:bodyPr/>
          <a:p>
            <a:pPr algn="ctr"/>
            <a:r>
              <a:rPr lang="en-US" altLang="zh-CN" sz="5400"/>
              <a:t>Thank you !</a:t>
            </a:r>
            <a:endParaRPr lang="en-US" altLang="zh-CN" sz="5400"/>
          </a:p>
        </p:txBody>
      </p:sp>
      <p:sp>
        <p:nvSpPr>
          <p:cNvPr id="4" name="文本占位符 3"/>
          <p:cNvSpPr>
            <a:spLocks noGrp="1"/>
          </p:cNvSpPr>
          <p:nvPr>
            <p:ph type="body" sz="quarter" idx="12"/>
          </p:nvPr>
        </p:nvSpPr>
        <p:spPr/>
        <p:txBody>
          <a:bodyPr/>
          <a:p>
            <a:endParaRPr lang="zh-CN" altLang="en-US"/>
          </a:p>
        </p:txBody>
      </p:sp>
      <p:sp>
        <p:nvSpPr>
          <p:cNvPr id="2" name="灯片编号占位符 1"/>
          <p:cNvSpPr>
            <a:spLocks noGrp="1"/>
          </p:cNvSpPr>
          <p:nvPr>
            <p:ph type="sldNum" sz="quarter" idx="4"/>
          </p:nvPr>
        </p:nvSpPr>
        <p:spPr/>
        <p:txBody>
          <a:bodyPr/>
          <a:p>
            <a:fld id="{7DAA0FC6-F71F-4650-BE21-9A15F164E712}" type="slidenum">
              <a:rPr lang="en-US" smtClean="0"/>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2"/>
          </p:nvPr>
        </p:nvSpPr>
        <p:spPr/>
        <p:txBody>
          <a:bodyPr/>
          <a:p>
            <a:r>
              <a:rPr lang="en-US" altLang="zh-CN"/>
              <a:t>np.fft.rfft documentation</a:t>
            </a:r>
            <a:r>
              <a:rPr lang="zh-CN" altLang="en-US"/>
              <a:t>. Retrieved from</a:t>
            </a:r>
            <a:endParaRPr lang="zh-CN" altLang="en-US"/>
          </a:p>
          <a:p>
            <a:pPr marL="0" indent="0">
              <a:buNone/>
            </a:pPr>
            <a:r>
              <a:rPr lang="zh-CN" altLang="en-US" sz="2000">
                <a:solidFill>
                  <a:schemeClr val="accent1"/>
                </a:solidFill>
              </a:rPr>
              <a:t>https://docs.scipy.org/doc/numpy/reference/generated/numpy.fft.rfft.html#numpy.fft.rfft</a:t>
            </a:r>
            <a:endParaRPr lang="zh-CN" altLang="en-US" sz="2000">
              <a:solidFill>
                <a:schemeClr val="accent1"/>
              </a:solidFill>
            </a:endParaRPr>
          </a:p>
          <a:p>
            <a:pPr marL="0" indent="0">
              <a:buNone/>
            </a:pPr>
            <a:endParaRPr lang="zh-CN" altLang="en-US" sz="2000">
              <a:solidFill>
                <a:schemeClr val="accent1"/>
              </a:solidFill>
            </a:endParaRPr>
          </a:p>
          <a:p>
            <a:pPr marL="0" lvl="0" indent="0">
              <a:buFont typeface="Wingdings" panose="05000000000000000000" charset="0"/>
              <a:buNone/>
            </a:pPr>
            <a:endParaRPr lang="en-US" altLang="zh-CN">
              <a:solidFill>
                <a:schemeClr val="accent1"/>
              </a:solidFill>
            </a:endParaRPr>
          </a:p>
        </p:txBody>
      </p:sp>
      <p:sp>
        <p:nvSpPr>
          <p:cNvPr id="4" name="文本占位符 3"/>
          <p:cNvSpPr>
            <a:spLocks noGrp="1"/>
          </p:cNvSpPr>
          <p:nvPr>
            <p:ph type="body" sz="quarter" idx="10"/>
          </p:nvPr>
        </p:nvSpPr>
        <p:spPr/>
        <p:txBody>
          <a:bodyPr/>
          <a:p>
            <a:r>
              <a:rPr lang="en-US" altLang="zh-CN"/>
              <a:t>Reference</a:t>
            </a:r>
            <a:endParaRPr lang="en-US" altLang="zh-CN"/>
          </a:p>
        </p:txBody>
      </p:sp>
      <p:sp>
        <p:nvSpPr>
          <p:cNvPr id="2" name="灯片编号占位符 1"/>
          <p:cNvSpPr>
            <a:spLocks noGrp="1"/>
          </p:cNvSpPr>
          <p:nvPr>
            <p:ph type="sldNum" sz="quarter" idx="4"/>
          </p:nvPr>
        </p:nvSpPr>
        <p:spPr/>
        <p:txBody>
          <a:bodyPr/>
          <a:p>
            <a:fld id="{7DAA0FC6-F71F-4650-BE21-9A15F164E712}"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0"/>
          </p:nvPr>
        </p:nvSpPr>
        <p:spPr/>
        <p:txBody>
          <a:bodyPr/>
          <a:p>
            <a:r>
              <a:rPr lang="en-US" altLang="zh-CN"/>
              <a:t>Reading in of files</a:t>
            </a:r>
            <a:endParaRPr lang="en-US" altLang="zh-CN"/>
          </a:p>
        </p:txBody>
      </p:sp>
      <p:sp>
        <p:nvSpPr>
          <p:cNvPr id="4" name="文本占位符 3"/>
          <p:cNvSpPr>
            <a:spLocks noGrp="1"/>
          </p:cNvSpPr>
          <p:nvPr>
            <p:ph type="body" sz="quarter" idx="12"/>
          </p:nvPr>
        </p:nvSpPr>
        <p:spPr/>
        <p:txBody>
          <a:bodyPr/>
          <a:p>
            <a:pPr marL="571500" indent="-571500">
              <a:buFont typeface="Arial" panose="020B0604020202020204" pitchFamily="34" charset="0"/>
              <a:buChar char="•"/>
            </a:pPr>
            <a:r>
              <a:rPr lang="en-US" altLang="zh-CN">
                <a:sym typeface="+mn-ea"/>
              </a:rPr>
              <a:t>Reading in a list of categorized, single-pitched, and fixed-duration *.wav files in performed with different instruments </a:t>
            </a:r>
            <a:endParaRPr lang="en-US" altLang="zh-CN"/>
          </a:p>
          <a:p>
            <a:pPr marL="571500" indent="-571500">
              <a:buFont typeface="Arial" panose="020B0604020202020204" pitchFamily="34" charset="0"/>
              <a:buChar char="•"/>
            </a:pPr>
            <a:r>
              <a:rPr lang="en-US" altLang="zh-CN"/>
              <a:t>Before the processing of time-domain signals first modify them for better results</a:t>
            </a:r>
            <a:endParaRPr lang="en-US" altLang="zh-CN"/>
          </a:p>
          <a:p>
            <a:pPr marL="571500" indent="-571500">
              <a:buFont typeface="Arial" panose="020B0604020202020204" pitchFamily="34" charset="0"/>
              <a:buChar char="•"/>
            </a:pPr>
            <a:r>
              <a:rPr lang="en-US" altLang="zh-CN"/>
              <a:t>Categorization: categorize the input signal by categories of instruments</a:t>
            </a:r>
            <a:endParaRPr lang="en-US" altLang="zh-CN"/>
          </a:p>
          <a:p>
            <a:pPr marL="571500" indent="-571500">
              <a:buFont typeface="Arial" panose="020B0604020202020204" pitchFamily="34" charset="0"/>
              <a:buChar char="•"/>
            </a:pPr>
            <a:r>
              <a:rPr lang="en-US" altLang="zh-CN"/>
              <a:t>Normalization: normalize the amplitude of the signal</a:t>
            </a:r>
            <a:endParaRPr lang="en-US" altLang="zh-CN"/>
          </a:p>
        </p:txBody>
      </p:sp>
      <p:sp>
        <p:nvSpPr>
          <p:cNvPr id="2" name="灯片编号占位符 1"/>
          <p:cNvSpPr>
            <a:spLocks noGrp="1"/>
          </p:cNvSpPr>
          <p:nvPr>
            <p:ph type="sldNum" sz="quarter" idx="4"/>
          </p:nvPr>
        </p:nvSpPr>
        <p:spPr/>
        <p:txBody>
          <a:bodyPr/>
          <a:p>
            <a:fld id="{7D9BB5D0-35E4-459D-AEF3-FE4D7C45CC19}"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0"/>
          </p:nvPr>
        </p:nvSpPr>
        <p:spPr/>
        <p:txBody>
          <a:bodyPr/>
          <a:p>
            <a:r>
              <a:rPr lang="en-US" altLang="zh-CN"/>
              <a:t>Pre-Decision Processing</a:t>
            </a:r>
            <a:endParaRPr lang="en-US" altLang="zh-CN"/>
          </a:p>
        </p:txBody>
      </p:sp>
      <p:sp>
        <p:nvSpPr>
          <p:cNvPr id="4" name="文本占位符 3"/>
          <p:cNvSpPr>
            <a:spLocks noGrp="1"/>
          </p:cNvSpPr>
          <p:nvPr>
            <p:ph type="body" sz="quarter" idx="12"/>
          </p:nvPr>
        </p:nvSpPr>
        <p:spPr/>
        <p:txBody>
          <a:bodyPr/>
          <a:p>
            <a:pPr marL="571500" indent="-571500">
              <a:buFont typeface="Arial" panose="020B0604020202020204" pitchFamily="34" charset="0"/>
              <a:buChar char="•"/>
            </a:pPr>
            <a:r>
              <a:rPr lang="en-US" altLang="zh-CN">
                <a:sym typeface="+mn-ea"/>
              </a:rPr>
              <a:t>After reading, process the input signals </a:t>
            </a:r>
            <a:r>
              <a:rPr lang="en-US" altLang="zh-CN"/>
              <a:t>via Discrete Fourier Transform.</a:t>
            </a:r>
            <a:endParaRPr lang="en-US" altLang="zh-CN"/>
          </a:p>
          <a:p>
            <a:pPr marL="571500" indent="-571500">
              <a:buFont typeface="Arial" panose="020B0604020202020204" pitchFamily="34" charset="0"/>
              <a:buChar char="•"/>
            </a:pPr>
            <a:r>
              <a:rPr lang="en-US" altLang="zh-CN"/>
              <a:t>The resulting DFT array will be used as training set</a:t>
            </a:r>
            <a:endParaRPr lang="en-US" altLang="zh-CN"/>
          </a:p>
          <a:p>
            <a:pPr marL="571500" indent="-571500">
              <a:buFont typeface="Arial" panose="020B0604020202020204" pitchFamily="34" charset="0"/>
              <a:buChar char="•"/>
            </a:pPr>
            <a:r>
              <a:rPr lang="en-US" altLang="zh-CN"/>
              <a:t>Same processing precedure will be appled to test signals later</a:t>
            </a:r>
            <a:endParaRPr lang="en-US" altLang="zh-CN"/>
          </a:p>
        </p:txBody>
      </p:sp>
      <p:sp>
        <p:nvSpPr>
          <p:cNvPr id="2" name="灯片编号占位符 1"/>
          <p:cNvSpPr>
            <a:spLocks noGrp="1"/>
          </p:cNvSpPr>
          <p:nvPr>
            <p:ph type="sldNum" sz="quarter" idx="4"/>
          </p:nvPr>
        </p:nvSpPr>
        <p:spPr/>
        <p:txBody>
          <a:bodyPr/>
          <a:p>
            <a:fld id="{7D9BB5D0-35E4-459D-AEF3-FE4D7C45CC19}"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占位符 3"/>
          <p:cNvSpPr>
            <a:spLocks noGrp="1"/>
          </p:cNvSpPr>
          <p:nvPr>
            <p:ph type="body" sz="quarter" idx="10"/>
          </p:nvPr>
        </p:nvSpPr>
        <p:spPr/>
        <p:txBody>
          <a:bodyPr/>
          <a:p>
            <a:r>
              <a:rPr lang="en-US" altLang="zh-CN" sz="3600" b="0">
                <a:latin typeface="Arial" panose="020B0604020202020204" pitchFamily="34" charset="0"/>
                <a:ea typeface="Arial" panose="020B0604020202020204" pitchFamily="34" charset="0"/>
                <a:cs typeface="Arial" panose="020B0604020202020204" pitchFamily="34" charset="0"/>
              </a:rPr>
              <a:t>Library Used</a:t>
            </a:r>
            <a:endParaRPr lang="en-US" altLang="zh-CN" sz="3600" b="0">
              <a:latin typeface="Arial" panose="020B0604020202020204" pitchFamily="34" charset="0"/>
              <a:ea typeface="Arial" panose="020B0604020202020204" pitchFamily="34" charset="0"/>
              <a:cs typeface="Arial" panose="020B0604020202020204" pitchFamily="34" charset="0"/>
            </a:endParaRPr>
          </a:p>
        </p:txBody>
      </p:sp>
      <p:sp>
        <p:nvSpPr>
          <p:cNvPr id="2" name="灯片编号占位符 1"/>
          <p:cNvSpPr>
            <a:spLocks noGrp="1"/>
          </p:cNvSpPr>
          <p:nvPr>
            <p:ph type="sldNum" sz="quarter" idx="4"/>
          </p:nvPr>
        </p:nvSpPr>
        <p:spPr/>
        <p:txBody>
          <a:bodyPr/>
          <a:p>
            <a:fld id="{7DAA0FC6-F71F-4650-BE21-9A15F164E712}" type="slidenum">
              <a:rPr lang="en-US" smtClean="0"/>
            </a:fld>
            <a:endParaRPr lang="en-US" dirty="0"/>
          </a:p>
        </p:txBody>
      </p:sp>
      <p:pic>
        <p:nvPicPr>
          <p:cNvPr id="5" name="图片 4"/>
          <p:cNvPicPr>
            <a:picLocks noChangeAspect="1"/>
          </p:cNvPicPr>
          <p:nvPr/>
        </p:nvPicPr>
        <p:blipFill>
          <a:blip r:embed="rId1"/>
          <a:stretch>
            <a:fillRect/>
          </a:stretch>
        </p:blipFill>
        <p:spPr>
          <a:xfrm>
            <a:off x="527685" y="1446530"/>
            <a:ext cx="8533130" cy="5511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
          </p:nvPr>
        </p:nvSpPr>
        <p:spPr/>
        <p:txBody>
          <a:bodyPr/>
          <a:p>
            <a:fld id="{7DAA0FC6-F71F-4650-BE21-9A15F164E712}" type="slidenum">
              <a:rPr lang="en-US" smtClean="0"/>
            </a:fld>
            <a:endParaRPr lang="en-US" dirty="0"/>
          </a:p>
        </p:txBody>
      </p:sp>
      <p:pic>
        <p:nvPicPr>
          <p:cNvPr id="5" name="图片 4"/>
          <p:cNvPicPr>
            <a:picLocks noChangeAspect="1"/>
          </p:cNvPicPr>
          <p:nvPr>
            <p:custDataLst>
              <p:tags r:id="rId1"/>
            </p:custDataLst>
          </p:nvPr>
        </p:nvPicPr>
        <p:blipFill>
          <a:blip r:embed="rId2"/>
          <a:stretch>
            <a:fillRect/>
          </a:stretch>
        </p:blipFill>
        <p:spPr>
          <a:xfrm>
            <a:off x="654685" y="2014220"/>
            <a:ext cx="8944610" cy="4168140"/>
          </a:xfrm>
          <a:prstGeom prst="rect">
            <a:avLst/>
          </a:prstGeom>
        </p:spPr>
      </p:pic>
      <p:sp>
        <p:nvSpPr>
          <p:cNvPr id="8" name="文本占位符 3"/>
          <p:cNvSpPr>
            <a:spLocks noGrp="1"/>
          </p:cNvSpPr>
          <p:nvPr/>
        </p:nvSpPr>
        <p:spPr>
          <a:xfrm>
            <a:off x="520700" y="890905"/>
            <a:ext cx="9473565" cy="887730"/>
          </a:xfrm>
          <a:prstGeom prst="rect">
            <a:avLst/>
          </a:prstGeom>
        </p:spPr>
        <p:txBody>
          <a:bodyPr vert="horz"/>
          <a:lstStyle>
            <a:lvl1pPr marL="0" indent="0" algn="l" defTabSz="509270" rtl="0" eaLnBrk="1" latinLnBrk="0" hangingPunct="1">
              <a:spcBef>
                <a:spcPct val="20000"/>
              </a:spcBef>
              <a:buFont typeface="Arial" panose="020B0604020202020204"/>
              <a:buNone/>
              <a:defRPr sz="3600" b="0" i="0" kern="1200" baseline="0">
                <a:solidFill>
                  <a:srgbClr val="13294B"/>
                </a:solidFill>
                <a:latin typeface="Arial" panose="020B0604020202020204" pitchFamily="34" charset="0"/>
                <a:ea typeface="Arial" panose="020B0604020202020204" pitchFamily="34" charset="0"/>
                <a:cs typeface="Arial" panose="020B0604020202020204" pitchFamily="34" charset="0"/>
              </a:defRPr>
            </a:lvl1pPr>
            <a:lvl2pPr marL="827405" indent="-318135" algn="l" defTabSz="509270" rtl="0" eaLnBrk="1" latinLnBrk="0" hangingPunct="1">
              <a:spcBef>
                <a:spcPct val="20000"/>
              </a:spcBef>
              <a:buFont typeface="Arial" panose="020B0604020202020204"/>
              <a:buChar char="–"/>
              <a:defRPr sz="3100" kern="1200">
                <a:solidFill>
                  <a:schemeClr val="tx1"/>
                </a:solidFill>
                <a:latin typeface="+mn-lt"/>
                <a:ea typeface="+mn-ea"/>
                <a:cs typeface="+mn-cs"/>
              </a:defRPr>
            </a:lvl2pPr>
            <a:lvl3pPr marL="1273175" indent="-254635" algn="l" defTabSz="509270" rtl="0" eaLnBrk="1" latinLnBrk="0" hangingPunct="1">
              <a:spcBef>
                <a:spcPct val="20000"/>
              </a:spcBef>
              <a:buFont typeface="Arial" panose="020B0604020202020204"/>
              <a:buChar char="•"/>
              <a:defRPr sz="2700" kern="1200">
                <a:solidFill>
                  <a:schemeClr val="tx1"/>
                </a:solidFill>
                <a:latin typeface="+mn-lt"/>
                <a:ea typeface="+mn-ea"/>
                <a:cs typeface="+mn-cs"/>
              </a:defRPr>
            </a:lvl3pPr>
            <a:lvl4pPr marL="1782445" indent="-254635" algn="l" defTabSz="509270" rtl="0" eaLnBrk="1" latinLnBrk="0" hangingPunct="1">
              <a:spcBef>
                <a:spcPct val="20000"/>
              </a:spcBef>
              <a:buFont typeface="Arial" panose="020B0604020202020204"/>
              <a:buChar char="–"/>
              <a:defRPr sz="2200" kern="1200">
                <a:solidFill>
                  <a:schemeClr val="tx1"/>
                </a:solidFill>
                <a:latin typeface="+mn-lt"/>
                <a:ea typeface="+mn-ea"/>
                <a:cs typeface="+mn-cs"/>
              </a:defRPr>
            </a:lvl4pPr>
            <a:lvl5pPr marL="2291715" indent="-254635" algn="l" defTabSz="509270" rtl="0" eaLnBrk="1" latinLnBrk="0" hangingPunct="1">
              <a:spcBef>
                <a:spcPct val="20000"/>
              </a:spcBef>
              <a:buFont typeface="Arial" panose="020B0604020202020204"/>
              <a:buChar char="»"/>
              <a:defRPr sz="2200" kern="1200">
                <a:solidFill>
                  <a:schemeClr val="tx1"/>
                </a:solidFill>
                <a:latin typeface="+mn-lt"/>
                <a:ea typeface="+mn-ea"/>
                <a:cs typeface="+mn-cs"/>
              </a:defRPr>
            </a:lvl5pPr>
            <a:lvl6pPr marL="2800985" indent="-254635" algn="l" defTabSz="509270" rtl="0" eaLnBrk="1" latinLnBrk="0" hangingPunct="1">
              <a:spcBef>
                <a:spcPct val="20000"/>
              </a:spcBef>
              <a:buFont typeface="Arial" panose="020B0604020202020204"/>
              <a:buChar char="•"/>
              <a:defRPr sz="2200" kern="1200">
                <a:solidFill>
                  <a:schemeClr val="tx1"/>
                </a:solidFill>
                <a:latin typeface="+mn-lt"/>
                <a:ea typeface="+mn-ea"/>
                <a:cs typeface="+mn-cs"/>
              </a:defRPr>
            </a:lvl6pPr>
            <a:lvl7pPr marL="3310255" indent="-254635" algn="l" defTabSz="509270" rtl="0" eaLnBrk="1" latinLnBrk="0" hangingPunct="1">
              <a:spcBef>
                <a:spcPct val="20000"/>
              </a:spcBef>
              <a:buFont typeface="Arial" panose="020B0604020202020204"/>
              <a:buChar char="•"/>
              <a:defRPr sz="2200" kern="1200">
                <a:solidFill>
                  <a:schemeClr val="tx1"/>
                </a:solidFill>
                <a:latin typeface="+mn-lt"/>
                <a:ea typeface="+mn-ea"/>
                <a:cs typeface="+mn-cs"/>
              </a:defRPr>
            </a:lvl7pPr>
            <a:lvl8pPr marL="3819525" indent="-254635" algn="l" defTabSz="509270" rtl="0" eaLnBrk="1" latinLnBrk="0" hangingPunct="1">
              <a:spcBef>
                <a:spcPct val="20000"/>
              </a:spcBef>
              <a:buFont typeface="Arial" panose="020B0604020202020204"/>
              <a:buChar char="•"/>
              <a:defRPr sz="2200" kern="1200">
                <a:solidFill>
                  <a:schemeClr val="tx1"/>
                </a:solidFill>
                <a:latin typeface="+mn-lt"/>
                <a:ea typeface="+mn-ea"/>
                <a:cs typeface="+mn-cs"/>
              </a:defRPr>
            </a:lvl8pPr>
            <a:lvl9pPr marL="4328795" indent="-254635" algn="l" defTabSz="509270" rtl="0" eaLnBrk="1" latinLnBrk="0" hangingPunct="1">
              <a:spcBef>
                <a:spcPct val="20000"/>
              </a:spcBef>
              <a:buFont typeface="Arial" panose="020B0604020202020204"/>
              <a:buChar char="•"/>
              <a:defRPr sz="2200" kern="1200">
                <a:solidFill>
                  <a:schemeClr val="tx1"/>
                </a:solidFill>
                <a:latin typeface="+mn-lt"/>
                <a:ea typeface="+mn-ea"/>
                <a:cs typeface="+mn-cs"/>
              </a:defRPr>
            </a:lvl9pPr>
          </a:lstStyle>
          <a:p>
            <a:pPr/>
            <a:r>
              <a:rPr lang="en-US" altLang="zh-CN"/>
              <a:t> Working flow for processing of a single file</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a:t>P(A|B) is a conditional probability of A given B is true</a:t>
            </a:r>
            <a:endParaRPr lang="en-US"/>
          </a:p>
          <a:p>
            <a:pPr marL="0" indent="0">
              <a:buNone/>
            </a:pPr>
            <a:endParaRPr lang="en-US"/>
          </a:p>
          <a:p>
            <a:pPr marL="0" indent="0">
              <a:buNone/>
            </a:pPr>
            <a:endParaRPr lang="en-US"/>
          </a:p>
          <a:p>
            <a:r>
              <a:rPr lang="en-US"/>
              <a:t>The probability of P(B|A) can therefore be estimated based on the probability P(A|B)</a:t>
            </a:r>
            <a:endParaRPr lang="en-US"/>
          </a:p>
        </p:txBody>
      </p:sp>
      <p:sp>
        <p:nvSpPr>
          <p:cNvPr id="3" name="Text Placeholder 2"/>
          <p:cNvSpPr>
            <a:spLocks noGrp="1"/>
          </p:cNvSpPr>
          <p:nvPr>
            <p:ph type="body" sz="quarter" idx="10"/>
          </p:nvPr>
        </p:nvSpPr>
        <p:spPr/>
        <p:txBody>
          <a:bodyPr/>
          <a:lstStyle/>
          <a:p>
            <a:r>
              <a:rPr lang="en-US"/>
              <a:t>Bayes Theorem</a:t>
            </a:r>
            <a:endParaRPr lang="en-US"/>
          </a:p>
        </p:txBody>
      </p:sp>
      <p:pic>
        <p:nvPicPr>
          <p:cNvPr id="4" name="334E55B0-647D-440b-865C-3EC943EB4CBC-1" descr="/var/folders/b1/6hfzklj5171_cptp2sp_9hf00000gn/T/com.kingsoft.wpsoffice.mac/wpsoffice.i30446wpsoffice"/>
          <p:cNvPicPr>
            <a:picLocks noChangeAspect="1"/>
          </p:cNvPicPr>
          <p:nvPr/>
        </p:nvPicPr>
        <p:blipFill>
          <a:blip r:embed="rId1"/>
          <a:stretch>
            <a:fillRect/>
          </a:stretch>
        </p:blipFill>
        <p:spPr>
          <a:xfrm>
            <a:off x="861695" y="3272155"/>
            <a:ext cx="8990330" cy="71564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0"/>
          </p:nvPr>
        </p:nvSpPr>
        <p:spPr/>
        <p:txBody>
          <a:bodyPr/>
          <a:p>
            <a:r>
              <a:rPr lang="en-US"/>
              <a:t>Training Process</a:t>
            </a:r>
            <a:endParaRPr lang="en-US"/>
          </a:p>
        </p:txBody>
      </p:sp>
      <p:sp>
        <p:nvSpPr>
          <p:cNvPr id="3" name="Text Placeholder 2"/>
          <p:cNvSpPr>
            <a:spLocks noGrp="1"/>
          </p:cNvSpPr>
          <p:nvPr>
            <p:ph type="body" sz="quarter" idx="12"/>
          </p:nvPr>
        </p:nvSpPr>
        <p:spPr/>
        <p:txBody>
          <a:bodyPr/>
          <a:p>
            <a:pPr>
              <a:buFont typeface="Arial" panose="020B0604020202020204" pitchFamily="34" charset="0"/>
            </a:pPr>
            <a:endParaRPr lang="en-US"/>
          </a:p>
          <a:p>
            <a:pPr marL="571500" indent="-571500">
              <a:buFont typeface="Arial" panose="020B0604020202020204" pitchFamily="34" charset="0"/>
              <a:buChar char="•"/>
            </a:pPr>
            <a:r>
              <a:rPr lang="en-US"/>
              <a:t>counting the occurrence of a certain spectrum in training data</a:t>
            </a:r>
            <a:endParaRPr lang="en-US"/>
          </a:p>
          <a:p>
            <a:pPr marL="571500" indent="-571500">
              <a:buFont typeface="Arial" panose="020B0604020202020204" pitchFamily="34" charset="0"/>
              <a:buChar char="•"/>
            </a:pPr>
            <a:r>
              <a:rPr lang="en-US"/>
              <a:t>smoothing data</a:t>
            </a:r>
            <a:endParaRPr lang="en-US"/>
          </a:p>
          <a:p>
            <a:pPr marL="571500" indent="-571500">
              <a:buFont typeface="Arial" panose="020B0604020202020204" pitchFamily="34" charset="0"/>
              <a:buChar char="•"/>
            </a:pPr>
            <a:r>
              <a:rPr lang="en-US"/>
              <a:t>calculating probabilities</a:t>
            </a:r>
            <a:endParaRPr lang="en-US"/>
          </a:p>
        </p:txBody>
      </p:sp>
      <p:sp>
        <p:nvSpPr>
          <p:cNvPr id="4" name="Slide Number Placeholder 3"/>
          <p:cNvSpPr>
            <a:spLocks noGrp="1"/>
          </p:cNvSpPr>
          <p:nvPr>
            <p:ph type="sldNum" sz="quarter" idx="4"/>
          </p:nvPr>
        </p:nvSpPr>
        <p:spPr/>
        <p:txBody>
          <a:bodyPr/>
          <a:p>
            <a:fld id="{7DAA0FC6-F71F-4650-BE21-9A15F164E712}" type="slidenum">
              <a:rPr lang="en-US"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0"/>
          </p:nvPr>
        </p:nvSpPr>
        <p:spPr/>
        <p:txBody>
          <a:bodyPr/>
          <a:p>
            <a:r>
              <a:rPr lang="en-US"/>
              <a:t>Counting Occurrence </a:t>
            </a:r>
            <a:endParaRPr lang="en-US"/>
          </a:p>
        </p:txBody>
      </p:sp>
      <p:sp>
        <p:nvSpPr>
          <p:cNvPr id="3" name="Text Placeholder 2"/>
          <p:cNvSpPr>
            <a:spLocks noGrp="1"/>
          </p:cNvSpPr>
          <p:nvPr>
            <p:ph type="body" sz="quarter" idx="12"/>
          </p:nvPr>
        </p:nvSpPr>
        <p:spPr/>
        <p:txBody>
          <a:bodyPr/>
          <a:p>
            <a:pPr marL="571500" indent="-571500">
              <a:buFont typeface="Arial" panose="020B0604020202020204" pitchFamily="34" charset="0"/>
              <a:buChar char="•"/>
            </a:pPr>
            <a:r>
              <a:rPr lang="en-US"/>
              <a:t>The occurrence of spectrum allows the computer to get hold of the basic distribution of P(spec|instru).</a:t>
            </a:r>
            <a:endParaRPr lang="en-US"/>
          </a:p>
          <a:p>
            <a:pPr marL="571500" indent="-571500">
              <a:buFont typeface="Arial" panose="020B0604020202020204" pitchFamily="34" charset="0"/>
              <a:buChar char="•"/>
            </a:pPr>
            <a:r>
              <a:rPr lang="en-US"/>
              <a:t> Using the Bayes Theorem, this can be used to get P(instru|spec).</a:t>
            </a:r>
            <a:endParaRPr lang="en-US"/>
          </a:p>
        </p:txBody>
      </p:sp>
      <p:sp>
        <p:nvSpPr>
          <p:cNvPr id="4" name="Slide Number Placeholder 3"/>
          <p:cNvSpPr>
            <a:spLocks noGrp="1"/>
          </p:cNvSpPr>
          <p:nvPr>
            <p:ph type="sldNum" sz="quarter" idx="4"/>
          </p:nvPr>
        </p:nvSpPr>
        <p:spPr/>
        <p:txBody>
          <a:bodyPr/>
          <a:p>
            <a:fld id="{7DAA0FC6-F71F-4650-BE21-9A15F164E712}" type="slidenum">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0"/>
          </p:nvPr>
        </p:nvSpPr>
        <p:spPr/>
        <p:txBody>
          <a:bodyPr/>
          <a:p>
            <a:r>
              <a:rPr lang="en-US"/>
              <a:t>Smoothing data</a:t>
            </a:r>
            <a:endParaRPr lang="en-US"/>
          </a:p>
        </p:txBody>
      </p:sp>
      <p:sp>
        <p:nvSpPr>
          <p:cNvPr id="3" name="Text Placeholder 2"/>
          <p:cNvSpPr>
            <a:spLocks noGrp="1"/>
          </p:cNvSpPr>
          <p:nvPr>
            <p:ph type="body" sz="quarter" idx="12"/>
          </p:nvPr>
        </p:nvSpPr>
        <p:spPr/>
        <p:txBody>
          <a:bodyPr/>
          <a:p>
            <a:pPr marL="457200" indent="-457200">
              <a:buFont typeface="Arial" panose="020B0604020202020204" pitchFamily="34" charset="0"/>
              <a:buChar char="•"/>
            </a:pPr>
            <a:r>
              <a:rPr lang="en-US" sz="2800"/>
              <a:t>Smoothing assigns non-zero probabiities to unseen words. Since all probabilities have to add up to 1, this means we need to reduce the estimated probabilities of the words we have seen. Smoothing moves mass from the seen words to the unseen words.</a:t>
            </a:r>
            <a:endParaRPr lang="en-US" sz="2800"/>
          </a:p>
        </p:txBody>
      </p:sp>
      <p:sp>
        <p:nvSpPr>
          <p:cNvPr id="4" name="Slide Number Placeholder 3"/>
          <p:cNvSpPr>
            <a:spLocks noGrp="1"/>
          </p:cNvSpPr>
          <p:nvPr>
            <p:ph type="sldNum" sz="quarter" idx="4"/>
          </p:nvPr>
        </p:nvSpPr>
        <p:spPr/>
        <p:txBody>
          <a:bodyPr/>
          <a:p>
            <a:fld id="{7DAA0FC6-F71F-4650-BE21-9A15F164E712}" type="slidenum">
              <a:rPr lang="en-US" smtClean="0"/>
            </a:fld>
            <a:endParaRPr lang="en-US" dirty="0"/>
          </a:p>
        </p:txBody>
      </p:sp>
    </p:spTree>
  </p:cSld>
  <p:clrMapOvr>
    <a:masterClrMapping/>
  </p:clrMapOvr>
</p:sld>
</file>

<file path=ppt/tags/tag1.xml><?xml version="1.0" encoding="utf-8"?>
<p:tagLst xmlns:p="http://schemas.openxmlformats.org/presentationml/2006/main">
  <p:tag name="REFSHAPE" val="377506292"/>
  <p:tag name="KSO_WM_UNIT_PLACING_PICTURE_USER_VIEWPORT" val="{&quot;height&quot;:5508,&quot;width&quot;:11820}"/>
</p:tagLst>
</file>

<file path=ppt/theme/theme1.xml><?xml version="1.0" encoding="utf-8"?>
<a:theme xmlns:a="http://schemas.openxmlformats.org/drawingml/2006/main" name="1_Cover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 Slides - Blue Tex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gICAiSW1nU2V0dGluZ0pzb24iIDogIntcImRwaVwiOlwiNjAwXCIsXCJmb3JtYXRcIjpcIlBOR1wiLFwidHJhbnNwYXJlbnRcIjp0cnVlLFwiYXV0b1wiOnRydWV9IiwKICAgIkxhdGV4IiA6ICJYRnNnVUNoQmZFSXBJRDFjWm5KaFkzdFFLRUVzSUVJcGZYdFFLRUlwZlNBOUlGeG1jbUZqZTFBb1FTa2dLaUJRS0VKOFFTbDllMUFvUWlsOUlEMGdVQ2hDZkVFcElDb2dYR1p5WVdON1VDaEJLWDE3VUNoQ0tYMGdJRnh3Y205d2RHOGdVQ2hDZkVFcElGeGQiLAogICAiTGF0ZXhJbWdCYXNlNjQiIDogImlWQk9SdzBLR2dvQUFBQU5TVWhFVWdBQUNad0FBQURFQkFNQUFBRGpCbXRoQUFBQU1GQk1WRVgvLy84QUFBQUFBQUFBQUFBQUFBQUFBQUFBQUFBQUFBQUFBQUFBQUFBQUFBQUFBQUFBQUFBQUFBQUFBQUFBQUFBdjNhQjdBQUFBRDNSU1RsTUF1Ky9kelpsVUVHYUpxeUoyTWtRZjdwNlRBQUFBQ1hCSVdYTUFBQTdFQUFBT3hBR1ZLdzRiQUFBZ0FFbEVRVlI0QWUxOWI0d2t4M1ZmNys3dHp2NmZzMk5HaVkxNERrZEdNbVRKYzlDUmtVQTdtcFY0dEEwWjhKNElVUVpKd2JPUURBaTI0Y3lhRkJES1VEQUx5LzVBK01PZURSQ0tBeHR6Tk16WW9KWE1tYkFDSjVLMUs4V0lBdmpEckpVNEg3VVRLUUtjR1BEczdSN05meUk3Ny9WMFZiMzZPMTA5M2JzOVBkTWZadXAvL2Q2clY2OWZ2YXJ1RG9JcHZKWSttQlBSYXorU1U4TkptdjFVZjNTcGN3Q1lCTVlRNk8vY0hBMFlTcHdENWtRNEpxZFFJdmwrZVc5eUNKb2hkWEdnK2FPdTNISHlHcGZIcVQxVzNjWFRPd25xNXc0d0dZd0lhWGlTQURBVXlSMXpNaGlUVXlxUmZDL2NuUnlDWmtnZEhGZ05qMnk1ZjNQTGxwTXMvWmw3dThrS1psK3ErNWF0elkwblJFN3VBTzB3QkloaHFCSytxaWFKK0xsaUZ0MldJcFJNdml1Tm55b0Z0Vk5QUk8xdEd3dldRbXVXcllxY3ZsWi92NXh3YnJHNXNHL3I2NEJrNVEzUUFVT0Z0eGErcVNhSitIbGlGcjJXSTVSUXZsOCt1N0JiYnpuNFhBd3FMb1Y3TmlCejRXdTJySVRweHhjbEk5dDI1RFZLY000QUhUQlVEanJWMlhsaVZvRk5lRHlwZkcrRUYzWHJuWEFHbnlmOHVYcElyOU1IUDY3ZWc3cXZXL0cwUW5zZXI3UW85eERlLytndjg3eGdLZHdTa2N4Q280bGFEYTNMNUtXUTVvMEQwQnZHWTNRb3doQUc0NDdnaVV1ZFpZZFo5RmVPME9neFNDemZyWHZsWUVtWnFXakxNd2hpWjNzU3ZTdmhaU2xPSS9Yd0RSbzFoNnRhRCtFSFJNbE9naFpFNllTaGtVUUZIYnRqZHo0TWI1Tit4Z0RvRFVQbkZCa01senJMRGpPaHZCVEJrV09RWEw1WEpMa29CWGRLUjhUeTh5OThQODZpdTQvajllU0hJWGk2UjZrY2hLcTV4bk5Yb0JxUFdBTkx6Nyt3alQyOE8rcmg4WTlpNUoyODlFSjR5TU9aQlVZU3RlbHdxM2RDU1lHUEFkQWJ4aTgrK1FQSXFkTVhoNnpDeU9rTzQ0cExuV1dIbWZWV2x2K1JZK0FoMzQzdmxZVXJwYWFqQ2JPRzZhdy9CMjF6bDBXQTZrcmQ3bVE2QUZNdUdXTmd1bkZMdmZMcklWRVlhNkYxaHpGWjA3WlNMcUtDcDZsN1RHNWhEZEJkSTBsakF2U0ZBYmNJc2Y1K3RrNXVHQTUxbGpGbVFuMHBncTR4OEpIdkEvc1dmeW40VkJJaWVtRW83anRMTUlXSXovT1NtRndhdFRWUWcxcWlNV0UvcEh1Z1hhTGNnbDVDaldoczE1SG9JaXJZNXNwVmEyRU85TWtWbWpvZVFGOFl5OUI5bjNlL0NyR3RPT1pRWnhsajV0MlhKT0FhQXgvNVhwZnVjeVZoVHZuSUFQVkN6Z0M4RERhWE1NLzJ3enMyZ2pkaHJvVzJURG05R2RJem9EaEpiN01DODlUeHpoSXorSGNSdFV6cFZmb2FBTGdUbWpZZVFGOFlpekpQb1RwekxqclVXY2FZS2ZWbENMdkd3RXUrNndsMnZzckFzTW1tb1M3Wkk3QkxGdDVrQkZYQ1YxaFErMStBZ25iSG1sUzhRWmFYdUlBTnczOWcrY3M1clRZZFJBVnRRU0NEd2Y4QnF1eFlHdytnTHd4Z0t2VkhQZzFvZG9iWUhPb3NZOHljRnlVSk9NYkFUNzczWjZ2TjRvc0VlbDV1RTVqYm9kQXdxL0xVSnFXQ29BZjFrbzF2QlFvZWtyb2Q2blJyMkJkK3BJcHYwRVZVMExWcjRYVWtTbmJualFQUUcwYWJMdnlEQUYxcDE0YTAyOVZaeHBoOVdWMzA4cTR4OEpQdkJiN3lMenJOVTR3UDNUVjdoSDVRVTJ5QkV4emI3WmhLK0RHbzJDY1ZyVUUwK0k1STdqR050NWo1UVFxTUgzUVJ0ZUV3T2R1dmdEYVhuM1VZQjZBM2pKYXNURGVBVTdGeXRhdXpqREdQei94aXRlQWFBei81WGhLTGltS1JPRU1qT0lDdXJEc2lHc0NNNGk2eG10Mk9XUTEvRlFydWtZcldvT0lRZ3NVZXNkWVdaTSs3dFJHL0RCZFJjdzZUcy90cUxWU2VkUmdIb0RlTXB1eTVRN3MyM3FheHE3T01NZnN4dXZpbFhXUGdLZCtOaEZ0ZnhXZEtlUkhDR1V4cGxJNWhDdldINUxyc21NRnJxS1Z1SmVHTDRoQUtxbER4SnF1NHp1WXJTOGprMzBHVXkrVGNEUGVhb2ZLc3d6Z0F2V0UwSkM5akVBQ25ZdStsVloxbGpUa1QvaGVvRWNjWStNcDNUL0taRklqR0dSVE9nUVBaK3h3TVlBcnREWFBuMkVxSEZ4YUJ4alYwN0hDdEpETDBVSnViR01NOEVERGhyYXZJeWxTdm5Tcmx3RTVVVUpOV3ZsTHpDMmRCaHl1UU9HY2NnTDR3VkM5alVPY3JmNnM2eXhxenhKQVNSQnhqNEN2ZjdWeFdFaVhnY1lGSTJGZVVUU3ZrUzhFMjgwUHJjTmZESTNSS1hOWno5QlJvVWZLdVY2R2lNT3U2ZVRqUEhFUlZISWQvZTI4RlVKUHVMUUkxWXdEMGhhRjZHZEU2aTA4SFdOVloxcGoxOFp2c0ZNY1krTXIzNnN4NVZuaFo2Q3JLcGlmVVdZOW9IWVdPOWhzQkhqemJVcEtOMGFic0VBb09vT0llTHpsSTFnZ3ZueWpnSUdxZEtRaTlvUW9ZalFONnlEY3FNZ1pBWHhpcWx4RjM1ZUxITW16cUxIUE1PbHNtTzhVeEJyN3l2U2tlYnBsc25wUVlmVjFSTmpEOHpGNXFTSHNFRWcrNnJ3YTQ3WFpGU3JSRUdvb1Z0dzhWNy9DeTFmQk5IczRzNENCcXdkN2ZLdXg4SEN1dXhBQmNmYWtCK3NKUXZZeG9BTWVkMjlSWjVwZ3pHNE9DTk9RWUEyLzVwbkpiRVBKbU1DUU9vQUVnTFJsaCtHTmxzMkcvR1cyQVV4UWRQU2RTVythSTVoRGFsZ3lnT2J1MVpHNHZRYXFES05CWFc3WVdqbUVYc1ExVXlmbnBBWHJEZ003ampjd2hoRXNBSmtaclUyZFpZNVpwbi95WVl3ejg1YnRtWDY1TVBxZEtRUUVhQUllRUVoeisrRG5LUmJ1aXVZUkZvT1NycEtZdHFEcUVzQWYrVkVBUUxMUHViUFZUcER1SUNwcDJrZHkraHJhWStxeERlb0RlTUZyS3d2OEF3T3dNNmJlcHM2d3hwK0Iyb2FzNHhzQmZ2dmZ0enVSQ00yRjZ3T0d4bkNOQ0xnNS9iQ0ZVbFFPbHBOUStIalVGT3k3Sk1reDFDTTFCRDF1aUxkQnV0SCtSTVViSVFSUW80YjZsNVdYTXdXM1hPMUtCOUFDOVlUUVZlN2NtN0ZpTE9zc2NzMFI2Q1NLT01mQ1g3NFB3clJLd3BNd2tnTHRHV2x6aCt1WmtTUENBQlRUNksvWGJrTlpRRDlCcjVhSUUxU0VFSm9pa01CcVNkV2h1d3pQVlFSUnNZTmdhZXhxZmhzQ3FmYm1FSGVEbUorU1NTc3diQm5EME1ta0Q3VnAydzdDb00zL01wUDFwQ0RyR3dGKytGOWlkZmhvNE41RTB0cFdEQ1Fjd2hXNE5LZWxRSTBvaWJqRjZXcURHdDkya1REVUNQVkNIMEJvWWRXU3RpUWNoNkJSV2E2ZUtRNWZTYVl1RGtCTzFZbmNJTm5IcGpMYmpudHlwSGVBeFk1VmNnY1Y4WWFoZVJuaTdDVnRyQmhaMTVvK1pnWnVTZjhjWStNdjNxaXhXVThMQ1NTSVRiQ1dxYk1DMXhIMVoyOWJKZWh4VjZTcFZMV1FQWklmUU0yU09SalgyclVhZ3BjSFJ5UTZpTGxrZGdyaTlFUVM0T01GL2N0a0I3bHNWZmxUZEZ3WWVmVGtTSFZjYVJQR2IxVmtLektMOXFRZzV4c0JmdnNFVE14Vk1tMXdpbS9LS0VRMEV0cjRScG9GS0h2cWZnNkNqSHFCWGl3M2pVT3hFNUZTMjVRNEQyR3JNM0NIaElLb3FtNFlDV0JCdGIwUXZzYmhKVWlGb0J6aENuZm5Dd09jc1NOZWZnV2lmeGMzcUxBVm0xdUNVL0R2R3dGKys0V3dTdWQxTUNRY25pc3lHcEd3QzlOdnZEUWtBVzhFeWRwSC9PWHBGRUgvM2hvTm0wRitYUmZZM3didTlLNklRcXJLVG9sTHFXQkU3VVhCTTFxWThvKzJOQUYrM2MxdnUzQTZ3UlNtVEsySE1Gd2I0TGNrYWVhTWVodUpidFdaMWxnS3pEclBVS2ZZeFNDUGZmSEtVbW1lVFN4eGFZMXNFUHRqbXI4VlJzQlZJQmcxRy91Y0EzNzJSNEdWbHNrUG9zM0JLOVpDMmhjNzNKRXBScnVPT09ZZ0NrL0xFWEhtNHZRSGZ5cE1aQW9YdEFBZk9oMWE5WWJUcDZyM1NDY1AzQ0toR2RaWUdzMmh5R2tLT01VZ2ozdzMxVmpjTlBKd2dHbkgyM2hKNDBYdXpFMGZudUJOTjVBOUR6ZUZ5OUZpNDJkUVNKQzQ1aEQ0SEZzY1hTQ1lHVnpOL0NOMUJWRkN6SFIxYUhHNjM0ck1PMTJTRWRvQUhsSGR5SlloNXd4Z1FMMlBsNi9DNEpqRmpqZW9zRFdZTlpxa1RIR09RUnI2N3laNkRLVFZMaTB3Y0xpNzdBbUFuREgrTXhlYnB5b2NsNHY5YTdDcy9nTG8wM1J3bURxRzFyNEU5dDZjV0F3aHEwcGh4QjFGd1dPNnl1ZldENFk0SUh2STlrVXZZQWJiWndseXVFTWU4WVFEM1dkZGZxWVhoVDlOV2plb3NEV2JhYVBuRGpqRklJOTlOUGtEbFo5MGtVaWdmeS9rT2RlNVgyYXUyVkxxRy91ZmhBWG8xVDQvalFiWWJlRDNTZ0lYbUg5L1JTb0MzU2svVVN2a2tPSWlDVTdRM3pVME50emVpWngyWVRva0xtZ0QrMTUvRHpPclFsUDJOUHpJMjZRMWpHN1I5eEtycndMTjMvNWJVcUZHZCtXR1cycHVTaUdNTTBzaDNMMlQ3WkZQQ3Z3a2pzMDM4WDVYUHcrcXh6d2s0Q0lmMkNrOWdnUlkrRWdCWEZTYmRhRVdFcGNUMThEZUdkY2t2ckFmNkpKcEJzRzBuQ295dlEyTVBTd3dFWUZWRTFnQndLVHp0UXpQelVhVmZ0Wml4M2pBRW15QjA5c1ZkQ3RTa3p2d3cwOWFtSnV3WWd6VHkzYkkvS0RNMUxDMHlvUzJ3eDc0Y1hkLzZUVEFPN3ZZRjJBSGZGQkJwVWFoK2VaaUFkNzYra3FkSEIwUTlmUFd4TVB4WnRRaDRxL2JVdFBIaURxTEFrMmZ1Yko3dEtUYlVneVQ0NmhDMURxeGhYZ2VNbDFDZGI5WXRxMlZmR09obFpMZUh0ZS9XdzN0OTZJSmRKblhtaDVtMU5GWC9qakZJSTkvSHRqa3hWVXd0THJGTm1FTGllb2pOSmdTOGI3a1RyYkE1aDh2SW5aR2tkYVRYQ0VIc2g1UXFZRERkVXBMR2pEWUJtTGdrb3VBZ1pOL1lldWZOT0htYm5GMGRKaGtBb3ViNUdYeUVZRGM2Zm1mZW1tMEtEQkFhRFFPOGpPUTE1eEM3UzRiRHBNNzhNQnZKTG51aVl3elN5UGVCOVJCMjJSazVHZlExeEpSNzRMNVBTNWc3bGhOYUIyaVg0R1U0UUQvTWtINUJQZHdXQ2FBSG9tV2FTRUZ2RlNsQU05S0dIVVNCa2pneU5idkdWV3FYbnBZWUZqVUEvR3ZnMng2YzBndUNQd09LZGt4TkJyNHc0UFpBOWVLQWJNdmcvZ3ZUdDd3dlg4eTg0aFFGSEdPUVJyNnIwZ2hORVI4bmcxUThsbk5pZ2RyVUoxQlVzbllscm9DN1JyY3NsVVV5Rk5vVE1YeDVkZXg2NDRuYVFTK2VreTdnSWdvd0U1Tkh0RC9IN2FJbWY1ODF6elVCQkgzMlJyQnlDdTgzQ3MvMmVFa2E4SVpSRldmK3NCMTh0MG1mTjJoUVo5NlllV05URTNDTlFScjVyaVk1YVRrMTNDMGNvWGdzNTdJRlZkZjhOck1sdnNBMEhLRFhtNklPSWN6RkZhcWlVRXphUW04b2VZcUxLTEFvZDAwdHRmaFQ4VDNaUnNMQ1JvRC9KUXpmdTM0UEhxQS8yekUxT0R4Mlp1T3RFUWFZWTVJRnRrM2pCblhtajlrTXRNU3BMbEZJSTk4emRWWm9ZVUVENjlDQzBETGMzUDhjSFJPMXpWZmVwdXdRTWs1eTdkd3FyNXd1NENMS3FFZWdHN2E5RVQzcndIWUZXUGRtZ0Y4S3cvOTI5NXRXYlJZOUwzYkltbEQralRBNmtwZFJRV0pRWnlrd0t6QktIM1dKUWhyNXJscVBscGVlbFpOQUlHNU9IbG1BMXN6V1dZZGJFR2g0WGJOVTVzbGdqY25hQVNvcHE4MTZlSVVYenlMZ0ltck9iSjN4N1kwQXYzMFN2NDJYWTdFQS9HeDRlaXB2UC9JYUdQQ0dBZGFZZEhlb0FxdjZyRWxkbmFYQ3pKcWJrbi9YR0tTUjczbTZXVE1sUEp3Z010c3dZMnh3dDQxZXRiWHc5Q3E3b1BJVlcyMldEbk5TUHI0R2s1WTZ2S0djUlZ1d0Zyei9YVVNCZGpXMWR4QXltcTdXcGYzRnFMQU40R2VWd3hSeXk5NHdnSjJIdEFsY2w5OW1DYm82UzRlWnRUY2QvNjR4U0NQZk0zVldhTGxwcWJZVFFXc2ViakJ2NkhWQ0toaURBL0ljWWxTZ3E2bUxobEZ2R2x0TGxPZ2l5cUxPYXBRbVRlUFpBRzdVd25mYUVmbkNRR05Yc3BSaFJTcHVGN282UzRmWmpyZU1PYTR4U0NQZllPMlZrVTFsb2FtcDJrNkVNUE53RCs2K3hDK1libnpsU1NwS3dZNjZkUW9KaWpmZVp2eEk3WGhFbWc2aXpPcHNNL3hCVGhTb1czV3Z3Z0p3c3daRlAyQUY1Z3NEdkl6eVhNRUVmRUZ1ZEducUxCMW0xdHlVL0x2R0lJMTh6Nnl6UWd0T1E3V2RDRnF6YjZGQjNEdDFSMjNXMExiaUVBcEF3aFIxVVIvdGdXT3RKZnAzRVdYMm5TMFE5eDUrKzBReWtuQTFmTTNROGVaMitCTjNtK0dQR0xLaUpGOFlvR2tKREdnQy9kajhkcUdwczFTWWJWakxtdTRhZ3pUeVBhLzVWY3ZLdVVta3kzVXNCNDRnY05OQTBMWk9WUkdvS242K1FSU1JRekFsRDZVVXRINTJwUlN6dHBDSytFU2NSQm0zRklNZTF4ckRreVE3Y245R2dFdmI0U3ZMOStBSnAvZkkxTENxM2pDcXFsR0ppMDArQkpvNlM0T1pZWnVXZitjWXBKSHZtVG9yc3VpNGp1V1kxVm1iUFJLQVpOWGtjNThtU2pXSFVBQTZVRjVUbVk5MW1ScExsdVlreXFqT0t2UTBNRG9IOStTZVRPZk9saHJ3ZU1QNldmQ3I4bXZKUkVWdkdBUFYxc1d0Z0JQV29Lck8wbUJtYlUzTnYzTU1qT3BzaEh6UHpwMFZXWFpjeDNKZ1ZVaHNGa1pGOXdvTHdYOVRQMEJQY3FPZzVoQUM1YVVhN09weVZHM0RNKzRrQ2pMdmFPMnQ4a2NDSUF1cjM1S0xHQUF1TjhMd0hWQTJlc1g0S3liN3pCdEdoeWl2cUg4dzE4UXFWMVZuS1RETFJFMUR6RGtHYWVTN3F2Z0Rwb0dKazBPajYxaE8wRkhQaHdGZG0veVJBQ1FTSnVBckk0Z0ZDME4rQVRmZU1LbUZGd1N3SXJnOW9oV3ZiQ2RSb0Y3N1dtc0R1bVJHQlh4VEttSUFpQjl3Z2ZNbnE2RE9OaHJtSmJjM0RHaHlTK3EzQlVpNFlsWFZtVDltcWUzcGlEakhJSTE4dDlWRFJ0UEJ4d21oc2cwVHhncTFaWENNTFVpNmFWOTFYdXR0VlZYbGhRNGgyZW96dkxCQ2I4Y2p4VWtVYU5NZHJhM0dGa25DUnlVdmt6ZysvUzIwU3B3Qk91L3NLSDVCRUZCRXJUdFcxUnNHOU11VlY5UklGMUx1c09aVWRlYVBtYlUwUmYvT01VZ2ozd2ZLclhpS2VEa0JwTUw5WDk1TW81aE43M2JxdlVWTFFIVkp2ZEc4T0R4UW53RkFDWk8xQmJqWDlndzFVeWM1aVRLOHV3dyszZ1NhaVY5b1BtN3hHQVlNQU9GeDFadVFzeERWM0ZkWHoxRnRYeGpvWmV4SE5lTWY5R09MMFZIVVdRck10TzBwQ1R2SElJMThXOStSTmlVTUxUYVpUWFV6amNKdDYzZWlpcndNT3piYkpiU1JqdW9RNnNJa3Bkb2plb3F6VDZ1TUczWVNCVHJpbHRwQlcxb3g0N2RQcmtoRlFNSDFwUVJZSURlaTg3UFZLR050KzIwbEc2TytNRFF2STlxeDR1NmhxTE1VbUEwWXk1N2tISU0wOGoxN0cyMlJSYVpCSjR3SzFQQXU5ZFhUWFZycUFDWWNqUnZDMjRxcGc4cENkcDNobHkzdkdHcW1UbklTQlRzUk45V1d1KytpS2JDMEZQdUpVWVlKNEZxVVV4M2FsY01JYlFUQ3ZqQTBMK014QUJHcVYxRm5hVEFyQUtjZzZoeUROUEk5KzFaQWdhVUdsek1uVm53TCtrcHk4SnBVdWdyMWQ2VVVMU0pOU2NoOUJoS3V5YVZnKzBsT0dDL21KZ3EwekpiUy9xYXkxZ1dFL0xSWFZOUU84RUE1VTBkYTlvWUJ6SlQwZktVaGJRSEw2bXdNekFSajJZUHVNVWdqMzAzSGZDazdOd3RQSDdxSkxsdFJ6bWtlN2twZDFrU296bzVZL2MyUC9rY1dGUDlvalBWRk5EcXFkc3FyRERQczN6dWtGUk9IM1VRRk5XVWxHUVJQS3kvUUFNaGlqWWZkMmdFZTY2WWV3K2tONDFqeE11TDV0L2V5MXRTMzBZNkJXVFJaK3BCN0REemxPK0pXVGIwWGw1NkhFMFFndW1zT3JYaGhqYlVyWjY0cXU0SzREOTVuUlRwMGFjUVNvUTJwRWRrZk5DdzFQL0swQjJzdDBiK2JxS0NubUY1QjBLWEhOS0NMaHFKWDRIdE5rbk9Ob0JqWWo1aDR3K2dwUm1FWFdFY1V2MnlkallHWndDOTcwRDBHbnZJZE1hdHV2MytWblpuRnA4OTVMQWMvWUVTbUUxS3pyNndLOGRqNlhrd21ic3dwZWdGeW9BUzFmZkM0bHRwbzBEYlVpeHROOCtjbUtqaFdUQzk0aC9XSjNBMWdsTmZVZG9ENzJzcVZOK1VMQTUrV3VNWnJCOEZuZ0ZQVVNKVFUyVGlZU1I5bEQ3ckh3RSsrSTE3QjZuV243RXl6MExmMFFVdUdrdnc3TjVVRWEzVE4rclN6dFlvN293MVR4bEZDNktwaG9YWFZtWWEyMXEyNEFRenJwemFnQjJyWmZBY0svYmphNDdGeURrM045NHhEbHk2aXFvcXVBbk50Uys0QnpDTEppUVVhOEUyNUJJLzFKQTNFa3pIZ0N3UDlQRVFTTmh0d0k3aERXcFRVMlRpWVNadFpCcE9LZXhDcy9QTmsvYjY4bDZ5Y3ZkU0lNZkNTNzZnWDBJQjBUT3c5WjVmenFYN1N0dkxsYS9OSGsrRlFqUU5ITGZvMkMwZXh4Rms5MlhaUzY5V1VwVlJUMVJONDk3c2QxOEt3UHRiN2tzbjJwMUNFYXJkaDFYM05tNlVDOFlxUElHcE9PZGNOZnY0VHVmMkcrbjVKTzhDVzNmWG9DU1A2ME1rT0I3SldBMVlSN1NiN3pzYkN6UHZJTnBCVTNQRnIwOGw2cHE4TVNWWkRMVFZpREx6a08ycDdXWE1ucTExbUhWODhUYXcvYytYcnFyYW80cFQrelMwZXhFZDg1RzAwa3FVRm43bTNxNldOa1lDZVV2bmtoZHhZUjlJemxhOUQ4WGZRRWh2YmtNSU1GL1JjYTQ0NC9LSXVYekd0L1NXVU9PdlRGcUp3bDZ0RUxTdEZ3aWlpVm1TSi9Cd2d2Q3R4OVg4aUlaSU0yUUV1UGlBVkpIQTlZUVRCdDZIWEk5YkFWNUN6c25WUHJMUHhNTE0rc3YxM2lMdmFVVnZ5cGlxNVpHNVVHaitsWkhwR1I0MkJsM3hIZmE4cTkwSlBRQ21LZC9uMEdWazVWNzdXM3JiMXZ4YlNMQ0ttdGdvOGZhMytmaDRlTTFCNTdza1hjTjZHZDE5NjRodVd0Z1pjVjhISitOOXVSTVVmM1lrTFY1NzdLR2dDdUQ3eStPOWpFajRiSk5zVGNROW5MLzR1WHMvL0lSYS94NnJIcmVCZm5mdmZTR0txWUJLaXdNY25WTkQvL1VlSU9yejNjZGJkczg5Ly96RGx4U2U0YnZFRzZBMWorZm1YYXRqdHcwOUVySHJ5d3hqNVNZWnArTS9sSkIvTWNtZitNYnU0YTIwZGtBRlFNNlc1OGZMWnJwcWZPSjVrREx6a08rcDVYdlZVSk1hVHN1Q2MyR29iMlVLZWZMMWtuNk56RWsrNG1JNkVDd1dPeHhoZ3VYMVlyL0JMZG55TGNsWGlvNit5MGxmaWZOdzFpcS9oa3ppMU1LemZGcFdIK28wVmlmOGY2cE1DY1JEOEVlbWxWbTR1Q1ZGd2puYUgxMkx3K0RPWEhaWkNUckI0QS9TR3NTOTZaYUd6bitjZ2h3RXVKNnhFdHBpVjNueWpEbkhYbW5KTk8ybHViSVRwNzk1SnhzQlB2cEdPWTQrbGxFWjNtb1J0Mjl3ME5KYWVyOE5iT0JPczhQNUg1ZStIUTE5ZDJadE1lMjlKbm1ZdXBuR1J4M2lyVWVEMHdZOExZd0krQmJkRld4b2p2QTVmTUxuKzRJMGIxOTkzMVNvMDFMUytGRjY5ZnVPUjk0bU5hbkFqWUFPUFFQMGh5OWUzZjZKTjBTME5qVGRCemdQMy9aVUpzTGJCWUNxVUxDMEpVZkFhdDl1OHRlM1QreCs4Y2YycWNPanRoMWZ2dnc1Y2dRK2c3TEZTM2dDOVlYeFNNR2s0NkIvNkJCbjBJUTR1Si9sZ1pzUWEvMzNGZlZFWit2c2YvV1hTcm12YXlYT2pwZTh0a1hhY3dTUmo0Q2ZmMkoyMkJlUEVNQ3B6VG1ZVFRIWDF2cjdLZDlxaXRweTZJVWpOVjl5RlVxNFB5TmhYN0Q1aVdMdThRUXB6TVkzVGxIWWhlclluaW5kb1ZaR2NUMmhUZGpPTjdxUzZOYnFNVmtLNklXdTUyU2NNd2l0K2plWUQwQmVHS2lkdUdqTEY3QzN1VlYySXlmeHdUVHQ1YnF5UU80K2IzbFM1M3ZJZDFNUk5MbFdQY3FXMnhpWTYxYkZzUjd5Q0FLTmFlVWszcE9mcmMwOStYNlJaNzNzY3I4Z3JKQitpR05nWFVMQktveUJWTWYzRkozOEFVWisrR0RYOU9FWk9kNUNXNkZyUXZPMHNKNC8vZXRqM2FyWjkyYXY0c0hEN25BMzRlY2wxbVFCd1BnQjlZYWh5NGdhZUxXWmZjVjk2L29WdEZPSjNEMlg0b3hnUm43eHlURHRsYmdTTjc3bkpIRFBYVjc1QnI2djIwemdJbHA5L0liSjc3MFpzaWp5bXAzdTB3VTFsYXJoMXcxaDh4Y1U1ZTNSNTdUY2c4ZzRDcEZJZkxzQklFZzhleUtjakRHS0ticWt0VnY1WjBKdEMvYTJKalVKV0lNZi9qdWZkOGZobUNqQTllUU1oUlF0K1ZWWWs0emhCM1h3QStzSXd5SWtEZSthWXZjVzlRNDRoVm40ZEpKcmY2aHpUVHBrYnNINDZjaEE1ZHBhdmZLOExyOFRZZmNjTk5NbmhnajhIdFMvdHNqK3RHNE1PM1RBV1gvSHhuVU5PRkhnL3FKZitrbEJIdkFnTDFJQUFGb1ovZzVqaUptR2ZGOEh6cVZzODFxT0g3SGxxVG9HMmVpUnJSRCt0d3hFRlRObU5mRVZXNnhKdXNWcWFNeUVmZ0w0d0RITGlRSjA1Wm05eDM1Y2VGZXNTNWVhWWRzcmNnSmV0WEhNUU9YYVdyM3d2Wkc5TTlPZ3J1dERkVEhjL3RuWGZvVU0zak1WWDFESjNPRVBYWkNEN0pJdVhHUWJ3WVNBNm53eGlpbmRDVWd0RVFYak01bVhuSUNtV1EzQ1ZiRzBtYWI3WlQxSktMck5tZUpaQUxwRjFyRXUyTmhPMG5SZEFieGh2SmdBYkY4a2VzN2U0TjZYanlWajlkZ3pPUHUzVXVRR0hlT3c3YXNtNVlTM3BLOThIeEs2d051cVhBWk9iak92TGtsVzBUTFBpWmgyNllTeSt6c3RHVm91ZWQ2ODRqTkxvOVB5dW9ObWd6cUNJV0Y3Q0d4OUFGSFpZaGVYc2J4Q3NhZjNmZDFiVTlTWkdwaXo2dXJKR3RqaXFnS2RRNWdYUUU0WkJUdXlFWm8vWlc5d2JaSGtKaDhYaGRzK2U2TFZQTzNWdTRGUENlYTQyZmVXN1NSWk5kdVo3NVFCZnJvZ0tlUEQzSm8rMlNaZ2xPblREV0h3OW9EYlQ4T3VNblBPcmlndVBZY0gvSGlDbVkyUVEwelkxUU9FWk42aHdqVGZSMEExUW5wZDVvRW1Sam14OUl3MjB0bkNxak93Z213S0xmbmVFdkFCNndqRElpWjBkMldNKzhCUjNXRXNUWDB6MGxSem1KckZQTzNWdTROdkx0K3hVanAvako5OFZ5Y29ZdjNkb0FkOFZlcHUwdEUyZW9vRWpSYnNrYXhoczIzWERXSHpkbDkrN2dMNEZqdXZZb0ZaallKWHdZMUN5SDhmZ3p5Q21MVW9UZkNvSUtyekZLN1NFcGNiVGNndjRUWXZGMTFJQTZYaHB6QlFkYUZVOHBUSXZnSjR3REhLaVVjWVRzc2ZzSys1b1ovRGJPK0E2Rm5IcnROUG1CcjU0bmRsMG5MWXNBMzd5dlVLbVlVWW8wQlcyUjlycWtidkdobW1ONTlBTlkvRzFLeTE2Z2UvRVYxQXpxTlVZODJvSTM1bWxGQmpFdEVtYWdtcDRveE1iMWd2VU9DV015Q1hvTjRCUG4vaURxQkMvb0gvdGREVzhKbnQrQUwxZ21HNTdWdXB6d093cjdvcVBKM3JCeU9FUXNIWGFhWE1EeWpmb3RwbVY0TFFaZnZMZEZnWkwyZzdWZXJKTE1naEFXM0czK1p4cGplZlFEV1B4dFM0dGVpTVQ2dTBZckZHdHhubUQxM0NnYndteURPcXNFY29MTUtnZzNrT3hUbFNiYUNXdlVPTU5qNWFiaEt5azFWWk1ZNWEwY3NweUN6NWltUjlBTHhoZTZpd0h6TDdpcnZoNDREVWEzQ3RrblhiYTNJRHg3VWxMMXBRRGJxL21KZDhkdTVWaTc4R2RvN2drSXlPMkgxY3hydkVjdW1FY3Z1S2k5ektCaXBzeWJLMDE1ekJLRzlmUUZYWlQxTlRWbWVwMmdNY0lpQWxUa1k1NWlIYnlDUTNvdW5oRUYydXV0M1BZNmg1UVM5VldLT1AwVFovZGgvd0Flc0h3VW1mWlkvWVc5elpkVWNENHdieGxOeEhydE5QbUJ0UnI1N3NZOFpKdlBzR3prOGNEZWRjdkdBQ2I5dUxtYTlKcWZaam8wZzNqOEJVWHZZZHh2L2lIaTAyMkltd1R6ejBwZ2tINFBDTFdKSXBRVjJlcTJ3R2ZiU0Q3MVo0Yi9Bb0F6K2lpaHpSZFl1cmNwdy9EMFJxZjZ1bktOajFXTURrQzlJSGhwYzZ5eCt3dDdpM3E3NFZSUXVzc050NXQwMDZmRzFEUDl5eUZwMEI0eVhjTzJ4TDdRbXRFeUlGdFRLMVVwUGM0eDNTNWRNTTRmTVZGN3hIaEhXNEZNSFhXWXdOSDh1TmcrdzM4Q0MzbGk2N09WTGNEM2htSnBoalEybm9QR2FjMHhESjNWTXROb3FSSGxXWDV5L3pKQ3BaeUh2OEwxRHgyZDVnblFBOFl4aTBqRy9JY01IdUxlMVAyL3dZSElNUjdROEMyYWFmUERTaS9tZk94UkEvNTNrK3orckNOVVp6ZVZiUitEOWgwT014YnB6WU1hOGFsRzhiaEt4clByQS84eC9GbW16QU4reUhhN3F1UmwrMktxS3FyTTlYdGdIZkdOMFdGS28ySTVKeENCNUxTZG5XeW5HYTAyeDZMV1ZmbmZua2VqNHJsQ2RBRGhwYzZ5d0d6dDdnM3BDVUlIaUFMMmF5d1RUdDlidUNvOG1wK1E1eTBkSEw1cnZpNEtKSjJYMWUwUHFnM2RuSmh3VFRQWGJwaEhMNGVLSXRlSE85WTUyellieWdib0FjVHc5TUFBQ0FBU1VSQlZIcHgrWHNpeU5YVldWdlllVkd4UzFCaFMxU1lNMmx0a1oxeGFFbDY2c0xWK09BdFY2NGxyOFlzV2t0K1Rza3Qra1NhczQ5Y0FTYUg0YVhPY3NCODRDbnVtbzluV3p6bFpKbDJocm1CSTFPekwzV2NBNWN3TTdsOHp6R3pLV0hMU1lxcExrbDBrek90ZjB3blBXdk1wUnZHNGV1K29uTmd2Sm5IYk5HdWJ5N2hVVUlvK1NxRFp4TFRsbUtBWXRNN29zS3lhVTB0c3JNTzlaS2VqZjJGTy81ZEx5WmY5ZmszN3FpeGJoSVZVL2w4QVNhR0FkRDAyNTRKTDZibGdkbFgzRlVmRDg1YnRuaXhURHZEM0VCcTl0bTB3a2dPVjJMNWJpWjN1eVNHcWJva2tVM3N0SEhUcE1kZHVtRWN2bllWblFQanpiUjMxVzZWN3VOWmpqcTM0NUJzWFV5Ymt2V0c5eWZKM0FPU3FkTXVNZXRTRnN6MW5WTTkrakJYU29DcHFuVVNIa0RKR1dCU0dFQ2pMaWMyd3ZQQTdDdnVxbzluRHFiSFZnellNdTBNY3dNckhJUnByUDY0cXdSL1NlVjduZTdmSldnM1VSSFZKWW5xamExWFFwTWZ4cVVieHVGclE5RTUyd0FrcG1CQTE1SVNWWlhvN2ROUWxaMVFnMXhkVENHZk90WHhSa2RjWjNDeWtPbE5xZTNjSXAzWGMydDZpZTNkNTlhRHJlRVYwNjFQTDV3M3dJUXdFSmd1SnpyY0tDVVh6Q0NUeEVFUzRFZEJuZUt1K25oYVVKNVo3K1pwWjVvYlNNOENuOThhdmQ4OTFKSlNKQ1NVNzFiQ0c2QVhBbUFUWTJOVUQvMUtNWjloeDlEUVZNT2hHOGJnSy9vR3FNNUJLNUZOK3c2L0Q2bDRGcU56ZURWcG8xSVRVOVh0QUUvWjA3VW12TGRiNmxudEkvUDRPdHVSeXJ6bDREZ0grejBoeWg3Wks3Wlh5UjFnTWhnSU1QRVh2L0xBN0MzdWJXRmxJSGg4NFF4YmE0Szl4UlFiWnJITE5EY3diOVg2b09RR24zR3NqVlQveWVSN0l4ZTNDTEJKV3A4Y3dGeS9OYVJpUlZxU3haUTVkY01ZZkVXVDZaQndENDNyYTNGOG15RWkrY1BnY1dSSWRxV2gxdFFaSHVRNEVsVXJEU0lKVWZJK1UrQ2lVSzZoVmw3V2ZrVmlZYTQwYUkwdlVSNXJ1WEZDL2dBVHdSaWlTVGpxdVdEMkZ2ZUI3SXQ1Qm1SNmgzSFpQTzFNY3dOcndQcUxWVlQrbDAwVFhpbVRKSnBJdnR0c0RUaXF4YS8rSzFWWlYvN1hyK3hhYW9IUktyWGJGSzZ6U3labDdkUU5ZL0FWMVZlZllHeERuSkZCUm82VXdPRDJOZnp0MEdlVzlFVUVQaldBeGVMck14RHRzMGowZjV5ek4wSHFEQ0pyVDZrcEdjVXJmNUpSUTJtYStSSWJMa2ZsY3dDWUJNWVE0Uy90T0pDS3JGd3dlNHM3eVBnSndiUk4vU3ZtYVdlYUc5Z0N2SURoU0xSRVExbXBzMFR5L1dzSnhBWEFMVGRndXY1amlqTDRmNUN5SmFXSVNKUHlaZmgwTnZNcjBjOU04UXBPM1RBR1g5VkZMK0JpcXhmUW9GYis5eEZZano2enBLc3pXRDhUQTNTakhvYksxMU9ydkN0TzVpd3c0MENlSFBBV2Q5QmZsd1dnYjhKbTFpNlBHcWZkOHZDZUxjK05xRXBvYzNZczBYbkNXNy9RQUxyeTRYcVBJRGI0T2laY3M2QnFTRm9mOXFRRnNRT1QwZUxVRFdQd3RTM3ZOcUl4dmhkREJnMXFBZi8wMEp2WWt1cHFpMDFvV2hpZ2xRNHdSMmx1SWN6REs2bDBNb3ZPT0NBNDRDdnVzby9ucy9DbTAwUFJtSEhhR2VkR1ZLZGgyeS9hREMvTzlTcW9vYUZLTFJ4ZVA4WlR2eE9HLytUdktrYzhMZ1dRVFZza0JUUURNNHBnRFhkQ2N1SmcyNlVieHVBcmRNdzgvOWpUZ1BpMzV2akpFUlZPYzJoSUhvc0ZNcFRRMUJtMHhaMVZGZER0cnhOVkg3VzRlcTRQb2F0RXpPSlR5QUZmY1pkOFBKK3JoK0VYQ05PTTA4NDRONkpLWGR0ancydlNGQ1FkWEZod0liejdLLy82UDlWQVNkMktNYXlFcDkrd3cwRXJpSldFVXNpMUhWYTZaakxwbkxwaERMNDJwVVV2R0dTbmZZWmozbVlEcjhXZTd3TkF6UW9iMUZsSEdLQmZxWVhoVDR1aWNRaE1VaTF0bGpEalFJNGNhSHFLTy9IeHJIME5GaU43Rkp0cDJwbm5SbFNyYVRKVE1LY2lUQm5hL0FXR2EvZnVJSzZ1V0Z0M3BRKzhxZEFVbHlUTWZHSFcxZWxxblZWMDZvWXgrTm9RT2dlMEtzUnVzaDdoM1FFV0d6ZzY5Z3pGcWlIVlI1cDF0ZzNNdUlIWGRTajM3dC9pN2ZJQVBPMk9YSk92eXJmKzNuYnBoZVdxeFkyVmtxZ0xaL2Uvc1FuSzMvK2REWnV2dU9QNXFVaUdINEdhcDM4c1M2QnAycG5uUmdTbkZ6THZPRWUzL3RBdWhvZG5QNVkvRWtWNDVzVUYyT01ZYUdYOWFBVGprbHZqeWk1SldKY1N6VUZWQ2lmSnFSdlM4MVZhOUQ0TFEvWkIzaU1jcXhHdUw1RUtvVlo4ZUJiVm1SaGdUWjFCcnJqT3ZxaVBGWmlvZmFsaGpPRDNVU3lYQlk3V1JQRVNTa25VUmJNWnYwSml1dzdONEx6RkhVVmNYQS9MNnkzVHREUFBqUWhOaXg0NkgrSnJEYTJZT2s0bzhGZGROcU0rOTlSanBvM2dxT2hwTk1OcmhwbEtZTFdKRjczeWVmQkI5WGttSEdROTVCRWVFRHlGa0tvYjB2TVZGNzFQZlJtdnYvaGJmUGYvRC9NTzBZL0czWGtrRllMMW1PMm9rL3M4UzFWbnFOb2pWa0NKdGUvV3czdWlhRndIdHE3MzRxRDRHMEExeTBYMlNVWDVpUWlWa3FpTDVqd0ttTzJ5S0FadmNZZUI0eWJWVng4THc1K2xSSnVtblhsdVJMV085Zm5VSExxY3RyR1BiOU4xRXUzbS9NUGJqSDNzTTVXanZtN1RBbnNzMGlKZi90WnZic09CaHI3QURLTzBKMkp4eUswYjB2TVZGNzNpT251S2RyeXYzMDJpN0JXbXBkQVMzK0UxVkhXR2ZqaWVpVjl4dXN1VUcwc0Z4WDJMaGZuL2FsM2dVVUxFY3VURkp5TlFTcUl1blBWL29NaUhpQkxyUUVMcExlNmRNTHdpV29EWUQ0a1lMRjlVaVFZeGo1UGt1UkZWT3RBOS9xQXQwVXRWZ3pjNW9KZnVObW44QW9PYmpJam9ReTlvUkl6NlRGRVR3SXZySWNvV09QTFIxMmh4NjRiMGZFVURLNzVPUC9UeFhhbmZqdGlZbE5JUDJGWW9QbmQ2eUxOVWRRWURTczlod01nSjkyQmNxVEFEeUltWUJVck5BVzl4QjFQanR1QUlHQlZpcHd3ZktxZnpOaXBtbVJ0UlhsV2FEMUhTUmkwNjBkQThDZGFncDNlS25pNDB0TW9tK1BEZDFIdHdhR0dFbjZjUjZ4RDRlK0MrVDB2Z1FYTWRTUWtZY2V1RzlIeHRBd0N0c3ppaEtleHNxVWp0U2h6RmU5MHRucVdxc3lvNWV3S0Y4R0JlbnhjZUJ1VERLa3JtTERyalFOWWM4QlozRU5vOUFtSmYyaGcxVER2TDNJaWFxQnFlWlVKOWRqdm9YTUczUW42QWRIU2h3VFo1N1ZjUFY5dHpJN3g2NkpJOHNVQUdKYUVwZmR4RWZJMlVWM1JEZXI2MnBKUDdwQWNJZHVuYnpFVFdFbDlnU3AvazFNNmREWWpiQVd0dkszRkltcWt6d2RaWjZCdzQ0Q3Z1MU1lRDhIQUpLU2FuUHUxc2N5TWl6YVRPZ3JWdWVIclUyNEtGenI4NEIvcVRkYkYvVzVRRGl1K0JGMzFYcEJoQzZKSzhiRWpISktCTXIreldEZW41MnFTbmN4VkFGblUyenozeU1oV3FkZGFSM0E3UmwvZDR6YmduKzBNVENwUlpkTWFCTERqZ0srNnlqMmU0OWhMelZwOTJ0cmtSWWE4YWo2V3ZOY1B2dGY1WnZVRGFMR2oyQmEveERUdUhEV3BLaVR3ZXdtWGFJWS9KQWFNNmMrdUc5SHh0a0pQN01neDgyeUl4T2tWbTUwMFd4bnZYTlJiUnJET3d4c1RJUTZrcWxPN3owbEdnVHYyc2NsYlNHRFJhdUNzcGRtdTV3bEZVQUVBblZtNTVaRFE4eFIxc0Uva1dESXg0bS9lblR6dmIzSWlxek5PdE1kNUlVT21FOWJxOFpjb3pjYzdrZlBHK1JLQ3hLOEs0Q242RnpIS1NJNExva2p3U1VTa0U3N3VrelEzejNMb2hOVjlkaTE1WUhacEVhQzA4dmNvdW9PSUt4NjVhWjVCNXlETWhnSWI2YlpxQXI3TzlJaWY0eDZEUndsMytWQ2cxQ2tkUkFRQ1paRkZoMjhpb3Q3aURPcEdkNERBUHhmNldOdTJzY3lOQ1psRm5RZVYzbEFNZ2dnN29QKzlMZE1aRDdLM1lVUUpPVys1ZTRrWGtRQnVLeUNraUJ2VkZoSVdnL0NFTDQ3K3NHMUx6VlY0dTBnNGdiRlpuK0haaGNna3BVOVFabW01SHRFV3dPbFh0MVRBcVRGcHBaSmhBS1V4d0pPaFJCUXBEU1lHQUNFRWJ4VDE3dnJlNEQxUnJya3RQSDJuVHpqbzNJa2hndzVpaC9YVjR1bVBPdVJCMXRpWVVOcURDMWFhazN3eElXNm9SUzhxWTFOa0kzWkNhcjY1RnIwV2REZTYreEMrZ2xLODgxY1VtbnFNaFZBMFAxaWlyMTVsMUpuR0lSd3FrUlFvREpRdDE1aTN1SFhYSERoTEUya21iZHRhNUVZMnN6VHI3MzlEbTJSNGZmQnE0RUhXMndaNEpHQ0xwa2JkU1VHd2szRlNOV0pKblVtY2pkRU5xdnJvV3ZSYmZXZU95d0Zxbk55L0ZPZ015WkxjRHlwSlFmbEVqOVZHTGN0SFZMRFRqd05nYzhCYjNiY1gvRzhERUZWdWIyclN6em8wSStielp5dmsvNFZudnZ2QjBiMnpxc21wZ1V4dzd3eWExaWF6MzA2QjZRTWsyK2M2MEptWGRrSnF2YlJnZHBYc1JOZTVzcm92UmpNNWUvQU12cjZnenVMSEliZ2RjYkdyVzJUVmVmUmFZY1NCdkRuaUxPNGpzb1FTcUN5bTdMRVdkZHZhNUVkVXdxN05mZ0VlMDk3ZSs3WHovRHV2d2ZQNlg1SGtManlLTzhKMDVYWkttbmMwUnVpRTFYMXVxQ1VVWlpsUm5iYXE2YS9RMG5LTE9CcXJHQnBXc3VzcG01ODRvdjJmaHZEbmdLKzZhandjUFQ0cjd2enJ0N0hNaklzeDQ3dXhUK0xCTTd4cStML0VMZVpPZnNIM0ZPZ3M2WWZndVoxV25TOUtremtib2h0UjhiYW9tRklYZFZOZUdtTm05UW9wQWRhSGRGSFVHVEpEZEhkV1FIdXVJV2xGTmVkTDBMRGpqUU9ZYzhCVjN6Y2NEQjcvSmlsR2RkdmE1RVZGU1Zid3ZtUGg1c0NkMmcrWkpnRWZTZnk1emdsTTFxUGpPY0lFdGJRNW9qZUpTOFZCTGpSTWc4NDZhMTNIcmh0UjhiYWdtRk8yNFE0N1lzUFJOeWU0RVdNSnRxS2d6dUk5dHNWclJmd3VJdmlXbGdKRjZXMHFJSW1WODMxbFFTcUwwc1R2ZmxBM2Y5NTM1aWpzc0tPNUpKS0VkSW03Z3lyUnp6STJva2JhdUZmQnpRSWRnSThDTi8zOUFjRWZxN0tJaThzNG12RndTcnI0TGpOTWxDYmNFcmZJSTNaQ1dyODVGTHp4R0x4eGpqSm9GYVhqMzZWcFZVV2ZBQTFsNWRTRkYxdFBHTjJxVTh0VmdwU1NLeWNSRi9YdS83OHhiM0t0VWVTR1o2UDhWMjFuS3RIUE1qWWhGaGpkcWRNTHdYMEplOUlJZ21COVhvbklYL2lPZnkwRGJ5NDJzRFFXc29PRU9zS05tUW5tWGJrakxWK2VpTnpnTzlXY2Jldnp0L3dpeFJlOWVzanBEdDBPZmtvR3lKRzkxNGl2RjkyaVJLRHlBY3BaTHFhNVZMVzVDS1ltNmFIYWppTm11eXladzN1SU93L2EyMUZBYitoTk5LOVBPTVRlaVJnenZEK3dOVnpjTm5GWHdIUFkxcWJNTGkyenYwcTRQd20vU1JSak5pc09nQnV4VDAvQlN3MUc2SVMxZm5ZdmVvRTNzNmhoNGhieDdHNUtPNmFGQ1daMXBiZ2U4c1VtNk1Ib0NyaDgzTFA1SytXcXdVaElseHV5Q1FyN3ZPL01XOTQ3cTQrbUNFQjl4YXVWcDU1b2JVUlhEMjJpZk9kM0JyS0hTL0RQNS9oL1Z1WkNmemc3dHR2YUtwbjVvTm9TYkxnODhtREczbFBLamRFTmF2am9YdmFadkJheWVLb3FiV0pteU90UGNEc2NnQ1FwZHhtOEZLS1RQb2pNT1pNVUJiM0hmVnZ5L2VHWkJ1TTZVOTUyNTVrWkVnZUZiQWNHZEtDZGVCZzBqV1ZHYnZwM0JiVkozQ2JZMVFWKzU5allibXFGQzZzUHV5VTBhaGZBbzNTQ3JzK1I4YmNQd0tGMlI2SUxpQjRXc2diejhyRUw5WFZaRFZtZVFSUVllM29RT05NdHI4Z0EvTHNvcXovNW5ITWlkQTk3aUR1SjlpNko2QmhLdWlRUjUycm5tUmxTbnFXejE4NFpHdmgyUmx6eWZ3UHdKNmVkcGNBakJmY0MrbW96MkNtZ05VaG1EalhCTFNSbWxHOUx5dGVXRU9hZTlBYUJTSjRNSkdGR2RIVEdzc2pvN1Z0d09jRGc0ZkM4ckd2L2JQK1NwRkp4Rlp4eklnQU8rNG83R1dKLzJXd1BuQ3BkMzVXMjB6cmtSTlZLanFwQTJ1MEhPQjlEMGl3cXZmSS8wdkEyS0RCbHhrNlRKUWJkTE1xaHArd2pISTNTRHBNNDgrTnB4TFhyeEtNeXVESHhWMmFSQTY3M1Bpc2pxcktjOEF0Q0Zva1FTb2tyekJSdEdSc25zdjV3YzhCVjNQQXRHWjREcS9wV21uWE51UlB5czIxVENwbjZDNDBJSFlJMTg0Mk0xV21ZNk9ZZXVzRU03NEo3NkxGQXdTamVrNVd2RHVlZ0ZuYXdvb0gxbGNRaUxZTEUzS2F1emJja3NEL0NBamJJUkVNQmVnMzRTeE02V1djNk1BK054d0ZmY1FieXBmNlFDTWkzTkNHbmFPZWNHNGdhZitJNFovN0x1MVRFWFBLL1U1aTNlVXpPaUdCWDVEazlUQW02WEpPd1hxaE4vbEc1SXlWYzhPM0dpWUtOUm9xdWk1SFdWN1VnbHAxeFNaOWowVGRIV1pnTWs0NDZJRDBQSDVBeVBtamVMenppUU1RZDh4UjF1dDlMeTRUc2cwejlPTWRGcDU1NGJXQXVzQTIwR0RGdGJsN1FtN2VHQ3dtMStQR1UxUHFsU2M2empnRTJLbVNQQnJzWWJIVHh4cEc1SXlWYzBwcS94WHZSQVRUbTAzMVJobzE2K3plcEo2Z3cvWnJERGNvSzFHa1NKZG9zejlyVlZOYTl4dm9HbER5YnI3K1c5Wk9YS1VlcFQvVVIwVEF4VGZNVWRYOFJLbGc5L0NqSXNub0ZCMXRCcDEzVE9EU3k5ckxtaU1SV3ZKWmVqZlZna3lXOUNLVjc3a1pHTkxURVBJWHhmYWljcWpZYkxIMW5xOVdRalZpMDFweTZsUitxR2xIeHRBVWJYQm14SFVqZVZyMFB4ZDFDd0cyQTFDZ05MVW1mZmhwd2pWdllyV002Z01icENGN0tpRi9QZkhINjVmbVRuQzQ3OW5aR1ZKNjNBNHZENzF5TmhUd3hUL01ROUNEYnJ4RUd5OXBjZ3c4cm5POFcwR3pVM2tJbXI2clFXbkgzc1owUTRmU2lwRk5QWEdGbDY2OFJxZko5L1RMSUh1eURmTUpiR25RRDUvSlpjYkVWVjR5TjFRd3ErUHZ2OFN6WEFFWVkvK09Mdjdjcjk4OWhBNktwZzg3Y2JVZkZIZCtMc3luTWZoZUdHNnlPUC8zNlV4TlhaY3R6MHcwLzhMbDVQZmhoTC9TUnZWUVRxd3ZFbUVpOGd0Q28wcjd2M1N1T24zQVhLbE50VlhSNFc0aWFDS2I3aUhqejM1QXNvdG1jdlJqTDgvQitpck4vYmtWbkFwdDNvdVlIMTV0VkZsOXpZMkxIRVV2ek1QZHVFNXhnV3cvOEFZVkRTM0VPMDBRQUcvTlAvZnNpTFJJRkt6S2J3N2t0UG1KVWQzQlZDc3NoT3BCdFM4TFVKNk5pMUoyUGtzU3F4dGF1czhKVTRHL2N6NG10b3MzQjF0cy9TeGYvWnovTkdSUUNjQ1NQNUtrcm5HS3E5bmJUeGw4K0tnVGdwM2pIS3pZazk2eEd0VEFKVG1rSVdyZmRRS3U2NElGS3ZoL29LSTlpMEd6MDNzT0t4dHNPbk5EZG1OTEVVcjlYZlA3S3IvZkRoZi92dnR1bU9KVDVTb2ZtbWhvbERSc2xIVWtrUDFPMlVTRGVrNEdzdnZIci85UnMzSHJsK3RXNmRvdFE4dmhSZXZYN2prZmVKeldad0JWeTkvaUFrWFkzdk9seWRmWEpJSHY4OS9kQW43aERxZUZEem52S2M4dzFjc2dxNGhtTWpIQzBKV3FYSlROaTJpcWRLenlRd3hWZmNsK3BjZkllQkIrNzdLNVh1Z0UyNzBYTURxL2JDTGEyRkRCTThwUGpZT3VNNUh2ajhKMXluWCtBSlFmQ2ZNZVVhU1lEZytsQUozTGdPV3NBNk02aFBLWkZ1eUltdm0rcXFWNlpGaVhGMXBxUmJvM001VzkvRGpyOGZSMEZjOXovNmFSVlFWM3A4WVZFUjVQc2YvV1ZTb1NXOVVZUmtURlp3VGlieTlNR1BxMWJucXRpeVJ0SWVFeHpFRUZRZ2Q2aVNNTVZQM0lFcGJOb2xHL3RhOHJ1bTNtQ21VcnlVUUxGV3Z0YTQvNzYrQkdUcFkvWDdiMHNweVNJRHlRV2ZvRTVlZkswblhuQUFTRzkxMXM3WitvNFloN3ZDeXZVQm1hTXI1QjBKa0ZOVlNrT1VWRmdweXU2RlRJTnZySzBSZWJZbnQ5R1JkejIwOGlHcFVCS213SGNTK3pJVFJzUzhwaDBJb25yTEdORTh5YzVZaWp0dmtMWnpEODdIaHowU2Q1UVhYenMrazlkYm5mVU1aemNTazV5NDRITlBmbDlraXR6M09GNlJTMWZlcVZhK1dMLzAvQXZiT0huZkhaVi8vS01ZZWFmb3JmRTlFWjdjMFBMekwwVDMrN3NSa2RGbXpla2VKV2RUdWRYODRwTS9nRXc1ZlhISUZZeWM3dkFLNVdCSzRDWHVRTHpYdEZ0WFRubHc1aVVLWkN2RkM2NVQvSW53K0JSYXNXL3BtcHZKaTY5dDV5bGJCWXUzT21zazNWQlVPdktPb3NQeVhYR3R0ZCtBeUR0SUU1WDZheVEyREhiSWU5d3F2dzRWTHZNaUIrY0ZtdmVZVjZBSkdvblpDMzhPU2h0ZThpd3VmUEJZdVhEdlo0dWxQUXUzQ0dHL2xZUXBYdUlPblBDYWRndmE0WGpHeTRUL0dVcngycmhZRWtJZUZnUFQwcXQ4Ym54ZEpWdWJJeEg1cXJNMTlSbURrVDJrTFlEbkp3OTU1VS9DOWp1WnVaZkVIT1ZGOXFWblpMdEV1WUh6OHhvdk50bUJIajNvamE1djZzdmQxbjJFdU5uWDV5VGp1Y290RmlzSlU3ekVIV2ozVW1jSGdsMk1iWDcvV1VweGp6Njg1UWNqUmVrdU9WR2ZwSHBlZlBYU09MN3FiTkYzU1oyRUU4WXlPUFh1OEp3MWVlYnVreXhXcGlrOS9JWFZiN09zb0M1dEhQRGt5UXVBbG41VG9INVpVdkxMTkNzdWhOYUJLQjlBZGVHQktRZFR2TVFkV09FMTdacmtYa0RZbUR5WXBSVFB5eHM5eVVHa0t1bXJ5WFBqYTlOamFlV3J6dHBrQ1plS1M0a3J6Y095aWhSdTBZZFZLaWFYUm9NdUx3TjhKNzE0MkdYZmd5V2swK0lGZ2FvckFoV2U3YjdKbzIwU1pvbndSSnRZWGdiQjAxQmhoK1dWaENrKzRnNmsrMHk3aXNROHhqZWYveXlsZVBsY1Y1dUxucjNseGxjZmxlT3J6anJucGhjT3FDRVJ2UXhUZEwycStMeFJ3SEFmNlpCSVdnY3NGeDVkR0hmUndGdTYyQUI4ZDRiWW5ORW5vTi9paUxxR1hiZzJYWndHQWJyUytMcTdKRXp4RVhmZ2xjKzBXL0djMG53b2VPQWdTeWx1Nk00RTNsSG1BVjlWbmh0ZmZRYkJVNTFWeUZvbGN3YktEZTdUcnh2ajJUOHlrWThOZGdoYUtrZWtpV01hWHlLV0dpa3pjVUYwaGUwUjFEMHlXNHp2RTJ5Ukp4aWhIanpUSVdab1NaamlJKzdBQXA5cDE1YnVIWVR2aVlPWlNuRkxXTmFKQWFRdjZHbTU1TWZYaHZDUGpLTEdVNTJ0R015aVVWMmt6TzlLWGlKNGdRRnhqZFVNZG9qaUpjSVh4UkJyclVFWHJpa1JGYUNhN0lxSnZzckZYV056cHJGcEVxNEJmalJoeGFHVmtqREZROXlCQlQ3VHJtT1FNejhweUZTS0Y2aWp3UTlIaXRJTGZybzhQNzRPa2pzd1BkWFpnV1FicE9CUjhpcDF5VXNVMlJYc0tVMmpIYUo0aWFLVHRjS3YxQ09xTFRtR3dwVlVYREh3U0tIWXVEU1pyRUZEY2lqQzU0ZW9DN0lrVFBFUWR4aFFqMm0zTnY0VE1KbEs4VHE1RmVVdm1wdCt1Mzc1OFhVeHVSYjNWR2VHb3dBNThSVzlSSmRKMi9pZExYYldiRTRzbUVTSk5yVTdJQmxtUHJtOXRKT3pSRFJadk5DQjdOa1BCa0RrWGd5ekpxMjFoNG1xUXhITzBJZkNkQzhKVXp6RUhiamlNZTFNeDRGaVppZjh5MWFLSzlMbVdFSUk2WXMxdlZZME9mSzFJYit4emtHUm56cGI1Z2RiSFUxbWs0VmVva1BTRkM0MjJUS3BMZHpab2tTTGVJVXd0UW9WYnZGczM5Tkp2R0t4QXZ1Q0NSRXdJSnB4cVVKMlBqaG8xYUdJMXRuclBMY2tUQW1TaXp1UTdqSHQ5dm1KWmM0eXowREdVdXg3RnN3VHJWSjh3ZUNoVm9xUWFJNThQVERjcUVuUEpPaW56dHJKVjdHa2oxUkI5QkpSeno1dUJUQjExaU42aWpmZWxMMUVJTGJDY01IM041M25yaEFIbFhXZ3EranNIaEI1T094a25lZ3AzcTNxVUVScmdkbTRwV0VLRERXVkZFNjhPWkI4MmxYOFZsdW03aktXNHNHNWJ0RDdQWWFRSTErWHBNUGlKajZ6TkQ5MVZtTUtoVlhQNzM4ZUpoNXRIUVdEblNOckdBN1JhbDRpTUdSb01TbENHNTZvY0YzUjJhRGV3cDBoQlFzaE9WL0xpRklkaW1ndGtHTGxZQXBzRTlGbkl4anRsdjhES2hXV01zUGtPWGFuY0paeVptWXN4VlU2ZU02T004bHMwUWR4UnJXWUoxOTdTVzBSTDNXMjZHVjlqcUxmblgrZ2VJbFFNT0tKdUdHeXREUXYwVFo5eWlrSWFpYUx6ZzJoZUxtcUt3WmRZV3gySHB2dTNHMWgwa2JVWElMeVc0S3VVakFGeUVrczdsQTIrYlJySm5iWkNJNHFvWU5zcFhqT1pJRXJYV1lZWGFleU1xcmRQUG1hK08wdlh1cXNSdytZanlKdnpQeDlaU0tDWURDUDJhSnBVRlV2RWM1OFpzMGhsSDFXZTB4Y0YxcGRkY1Vna2V5c2NOT2tyMXZLNGhTNXVDTklLQVZUZ0p6RTRnNWxFMCs3ZFdrclNqRE5KNVN4RkMvejBmWUJrYjVzUjJ3YmpXd2tWNzUyaE1QWENjUkhuUzJSblVKbm8xbGtkcFdKQ0lMQmJQK3F5YWVoZW9ubW9Qd1dBWEpnMmcwbCtSTVJWRjB4cU43WStqODArVFdieXVLMEpwdXNwV0FLamx4U2NZZWlpYWRkeTJNdTI2UW5ZeW1HMjVlSGw5QUdLbm42aXVrV2FhbWVLMS9YK2Y2OXBmYzR1V0k2ZTJtcGNqeSs4VzFwMlpEY1VDYmlOc3pjdU5qQTlBWWsxVXZVZ3ZKM1NMc0xmTjZUeEVrTEFwR01DUkYwWER1ZURJbUFneXdHYWhyeWFSYzBZWW5yTENnRlU1RHNwT0lPUmRzSmo4WnVaT0ZaQWY3SDR6TWNuSEdsdU1GdTZjUG1jdi90aVgyalVYM2x5OWZXVzZQNkgrYkw3SGJWcVp3bks5RVZkcG1nd1dVVk16ZzdrdGtWRjJvTE93VlQ4QTBjZEswSlh4Zzd4NVV5QVo1cEVJaVVxRGdBcnR3YTlyQ1N4S0VJYitDZ2E4MXlNQ1dpUDZtNDR3R2VaRVBTWm1adnN1TEdVcGxMY1ZlYUZNWStNMDFjU200TjVzdlh0YWVTMGZWTE84bkt3UU15ZjVLMFpBYmwwSTQ0Sk8zZ1d2SmFITjltVTVqazQ0RlNxc0NmVVNZdWZQODFvUmpUUm9zV0JwTlRtbVJONFRxN3hMVTlBWTFuajQ5RXZOSlFkSHdwbUJMUmwxVGM0WE8vLzE0d3hCWDZ0VHV1M0dSNW1VdnhmbkxySXhuQ1VhVytsSmdMNThuWFVhZ0xsNC9xcTA5UXRTSE9PQ3RiR0hHaGptVFdWOENxWjQ5RURRdkF3OWRrWXBPV0p5bllsS25DbXo5Yk85SVB0SEdTOEFVYVBCSUVuNEZvbjhUeHliSEpad29scUdEaHpLWDRXTHBuRjR6YUdSd3JCMVF2RVV4a3Rvd0hrOE13QjBGL1hSYXRmUk5jM3JzaWlxRXdvVGRScmxXc1dFUFMyUUhPbHIwWTRjQWs2T0JiSTR2VGpYb1lLbDlRRnZXTFJXaEowR1F1eFZVK0MwckNvU2tob3kxdndhSFZ2aGVURGlhSHpnUTBWQTU1OG1maDFZOGlOa3h1bk9lK0xFZVNhUUNKM0NJdHd0cVQ2ZmlnWTFxR0FCZkY0clRTQ2NQM2tOb1lMQUZURklvS0ZRWCswd09nNDB2eEFubml0bENVenNBNE9RQXpsWG4rc2R5QU9IM21USWR2SkMvUjU4QU0rWUxhZkhmeUgwTEg2WEJMMElVMDc3Qm9qYnNXV1FyOEE5dTRRN0h5ZFdDcFlySEN5N2F2a09LellNWWN5RnlLVjgvM0lmU00yVEc5elRVbEx4RVlaS2Q5eG94NXVvQmlpY1JMdFBZMXVDZnVzUXorM3pTWkx6eDNJZ0tLSzZZVGhqL0djZGZwV3B1bFFvbVRPUHlWV2hqK05Fdm4veVZnQ3FlbGdJSE1wUmdrb0lCa3ppQ040a0JEVEVSNFZCcGlOM21OYW1nNC80WW5zRzdnOVFpVVBmM2pPN3cwRC9SQzVqWG5TWk1Xa0YweDM2R3ZMZ1BYb09BUXAyc2JGSHZFbGV2QW5uZi9Gay9uZ1JJd2hkTlN3QURJSXJ1ZFpDUEY4Q0lHZzJnWGtQSVpKTW9CeVV2MExFakZCMFh1QWZFSDhkUXF6RmR4UGZ3Tm5zRURMV1dyazJkTVRxQk5YREdWejhNaGpUN0hEdWZ5RG5tRUJ3UkhJSFQyeFYyZXdRSWxZQW9qcFlELzJVc3h1QnY2QlNSMEJzbk5BZlFTUGZWbHZQN2liejhHNFI4bXhRZkMveTFTd1V2RWphK3ZQaGFHUHl1eTR0Q3hxWnBXcXRBSjRJcDVKV0xLbDcvMW0yQjQzZTBMdE9CSDJ4T3hPSVRPTlhZelgvdHVQYnpYVjR1VWdDa3FTUVdLWnkvRmNMSm1yMEFFenFBazR3QjZpY1IxOWhTdHRXOHlzem9oZFdwRDdJZG9GUXdmU0hzTGF1NUV4SnVDSlJCNmlHa3F4QTRIWXZzYURlaHlGSWtRdTB1cllFNEptQ0lJTEZ3b2V5a0dJL3hXNGNpY0FSckZBZlFTeGRmcGh6NitLeFh2aU4wNmtRN0d5bTBSQTdORWJCM0V5ZFhKMytOdU1KNkU0UVAzZlZxUUN5SFFWVWRTQWtiQW9VZ2Zvd1lMVm13ZERBdVhnQ2thMWNWSnlFR0tKVEV2RHFVekpFNE90R0hpMmdvMHhiSlNGSUh5ZXlJR3J3UFNUTGlxZEFTSWxKMllJTHBpVGl4b3dSQzRvMlZWeWJrMHlBUUxUalhoSnA4cEd0RUZIZXRNZWdBQUNaRkpSRUZVU21nRHcyMXdVa3F4ZlBEUTF2Z3N2VmdjYUVuSDJXVnNYY05MUUtpWENFdmpScWN5dlNkLzVxSXI1ckxNQ3g2RFZ3ZnQ4Z2dMZ0RuMkpndmovN1lTeCtleDZURlBXbllXSHA4RE9VanhUSjJOUHl6bjMwS1RIbWRYdWplcE05bExCTThaNnpPL2FqcDlxelJkN0NpNllnNHRFSTNxckNNNUZLT3ZjcEpubnJDbHlXZUtoUitGU001QmlzV0xHQXBCNFF4RUlnNDB5SEYydFVMTllKMkJOU1pQVkpqNWI4c1Y1NmxiWE02YWtCaTZZbzRzV09GdGxicDFCdGFZWk0xVm9ZRysxTURrTTBVaXAyQ1JIS1M0VG5lOENrYnVESTZGQXk0dkVTeVpUclJxTUZIRnc0bVlDek9aZXNFaFpmSm5iaHUwa1VaNW5BRDZYTStDOG9jMEZaZmd0MmxDQ1pnaWtWT3NTQjVTUEZObnhScmpSR2dNYTBWUno2VE9CcW8xMTVYT0tHQmxzRzFFR3hNWmFxa21LS0hDcE03UW9TaFpjL2h1N2l1a1VobVlJcEZUckVnZVV0d3czTXVMUmZVTWpjWUJsNWZJYUoxMTFEMC9TRkJXWDVOdm5UVlZFNVR3emFUT3dLRW9hM0JNZUpWVUtvUEpLcEZUckVnZVVqeXp6b28xeG9uUXVMeEVnY2wzQm10THlVc1V3TlJYdGpibkozNHJvS0dhb0lTWEp0OFpxRGpab1lqelM5cnFoTVVtK3hBVWFXc1d6SVlEZVVoeDNmVGlsR3pnemxySml3TnRtSGZXdGswN20xRCtVS29BaTAzTk9wdndtZXQweFpoMk5xdXFOWWVMVGRVNm0zQ21TSU5lc0VnYjJHMkZsRktLWityTXl0SGlacmk4UlBDT0xubEtBaG1hbHdpM0FoUlJtdmdqVms1WGpFbWREVlJyRHJjQzVHMlVpV2RLY1dYWWRDNkdvRTBweGJOelo0U0hreEpzcW5ZRkJXNDRUNjE1aWVCOU9lb3lxcXFzdkdpVEV4RjJ1bUlnODQ1S1JVZFhYdXF4cFlsbmlrcHprZUo1U0xIcVZDa1N2VE1zRmc0MFZMdUNsdXVvSjhxaWh3RGswKzFveWJ4T0srSDNGWldURzNKMjhXTk9Wd3dvOUw1S0FsaW9XMUlhR0wzS0U4d1R6eFNKdm9KRmNwQmljRGpjTGhpVk16aWpPT0QwRWdVdCtRT2EyRmhWVlY3b0paS2QzcFAvOG9nMjBHVGxIT2p2SFRVVHl0K1MwcnFRSXR0d3N6ZHFTQXpLTkpLSEZNL2VxSkhwRUoxUFkwNHZVV0I0UjlkQWZRWUFwLzVsR2F6eE5XbHlrV0xId0xhU055b3BYTU9Mc05DaDJLZGxjSDRwTFV3OFV5aDlCUXZuSWNVd3Buc0ZJM01HWnhRSG5GNGlXRFVxeThnZzZLaGVJclJEanVSdUp2N0ZxMDJYUXhGVWxXeUpSZThNa3EwNU5GbjVsMUNHekpsNHBzaGpYS2hZSGxJTUtySmZLQ0puWUVaendPa2xncFdsOXEyQWJjVkxCTGFLcHZNbS9yWDREVTBaVVU3cTN3cUFmVXpab1hnTVhGRjAzc1F6aGJLZ1lPRThwSGoycllDQ0RYSVNPRzJZZC9aeUM4b3NoWkxxUEgwR0VxNHBMVFNWTXdwS2R1R2pibGRNMEZEYy9ycERzZExRZG51RFNXZEtrVWV0RFVKb3g1ZE9pc0hpc3pjNXl5a21CNXhlb21CT2V6VUdHbU45U2tvTm50aFUxcHFCOFVPVXRGTEJ3MjVYREpCM1JTSGdXSEVvd29NRDRYdVZNcFBPRklXY1FrWHprR0xqTjJZTFJmVU1qTWFCanN0TEZJREJ2U3RYZ1JRcHllQWtDb0s2NmN0dGNqdUZqdUhadWtNN3dwNTJ1TGluUEFMUWhRWlVIVC9wVExIejQrSno4cERpZWQzUmN2R0V6aEM0T2RCd2VvbkFGbE5tSlhpSjZMTTZsVzNEeElXMTJvNjcxNExudWwweHNOK3JlUG54d1locmhLYlBBRlBVSWhQUEZFSmY0WUo1U0hGYlA2UlVPTHBuZ0dRT3dDUnorcm0wemVxMjlBSGQ0RHRRLzhmbEpvTUFsT0FkTlcyaTRrQ2t5MjlTRFYrVHlVRXUzaFJKK09ubE01VURFODhVUVYvaFFybEk4YkY2bXJKd1pNOEFxUnpBdFNPMUs5VDhtbm95ZWora042MC9oZXJhM2lkODk0TjhvMDF0Y1JMaVBka0VWU0hQcVE4OTRJZE9kbmlwdFJwRWlYWWJaa3c4VXpoOXhRdmtJc1g3bW9lMGVJVFBFTWtjYU1ITWU1ZWNKTVU2eXBodTFza3lhdTB2b1RiNVBEaXJ1YXBPZDVZeElmKzRFM0M2YXdlN29xcnJiME9GSTFiK0s5c1EreUNMOGY5Slp3b25wSUNCWEtTNHE5N0pDMGo0REpMZ3dMUFB2MVNEbVJlR1Avamk3OWttNzRCYTNNODkrUUlXUDN2eGQvRjYvZzlCdFlYM2RrU0RMRFN2THNaWXhnVDhWMklpdzdzdlBmRU5DMTQ0TDM2SFp5M0hYSHo0aVlnclQzNFlXZlNUUEpzSEpwa3BuSWdDQm5LVDR2cnNvWUFDRHJjZFVoTW5Ybnp0V1lwVnlkSVNsMVRxOVZEZlVQRlkyL2t6RkNwb0VwNHZaNWZpSVJPSTZkSnluNVVXLzJjL0w0cnkwQ1F6aFJOUndFQlQ4TjJxZjlKSU1mZzZiZmY0QW5KaEJpbm9oVmZ2djM3anhpUFhyOWJQYkNOSGwwaExhSTNSNjRINy9zckl4cDUyek5SWXJKQ0o2K0hwMWVzUDNyaHgvWDFYdy9mYkVOSjF5Q2NwUnlCOCtxRlBDTk9OTkRESlRDRmtGQzZZbHhTdjZ5ZklDMGY3REpBbkJ6WlZOMUdTK2pYcmJUSko3UWtvTTFBOGlra2dsNTRwU1pod1FXWFNTUEhjQkh0TUxvak5FOUJ0WFg0R0lBbGkyRGEzR1h0SnFrOUFtWG45TlhDalVKZWZLYU00Y0pINUthUzRQY0VlazR0a2RiSDc3dmp2NzZ3YnptNFVtMGhmZEN2K1c3ZmxaNG92RTgremZBb3A3dWxuYmM0VDhheXZYRGpRZHA2eU5YYTVvSjJJTnhhYjRFUXd0WHpSbDU4cHZodzV6L0lwcExnaGp0NmNKOUpaWDdseVlKVnNiU2JzNkdDQ2R3SVNrdGdscDJhVFZaa0NwaVJqeElXVThwZml0ZGxPd0lXTVZNNmRwaGpXcHIrN0xXY2lNbS9lWHpsTkFWTXk1M0oyRGZwTDhhSy9lelE3dUxPV2N1TkEwOWZvcnFodmxjNE4yc1Uxdk9pN25wNEdwbHpjY0l6dTJWdUsyK29MNDBmM01Tc3hBUnp3SHRjVjM2aytBVXhRSVhwcnAybGdpc3FrSXNXOXBiampleGN2RXJVekxGWU9lRS9FdHY5ZXFMWHp3bWI0U3Z0VU1LV3dvNFVmYzFCZjJPUUdXL0hmdTNZM09Nc3RDQWNhYi9nQjZaVDkxQm15WThGVFowOEZVL3prNUh4TGUwcnh5dXpVMmZtT3o3bjFOdkR6N0s5TnhXbnFUVDlQOFhRdzVkeEVNa1ZIbmxKOFVQWUhXMUt3c0J4VkZ2MmU2TGxVL21NYU9LNU5yMWU2VFFsVENpendubEs4TFgrWXE4Q0V6YUI1Y3FDaHY2RFIwY0srNjAxaGpub1RsclhnZFdoOFNwaFM1REgwa3VKbDUwc0FpMHptRE5zb0RoejRiUEpVL0ZaaG8vb3ViUDZhajI5NVdwaFMyTkVDWUY1UzNQWnpzQlNaN2hrMmhRTkw5amZsS0NVaE91ZjZCSkplZkhKVFd0YVhLdWswVFExVGROSUxrK0lseGJYdkZRYjNERWpXSE9oNU9CS2FYaXZUckpHZVkzdnJIajdDcVdIS09mTGZ1eXNQS1Y3MDhpUjRJNWxWdUZBT3JDUS9sYkErUFllcE80a1BzRXdSVXk1VVR0MmRlMGh4NzY2N3FWbnVSSE9nODNwUytLM0VjenhwaTRVdHR4TGVTb2h0aXBpU2tDTVhVaXl4RkM4bHYzMWZDQ0d6VHNmandIclNVemdiMDJTbDkxNUx4dFdwWWtveWxseElxY1JTZkR3dERwTUxHWVlDZE5wSytJaEllNXBjcUVzSmQzeW5paWtGRUZZcmhJUlNYSm1XM1N3cm84cWVzZlpVTWdwL3pmalZqMlIxSjYvVWw1SlJPMTFNS2ZBd0pwVGl5cDhVbUlhVTBQNC84eStrU2xRMzIvUUFBQUFBU1VWT1JLNUNZSUk9Igp9Cg=="/>
    </extobj>
  </extobjs>
</s:customData>
</file>

<file path=customXml/itemProps2.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emplate>ECE_ILLINOIS_template_2018_Block_I_wordmark_4x3</Template>
  <TotalTime>0</TotalTime>
  <Words>3061</Words>
  <Application>WPS 演示</Application>
  <PresentationFormat>Custom</PresentationFormat>
  <Paragraphs>118</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17</vt:i4>
      </vt:variant>
    </vt:vector>
  </HeadingPairs>
  <TitlesOfParts>
    <vt:vector size="30" baseType="lpstr">
      <vt:lpstr>Arial</vt:lpstr>
      <vt:lpstr>宋体</vt:lpstr>
      <vt:lpstr>Wingdings</vt:lpstr>
      <vt:lpstr>Arial</vt:lpstr>
      <vt:lpstr>Arial Narrow</vt:lpstr>
      <vt:lpstr>OfficinaSansITCStd Book</vt:lpstr>
      <vt:lpstr>Calibri</vt:lpstr>
      <vt:lpstr>微软雅黑</vt:lpstr>
      <vt:lpstr>Arial Unicode MS</vt:lpstr>
      <vt:lpstr>Segoe Print</vt:lpstr>
      <vt:lpstr>Wingdings</vt:lpstr>
      <vt:lpstr>1_Cover Slide</vt:lpstr>
      <vt:lpstr>Content Slides - Blue Text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University of Illinois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Sweet, Todd M</dc:creator>
  <cp:lastModifiedBy>Clockwork~</cp:lastModifiedBy>
  <cp:revision>5</cp:revision>
  <cp:lastPrinted>2019-12-10T21:25:00Z</cp:lastPrinted>
  <dcterms:created xsi:type="dcterms:W3CDTF">2019-12-10T21:25:00Z</dcterms:created>
  <dcterms:modified xsi:type="dcterms:W3CDTF">2019-12-11T01:00:15Z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