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7"/>
  </p:notesMasterIdLst>
  <p:sldIdLst>
    <p:sldId id="256" r:id="rId5"/>
    <p:sldId id="276" r:id="rId6"/>
    <p:sldId id="343" r:id="rId7"/>
    <p:sldId id="277" r:id="rId8"/>
    <p:sldId id="281" r:id="rId9"/>
    <p:sldId id="284" r:id="rId10"/>
    <p:sldId id="342" r:id="rId11"/>
    <p:sldId id="346" r:id="rId12"/>
    <p:sldId id="285" r:id="rId13"/>
    <p:sldId id="319" r:id="rId14"/>
    <p:sldId id="290" r:id="rId15"/>
    <p:sldId id="287" r:id="rId16"/>
    <p:sldId id="292" r:id="rId17"/>
    <p:sldId id="297" r:id="rId18"/>
    <p:sldId id="298" r:id="rId19"/>
    <p:sldId id="299" r:id="rId20"/>
    <p:sldId id="300" r:id="rId21"/>
    <p:sldId id="301" r:id="rId22"/>
    <p:sldId id="313" r:id="rId23"/>
    <p:sldId id="321" r:id="rId24"/>
    <p:sldId id="338" r:id="rId25"/>
    <p:sldId id="326" r:id="rId26"/>
    <p:sldId id="344" r:id="rId27"/>
    <p:sldId id="340" r:id="rId28"/>
    <p:sldId id="345" r:id="rId29"/>
    <p:sldId id="329" r:id="rId30"/>
    <p:sldId id="331" r:id="rId31"/>
    <p:sldId id="337" r:id="rId32"/>
    <p:sldId id="296" r:id="rId33"/>
    <p:sldId id="317" r:id="rId34"/>
    <p:sldId id="318" r:id="rId35"/>
    <p:sldId id="310" r:id="rId3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6"/>
    <p:restoredTop sz="95934" autoAdjust="0"/>
  </p:normalViewPr>
  <p:slideViewPr>
    <p:cSldViewPr snapToGrid="0">
      <p:cViewPr varScale="1">
        <p:scale>
          <a:sx n="115" d="100"/>
          <a:sy n="115" d="100"/>
        </p:scale>
        <p:origin x="552" y="200"/>
      </p:cViewPr>
      <p:guideLst/>
    </p:cSldViewPr>
  </p:slideViewPr>
  <p:notesTextViewPr>
    <p:cViewPr>
      <p:scale>
        <a:sx n="229" d="100"/>
        <a:sy n="229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C1822-1423-8449-9B5E-33C06F641F62}" type="datetimeFigureOut">
              <a:rPr lang="en-CN" smtClean="0"/>
              <a:t>12/7/23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FD9A3-3BB3-ED4E-B64B-6B2548D403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23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28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 predicted message is the last message in each queue</a:t>
            </a:r>
            <a:endParaRPr lang="zh-CN" sz="18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/>
          </a:p>
          <a:p>
            <a:endParaRPr lang="en-US"/>
          </a:p>
          <a:p>
            <a:r>
              <a:rPr lang="en-US" b="1"/>
              <a:t>focus on delay!!!!!</a:t>
            </a:r>
            <a:endParaRPr lang="en-CN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088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60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prediction is not always correct.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241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It defines the time</a:t>
            </a:r>
            <a:r>
              <a:rPr lang="en-US"/>
              <a:t> interval</a:t>
            </a:r>
            <a:r>
              <a:rPr lang="en-CN"/>
              <a:t> that a message can experience in the synchronizatoin component</a:t>
            </a:r>
            <a:endParaRPr lang="en-US"/>
          </a:p>
          <a:p>
            <a:endParaRPr lang="en-US"/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1578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213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8545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800">
                <a:effectLst/>
                <a:latin typeface="NimbusRomNo9L"/>
              </a:rPr>
              <a:t>our interest is to analyze the </a:t>
            </a:r>
            <a:r>
              <a:rPr lang="en-HK" sz="1800" i="1">
                <a:effectLst/>
                <a:latin typeface="NimbusRomNo9L"/>
              </a:rPr>
              <a:t>worst-case </a:t>
            </a:r>
            <a:r>
              <a:rPr lang="en-HK" sz="1800">
                <a:effectLst/>
                <a:latin typeface="NimbusRomNo9L"/>
              </a:rPr>
              <a:t>end-to-end reaction time no matter when the event actually occurs.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sz="1800">
              <a:effectLst/>
              <a:latin typeface="NimbusRomNo9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800">
                <a:effectLst/>
                <a:latin typeface="NimbusRomNo9L"/>
              </a:rPr>
              <a:t>The worst-case scenario is that the external event happens right after the sampling time of the last message that is not discarded</a:t>
            </a:r>
            <a:endParaRPr lang="en-HK"/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8138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030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3919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30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056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sz="18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39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sz="18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094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8383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51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831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574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023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FD9A3-3BB3-ED4E-B64B-6B2548D403A1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140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E2EE-F868-0961-4131-6BE2B3433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C27CB-FFC5-82E7-9112-4C872E614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54E7-4354-7904-105F-4FEE29D8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1ED2-FD25-397E-3530-9C47BEA9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6016-1591-41A4-F1FE-931B1762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854B-8542-C7A2-F8C0-40860DEB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80CC0-EFDE-B5FE-9920-6BBD9A9A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8001-4326-963D-87B0-14ADC097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92DC-9F39-157E-5F72-DE01F38D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D729-0BF8-5F6A-A28E-F480D712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91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193B3-E5E4-D4CA-7AEF-3C004E463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AA0F8-BDBF-DED4-5A7B-049BB2692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7C242-6610-0264-3D57-FD52AA6F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382D3-F483-3DD0-6B38-F04CF1E2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9536-AE7A-76BF-4CD8-C3C84B3E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386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6E0D-1E0E-F0AE-1F2C-EC5230A8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E332-15D2-014B-9A9D-A21428FE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BD77-0967-10A4-A7CD-5DCF278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7ECE-1719-AA61-690F-BE7F7AC5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EE26-E1A9-6C6A-A0B7-0445B901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2397-E72D-0DBB-BE5D-1D3CA864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10B2-8BA6-5376-FB48-CE3313E0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02E3-98DA-4B1B-9909-65D1D96C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9FB4-F5A6-879E-F147-8F1C7D42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C1CB-4BAB-A580-0F2A-F277D97A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22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5237-7221-78CA-DF6F-5C9D4619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26F4-7FCF-6854-5659-C6659E795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D32AF-0238-D7B2-08F0-94B6076E6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E7A0F-5986-AA49-4AE1-5B85603F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FB3D9-2317-0195-FC02-B796AA99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86202-EDA9-C39A-A427-DFFBEC17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1691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5AA0-3469-B668-9361-AE28891C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BE5B0-2174-B79E-FED1-19B09562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EF479-C1B2-BFD6-8EC1-E7142F27E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41F79-D72E-C9C6-4C97-435801C99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F1027-0957-82F0-9CDB-3FEE036FD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96E9A-88C1-625B-7FE3-0CB52D6D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F624D-AD88-93DB-5CED-A179D8FB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A66E0-A542-5E73-AD88-1ACCA65B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427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CC7C-7C70-2EC9-ECBD-B1580E69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7923A-E9CA-537A-09F9-BB4AFA66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2B907-C747-4D7B-B336-54DFFCD7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E29C-A10E-77C6-1F44-72771B15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684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0364B-85CF-85F8-3090-1C53A6CB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26389-1E0B-FCD8-7C6B-BFBE0185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5D534-B55E-F93E-C672-A080E457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832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31C6-D03A-E540-CAA6-D642246C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DC33-79B5-542F-15E9-03CC957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EBF67-FB12-9C2C-D617-90297E92E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4AF72-751C-1724-BC89-FE82C9E3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7E84C-64C4-EA9F-A8A2-6287DE6A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0ACB9-EAE9-C098-3165-09783FFA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6915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2CEB-A645-373E-69B5-F07EA3BF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CE398-432F-312C-C4E6-AC57FB7F6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AAE60-E1FD-EC73-C127-EE7F8DFD8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0AEF-AD06-BE2E-BD64-220069A4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ED5A6-9930-D7AF-412B-BC2966C9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AEAB4-67E0-4B10-C801-55B0DDF7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887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7963E-DA22-DBCD-3BBE-0C39192C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21A1B-E19A-4D3D-5E07-C6F9848E7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D3A1-FE34-BFC2-AD9D-4FF534C11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93B7-CE06-494B-B29D-585A49E274D0}" type="datetimeFigureOut">
              <a:rPr lang="en-CN" smtClean="0"/>
              <a:t>12/7/23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C49A-37DE-12B1-D66D-35A5A688A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493-CB6D-0F44-DD15-40A4C6CBE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168B-9F96-9B41-904E-617072BB8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28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ruoxiang.li@my.cityu.edu.hk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0546-299B-7197-174D-2818CACCC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CN" sz="4800" b="1" dirty="0"/>
              <a:t>Worst-Case Latency Analysis of Message Synchronization in </a:t>
            </a:r>
            <a:r>
              <a:rPr lang="en-CN" sz="4800" b="1" dirty="0">
                <a:solidFill>
                  <a:srgbClr val="FF0000"/>
                </a:solidFill>
              </a:rPr>
              <a:t>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6B882-9C26-A547-EB0B-DD417417D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955" y="3906420"/>
            <a:ext cx="9144000" cy="1655762"/>
          </a:xfrm>
        </p:spPr>
        <p:txBody>
          <a:bodyPr>
            <a:normAutofit/>
          </a:bodyPr>
          <a:lstStyle/>
          <a:p>
            <a:r>
              <a:rPr lang="en-CN" sz="2800" b="1" u="sng" dirty="0"/>
              <a:t>Ruoxiang LI</a:t>
            </a:r>
            <a:r>
              <a:rPr lang="en-CN" sz="2800" baseline="30000" dirty="0"/>
              <a:t>1</a:t>
            </a:r>
            <a:r>
              <a:rPr lang="en-CN" sz="2800" dirty="0"/>
              <a:t>, </a:t>
            </a:r>
            <a:r>
              <a:rPr lang="en-US" sz="2800"/>
              <a:t>Xu Jiang</a:t>
            </a:r>
            <a:r>
              <a:rPr lang="en-US" sz="2800" baseline="30000"/>
              <a:t>2</a:t>
            </a:r>
            <a:r>
              <a:rPr lang="en-US" sz="2800"/>
              <a:t>, Zheng Dong</a:t>
            </a:r>
            <a:r>
              <a:rPr lang="en-US" sz="2800" baseline="30000"/>
              <a:t>3</a:t>
            </a:r>
            <a:r>
              <a:rPr lang="en-US" sz="2800"/>
              <a:t>, Jen-Ming Wu</a:t>
            </a:r>
            <a:r>
              <a:rPr lang="en-US" sz="2800" baseline="30000"/>
              <a:t>4</a:t>
            </a:r>
            <a:r>
              <a:rPr lang="en-US" sz="2800"/>
              <a:t>, </a:t>
            </a:r>
          </a:p>
          <a:p>
            <a:r>
              <a:rPr lang="en-US" sz="2800"/>
              <a:t>Chun Jason Xue</a:t>
            </a:r>
            <a:r>
              <a:rPr lang="en-US" sz="2800" baseline="30000"/>
              <a:t>1</a:t>
            </a:r>
            <a:r>
              <a:rPr lang="en-US" sz="2800"/>
              <a:t>, </a:t>
            </a:r>
            <a:r>
              <a:rPr lang="en-CN" sz="2800" dirty="0"/>
              <a:t>Nan Guan</a:t>
            </a:r>
            <a:r>
              <a:rPr lang="en-HK" sz="2800" baseline="30000" dirty="0"/>
              <a:t>1</a:t>
            </a:r>
            <a:endParaRPr lang="en-CN" sz="2800" baseline="30000" dirty="0"/>
          </a:p>
          <a:p>
            <a:endParaRPr lang="en-CN" sz="2800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36DCF-5F09-F4B9-828B-EE9239109D28}"/>
              </a:ext>
            </a:extLst>
          </p:cNvPr>
          <p:cNvSpPr txBox="1"/>
          <p:nvPr/>
        </p:nvSpPr>
        <p:spPr>
          <a:xfrm>
            <a:off x="3164674" y="5126925"/>
            <a:ext cx="60945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2000" baseline="30000" dirty="0"/>
              <a:t>1</a:t>
            </a:r>
            <a:r>
              <a:rPr lang="en-CN" sz="2000" dirty="0"/>
              <a:t>City University of Hong Kong</a:t>
            </a:r>
          </a:p>
          <a:p>
            <a:pPr algn="ctr"/>
            <a:r>
              <a:rPr lang="en-CN" sz="2000" baseline="30000" dirty="0"/>
              <a:t>2</a:t>
            </a:r>
            <a:r>
              <a:rPr lang="en-CN" sz="2000" dirty="0"/>
              <a:t>Northeastern University</a:t>
            </a:r>
          </a:p>
          <a:p>
            <a:pPr algn="ctr"/>
            <a:r>
              <a:rPr lang="en-CN" sz="2000" baseline="30000" dirty="0"/>
              <a:t>3</a:t>
            </a:r>
            <a:r>
              <a:rPr lang="en-CN" sz="2000" dirty="0"/>
              <a:t>Wayne State University</a:t>
            </a:r>
            <a:endParaRPr lang="en-US" sz="2000" dirty="0"/>
          </a:p>
          <a:p>
            <a:pPr algn="ctr"/>
            <a:r>
              <a:rPr lang="en-CN" sz="2000" baseline="30000" dirty="0"/>
              <a:t>4</a:t>
            </a:r>
            <a:r>
              <a:rPr lang="en-CN" sz="2000" dirty="0"/>
              <a:t>Hon Hai Research Institute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225B4-6AF2-F9E6-120B-24D8EF583010}"/>
              </a:ext>
            </a:extLst>
          </p:cNvPr>
          <p:cNvSpPr/>
          <p:nvPr/>
        </p:nvSpPr>
        <p:spPr>
          <a:xfrm>
            <a:off x="8202473" y="83472"/>
            <a:ext cx="3931654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sz="2000" b="1" i="1" dirty="0"/>
              <a:t>RTSS 2023</a:t>
            </a:r>
          </a:p>
          <a:p>
            <a:pPr algn="r"/>
            <a:r>
              <a:rPr lang="en-HK" i="1" dirty="0"/>
              <a:t>44</a:t>
            </a:r>
            <a:r>
              <a:rPr lang="en-HK" i="1" baseline="30000" dirty="0"/>
              <a:t>th</a:t>
            </a:r>
            <a:r>
              <a:rPr lang="en-HK" i="1" dirty="0"/>
              <a:t> IEEE Real-Time Systems Symposium</a:t>
            </a:r>
          </a:p>
          <a:p>
            <a:pPr algn="r"/>
            <a:r>
              <a:rPr lang="en-HK" i="1" dirty="0"/>
              <a:t>December 5-8, 2023</a:t>
            </a:r>
          </a:p>
          <a:p>
            <a:pPr algn="r"/>
            <a:r>
              <a:rPr lang="en-HK" i="1" dirty="0"/>
              <a:t>Taipei</a:t>
            </a:r>
            <a:endParaRPr lang="en-US" i="1" dirty="0"/>
          </a:p>
        </p:txBody>
      </p:sp>
      <p:pic>
        <p:nvPicPr>
          <p:cNvPr id="4" name="Picture 3" descr="Shape, logo&#10;&#10;Description automatically generated">
            <a:extLst>
              <a:ext uri="{FF2B5EF4-FFF2-40B4-BE49-F238E27FC236}">
                <a16:creationId xmlns:a16="http://schemas.microsoft.com/office/drawing/2014/main" id="{3F4D4FA1-B11C-4161-40C6-5D161491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39" y="1342128"/>
            <a:ext cx="1187438" cy="1187438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AE5D3B0-7217-AC00-2D7E-B53CA9E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80"/>
    </mc:Choice>
    <mc:Fallback xmlns="">
      <p:transition spd="slow" advTm="204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876F-48CC-A95C-1B94-98A38D5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b="1" i="0" u="none" strike="noStrike">
                <a:solidFill>
                  <a:srgbClr val="2A2B2E"/>
                </a:solidFill>
                <a:effectLst/>
                <a:ea typeface="PingFang SC" panose="020B0400000000000000" pitchFamily="34" charset="-122"/>
              </a:rPr>
              <a:t>Summary of Our Work</a:t>
            </a:r>
            <a:endParaRPr lang="en-C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224D-E1A1-E2F4-99E6-0DCFE46A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N"/>
              <a:t>Worst-</a:t>
            </a:r>
            <a:r>
              <a:rPr lang="en-US"/>
              <a:t>c</a:t>
            </a:r>
            <a:r>
              <a:rPr lang="en-CN"/>
              <a:t>ase </a:t>
            </a:r>
            <a:r>
              <a:rPr lang="en-CN">
                <a:solidFill>
                  <a:srgbClr val="FF0000"/>
                </a:solidFill>
              </a:rPr>
              <a:t>time disparity </a:t>
            </a:r>
            <a:r>
              <a:rPr lang="en-CN"/>
              <a:t>analysis</a:t>
            </a:r>
            <a:endParaRPr lang="en-US"/>
          </a:p>
          <a:p>
            <a:pPr marL="457200" lvl="1" indent="0">
              <a:buNone/>
            </a:pPr>
            <a:r>
              <a:rPr lang="en-US" sz="2000">
                <a:effectLst/>
                <a:latin typeface="NimbusRomNo9L"/>
              </a:rPr>
              <a:t>[1]</a:t>
            </a:r>
            <a:r>
              <a:rPr lang="en-US" sz="2000" i="1">
                <a:effectLst/>
                <a:latin typeface="NimbusRomNo9L"/>
              </a:rPr>
              <a:t> Worst-Case Time Disparity Analysis of Message Synchronization in ROS. </a:t>
            </a:r>
            <a:r>
              <a:rPr lang="en-US" sz="2000">
                <a:effectLst/>
                <a:latin typeface="NimbusRomNo9L"/>
              </a:rPr>
              <a:t>RTSSS </a:t>
            </a:r>
            <a:r>
              <a:rPr lang="en-US" sz="2000" i="1">
                <a:effectLst/>
                <a:latin typeface="NimbusRomNo9L"/>
              </a:rPr>
              <a:t>2022.</a:t>
            </a:r>
          </a:p>
          <a:p>
            <a:pPr marL="514350" indent="-514350">
              <a:buFont typeface="+mj-lt"/>
              <a:buAutoNum type="alphaLcParenR"/>
            </a:pPr>
            <a:endParaRPr lang="en-US"/>
          </a:p>
          <a:p>
            <a:pPr marL="514350" indent="-514350">
              <a:buFont typeface="+mj-lt"/>
              <a:buAutoNum type="alphaLcParenR"/>
            </a:pPr>
            <a:endParaRPr lang="en-US"/>
          </a:p>
          <a:p>
            <a:pPr marL="514350" indent="-514350">
              <a:buFont typeface="+mj-lt"/>
              <a:buAutoNum type="alphaLcParenR"/>
            </a:pPr>
            <a:endParaRPr lang="en-US"/>
          </a:p>
          <a:p>
            <a:pPr marL="514350" indent="-514350">
              <a:buFont typeface="+mj-lt"/>
              <a:buAutoNum type="alphaLcParenR"/>
            </a:pPr>
            <a:endParaRPr lang="en-US"/>
          </a:p>
          <a:p>
            <a:pPr marL="514350" indent="-514350">
              <a:buFont typeface="+mj-lt"/>
              <a:buAutoNum type="alphaLcParenR"/>
            </a:pPr>
            <a:r>
              <a:rPr lang="en-US"/>
              <a:t>Formal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CN">
                <a:solidFill>
                  <a:srgbClr val="FF0000"/>
                </a:solidFill>
              </a:rPr>
              <a:t>odeling </a:t>
            </a:r>
            <a:r>
              <a:rPr lang="en-US"/>
              <a:t>under limited buffer size</a:t>
            </a:r>
            <a:endParaRPr lang="en-HK"/>
          </a:p>
          <a:p>
            <a:pPr marL="457200" lvl="1" indent="0">
              <a:buNone/>
            </a:pPr>
            <a:r>
              <a:rPr lang="en-US" sz="2000"/>
              <a:t>[2] </a:t>
            </a:r>
            <a:r>
              <a:rPr lang="en-US" sz="2000" i="1"/>
              <a:t>Modeling and Property Analysis of the Message Synchronization Policy in ROS</a:t>
            </a:r>
            <a:r>
              <a:rPr lang="en-US" sz="2000"/>
              <a:t>. MOST 2023.</a:t>
            </a:r>
          </a:p>
          <a:p>
            <a:pPr marL="457200" lvl="1" indent="0">
              <a:buNone/>
            </a:pPr>
            <a:endParaRPr lang="en-CN" sz="2000"/>
          </a:p>
          <a:p>
            <a:pPr marL="514350" indent="-514350">
              <a:buFont typeface="+mj-lt"/>
              <a:buAutoNum type="alphaLcParenR"/>
            </a:pPr>
            <a:r>
              <a:rPr lang="en-CN"/>
              <a:t>Worst-</a:t>
            </a:r>
            <a:r>
              <a:rPr lang="en-US"/>
              <a:t>c</a:t>
            </a:r>
            <a:r>
              <a:rPr lang="en-CN"/>
              <a:t>ase </a:t>
            </a:r>
            <a:r>
              <a:rPr lang="en-CN">
                <a:solidFill>
                  <a:srgbClr val="FF0000"/>
                </a:solidFill>
              </a:rPr>
              <a:t>latency</a:t>
            </a:r>
            <a:r>
              <a:rPr lang="en-CN"/>
              <a:t> analysis</a:t>
            </a:r>
          </a:p>
          <a:p>
            <a:pPr marL="457200" lvl="1" indent="0">
              <a:buNone/>
            </a:pPr>
            <a:r>
              <a:rPr lang="en-US" sz="2000">
                <a:effectLst/>
                <a:latin typeface="NimbusRomNo9L"/>
              </a:rPr>
              <a:t>[3]</a:t>
            </a:r>
            <a:r>
              <a:rPr lang="en-US" sz="2000" i="1">
                <a:effectLst/>
                <a:latin typeface="NimbusRomNo9L"/>
              </a:rPr>
              <a:t> Worst-Case Latency Analysis of Message Synchronization in ROS.</a:t>
            </a:r>
            <a:r>
              <a:rPr lang="en-US" sz="2000">
                <a:effectLst/>
                <a:latin typeface="NimbusRomNo9L"/>
              </a:rPr>
              <a:t> RTSS 2023.</a:t>
            </a:r>
            <a:endParaRPr lang="en-US" sz="2800"/>
          </a:p>
          <a:p>
            <a:pPr lvl="1"/>
            <a:endParaRPr lang="en-C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CEF6E6-9B92-265A-B721-3D19CFB1A0E4}"/>
              </a:ext>
            </a:extLst>
          </p:cNvPr>
          <p:cNvGrpSpPr/>
          <p:nvPr/>
        </p:nvGrpSpPr>
        <p:grpSpPr>
          <a:xfrm>
            <a:off x="3744692" y="2223190"/>
            <a:ext cx="4702616" cy="1527175"/>
            <a:chOff x="4972833" y="2188799"/>
            <a:chExt cx="4702616" cy="1527175"/>
          </a:xfrm>
        </p:grpSpPr>
        <p:pic>
          <p:nvPicPr>
            <p:cNvPr id="4" name="Picture 3" descr="A number and square and triangle symbols&#10;&#10;Description automatically generated with medium confidence">
              <a:extLst>
                <a:ext uri="{FF2B5EF4-FFF2-40B4-BE49-F238E27FC236}">
                  <a16:creationId xmlns:a16="http://schemas.microsoft.com/office/drawing/2014/main" id="{CF3A77D2-8B6E-52F7-8D8F-76CF52BDB8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8" b="9622"/>
            <a:stretch/>
          </p:blipFill>
          <p:spPr>
            <a:xfrm>
              <a:off x="5290222" y="2361681"/>
              <a:ext cx="4093680" cy="1086446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2C4B0B8-D7B2-55DC-1BDC-CCFB2051D172}"/>
                </a:ext>
              </a:extLst>
            </p:cNvPr>
            <p:cNvSpPr/>
            <p:nvPr/>
          </p:nvSpPr>
          <p:spPr>
            <a:xfrm>
              <a:off x="4972833" y="2188799"/>
              <a:ext cx="4702616" cy="15271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/>
            </a:p>
          </p:txBody>
        </p:sp>
      </p:grp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0AA5276-E56A-6F5B-9482-D12C87D5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6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D233-2B58-46B3-A1B6-0D514B3C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Technical Contributions of This Work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57F5-8386-46A0-BB41-4ED498FC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Study two key </a:t>
            </a:r>
            <a:r>
              <a:rPr lang="en-US" dirty="0">
                <a:solidFill>
                  <a:srgbClr val="FF0000"/>
                </a:solidFill>
              </a:rPr>
              <a:t>latency</a:t>
            </a:r>
            <a:r>
              <a:rPr lang="en-US" dirty="0"/>
              <a:t> metrics </a:t>
            </a:r>
            <a:r>
              <a:rPr lang="en-US" altLang="zh-CN" dirty="0"/>
              <a:t>for</a:t>
            </a:r>
            <a:r>
              <a:rPr lang="en-US" dirty="0"/>
              <a:t> ROS message synchronization</a:t>
            </a:r>
          </a:p>
          <a:p>
            <a:pPr lvl="1"/>
            <a:r>
              <a:rPr lang="en-US" i="1" dirty="0"/>
              <a:t>passing latency</a:t>
            </a:r>
          </a:p>
          <a:p>
            <a:pPr lvl="1"/>
            <a:r>
              <a:rPr lang="en-US" i="1" dirty="0"/>
              <a:t>reaction latency</a:t>
            </a:r>
          </a:p>
          <a:p>
            <a:endParaRPr lang="en-US" dirty="0"/>
          </a:p>
          <a:p>
            <a:r>
              <a:rPr lang="en-US" dirty="0"/>
              <a:t>Theoretical </a:t>
            </a:r>
            <a:r>
              <a:rPr lang="en-US" dirty="0">
                <a:solidFill>
                  <a:srgbClr val="FF0000"/>
                </a:solidFill>
              </a:rPr>
              <a:t>upper bounds </a:t>
            </a:r>
            <a:r>
              <a:rPr lang="en-US" dirty="0"/>
              <a:t>for both the passing and reaction latency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D97B49E-7AF4-010D-D417-3F46ECBF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2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6B4-5574-4AF2-ABC0-E0EAA2E9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r>
              <a:rPr lang="en-US" b="1" dirty="0">
                <a:solidFill>
                  <a:srgbClr val="FF0000"/>
                </a:solidFill>
              </a:rPr>
              <a:t> ROS</a:t>
            </a:r>
            <a:r>
              <a:rPr lang="en-US" b="1" dirty="0"/>
              <a:t> Synchronization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8755-C8FC-48AC-8783-2927FF41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931"/>
            <a:ext cx="11353801" cy="4796032"/>
          </a:xfrm>
        </p:spPr>
        <p:txBody>
          <a:bodyPr/>
          <a:lstStyle/>
          <a:p>
            <a:r>
              <a:rPr lang="en-US" dirty="0"/>
              <a:t>Each message is associated with a timestamp (sampling time)</a:t>
            </a:r>
          </a:p>
          <a:p>
            <a:r>
              <a:rPr lang="en-US" b="1" i="1" dirty="0"/>
              <a:t>N</a:t>
            </a:r>
            <a:r>
              <a:rPr lang="en-US" dirty="0"/>
              <a:t> input channels, each has an input buffer queue </a:t>
            </a:r>
            <a:r>
              <a:rPr lang="en-US" b="1" i="1" dirty="0"/>
              <a:t>Qi</a:t>
            </a:r>
          </a:p>
          <a:p>
            <a:pPr lvl="1"/>
            <a:r>
              <a:rPr lang="en-US" dirty="0"/>
              <a:t>Each channel has a minimal/maximal timestamp separation </a:t>
            </a:r>
            <a:r>
              <a:rPr lang="en-US" b="1" i="1" dirty="0" err="1"/>
              <a:t>T</a:t>
            </a:r>
            <a:r>
              <a:rPr lang="en-US" b="1" i="1" baseline="-25000" dirty="0" err="1"/>
              <a:t>i</a:t>
            </a:r>
            <a:r>
              <a:rPr lang="en-US" b="1" i="1" baseline="30000" dirty="0" err="1"/>
              <a:t>min</a:t>
            </a:r>
            <a:r>
              <a:rPr lang="en-US" b="1" i="1" dirty="0" err="1"/>
              <a:t>/T</a:t>
            </a:r>
            <a:r>
              <a:rPr lang="en-US" b="1" i="1" baseline="-25000" dirty="0" err="1"/>
              <a:t>i</a:t>
            </a:r>
            <a:r>
              <a:rPr lang="en-US" b="1" i="1" baseline="30000" dirty="0" err="1"/>
              <a:t>max </a:t>
            </a:r>
            <a:endParaRPr lang="en-US" b="1" i="1" baseline="30000" dirty="0"/>
          </a:p>
          <a:p>
            <a:pPr lvl="1"/>
            <a:r>
              <a:rPr lang="en-US" dirty="0"/>
              <a:t>Measage in each channel can experience a minimal/maximal delay time </a:t>
            </a:r>
            <a:r>
              <a:rPr lang="en-US" b="1" i="1" dirty="0" err="1"/>
              <a:t>D</a:t>
            </a:r>
            <a:r>
              <a:rPr lang="en-US" b="1" i="1" baseline="-25000" dirty="0" err="1"/>
              <a:t>i</a:t>
            </a:r>
            <a:r>
              <a:rPr lang="en-US" b="1" i="1" baseline="30000" dirty="0" err="1"/>
              <a:t>min</a:t>
            </a:r>
            <a:r>
              <a:rPr lang="en-US" dirty="0"/>
              <a:t>/</a:t>
            </a:r>
            <a:r>
              <a:rPr lang="en-US" b="1" i="1" dirty="0" err="1"/>
              <a:t>D</a:t>
            </a:r>
            <a:r>
              <a:rPr lang="en-US" b="1" i="1" baseline="-25000" dirty="0" err="1"/>
              <a:t>i</a:t>
            </a:r>
            <a:r>
              <a:rPr lang="en-US" b="1" i="1" baseline="30000" dirty="0" err="1"/>
              <a:t>max </a:t>
            </a:r>
            <a:endParaRPr lang="en-US" dirty="0"/>
          </a:p>
          <a:p>
            <a:pPr lvl="1"/>
            <a:r>
              <a:rPr lang="en-US" dirty="0"/>
              <a:t>Each queue </a:t>
            </a:r>
            <a:r>
              <a:rPr lang="en-US" b="1" i="1" dirty="0"/>
              <a:t>Qi</a:t>
            </a:r>
            <a:r>
              <a:rPr lang="en-US" dirty="0"/>
              <a:t> stores arrived messages + a </a:t>
            </a:r>
            <a:r>
              <a:rPr lang="en-US" dirty="0">
                <a:solidFill>
                  <a:srgbClr val="FF0000"/>
                </a:solidFill>
              </a:rPr>
              <a:t>predicted message</a:t>
            </a:r>
          </a:p>
          <a:p>
            <a:pPr lvl="2"/>
            <a:r>
              <a:rPr lang="en-US" dirty="0"/>
              <a:t>Predicted message’s timestamp = Timestamp of the newest arrived message + </a:t>
            </a:r>
            <a:r>
              <a:rPr lang="en-US" b="1" i="1" dirty="0" err="1"/>
              <a:t>T</a:t>
            </a:r>
            <a:r>
              <a:rPr lang="en-US" b="1" i="1" baseline="-25000" dirty="0" err="1"/>
              <a:t>i</a:t>
            </a:r>
            <a:r>
              <a:rPr lang="en-US" b="1" i="1" baseline="30000" dirty="0" err="1"/>
              <a:t>min</a:t>
            </a:r>
            <a:endParaRPr lang="en-US" b="1" i="1" baseline="30000" dirty="0"/>
          </a:p>
          <a:p>
            <a:r>
              <a:rPr lang="en-US" b="1" dirty="0">
                <a:solidFill>
                  <a:srgbClr val="FF0000"/>
                </a:solidFill>
              </a:rPr>
              <a:t>Pivot</a:t>
            </a:r>
            <a:r>
              <a:rPr lang="en-US" i="1" dirty="0"/>
              <a:t>: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the one with largest timestamp among all oldest messages in each Qi</a:t>
            </a:r>
          </a:p>
          <a:p>
            <a:pPr lvl="1"/>
            <a:r>
              <a:rPr lang="en-US" i="1" dirty="0"/>
              <a:t>Pivot must be included in the next published set</a:t>
            </a:r>
            <a:r>
              <a:rPr lang="zh-CN" altLang="en-US" i="1" dirty="0"/>
              <a:t> </a:t>
            </a:r>
            <a:r>
              <a:rPr lang="en-US" altLang="zh-CN" i="1" dirty="0"/>
              <a:t>(sent to fusion point)</a:t>
            </a: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F0AF7-E285-47A2-BDF6-35ACB1EAB07F}"/>
              </a:ext>
            </a:extLst>
          </p:cNvPr>
          <p:cNvCxnSpPr/>
          <p:nvPr/>
        </p:nvCxnSpPr>
        <p:spPr>
          <a:xfrm>
            <a:off x="2056579" y="5224863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FDC96C-2B69-4AE9-B090-A2DEB35512F6}"/>
              </a:ext>
            </a:extLst>
          </p:cNvPr>
          <p:cNvSpPr/>
          <p:nvPr/>
        </p:nvSpPr>
        <p:spPr>
          <a:xfrm>
            <a:off x="10012476" y="6196007"/>
            <a:ext cx="107914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/>
              <a:t>timestamp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AB00C6-8937-478C-A070-C079B16AEA25}"/>
              </a:ext>
            </a:extLst>
          </p:cNvPr>
          <p:cNvCxnSpPr/>
          <p:nvPr/>
        </p:nvCxnSpPr>
        <p:spPr>
          <a:xfrm>
            <a:off x="2054917" y="6126245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8D390-3081-4B15-AF10-9106475EA7D4}"/>
              </a:ext>
            </a:extLst>
          </p:cNvPr>
          <p:cNvCxnSpPr/>
          <p:nvPr/>
        </p:nvCxnSpPr>
        <p:spPr>
          <a:xfrm>
            <a:off x="2054917" y="5672590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A0E71E-DB36-4577-BF15-EA66D045D380}"/>
              </a:ext>
            </a:extLst>
          </p:cNvPr>
          <p:cNvSpPr/>
          <p:nvPr/>
        </p:nvSpPr>
        <p:spPr>
          <a:xfrm>
            <a:off x="1337963" y="486098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C645EE-877F-4DAE-8CC6-6C98390A7E79}"/>
              </a:ext>
            </a:extLst>
          </p:cNvPr>
          <p:cNvSpPr/>
          <p:nvPr/>
        </p:nvSpPr>
        <p:spPr>
          <a:xfrm>
            <a:off x="2086544" y="61049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5D0273-5F17-4827-92E4-111C4D28C0C2}"/>
              </a:ext>
            </a:extLst>
          </p:cNvPr>
          <p:cNvCxnSpPr/>
          <p:nvPr/>
        </p:nvCxnSpPr>
        <p:spPr>
          <a:xfrm>
            <a:off x="2231769" y="602566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A6B9FB-34BE-437B-B8E6-DC0978E33C39}"/>
              </a:ext>
            </a:extLst>
          </p:cNvPr>
          <p:cNvCxnSpPr/>
          <p:nvPr/>
        </p:nvCxnSpPr>
        <p:spPr>
          <a:xfrm>
            <a:off x="2231769" y="5578636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1C2B4F-2034-4D35-BA82-570BD4F77102}"/>
              </a:ext>
            </a:extLst>
          </p:cNvPr>
          <p:cNvCxnSpPr/>
          <p:nvPr/>
        </p:nvCxnSpPr>
        <p:spPr>
          <a:xfrm>
            <a:off x="2229229" y="5130909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DE5EF8-0624-428C-A34B-031E06755545}"/>
              </a:ext>
            </a:extLst>
          </p:cNvPr>
          <p:cNvCxnSpPr/>
          <p:nvPr/>
        </p:nvCxnSpPr>
        <p:spPr>
          <a:xfrm>
            <a:off x="261022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BAACD4-40C6-46F9-B24C-D8F071B2673B}"/>
              </a:ext>
            </a:extLst>
          </p:cNvPr>
          <p:cNvCxnSpPr/>
          <p:nvPr/>
        </p:nvCxnSpPr>
        <p:spPr>
          <a:xfrm>
            <a:off x="261022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E50D89-649A-439B-A7A3-444FD011618F}"/>
              </a:ext>
            </a:extLst>
          </p:cNvPr>
          <p:cNvCxnSpPr/>
          <p:nvPr/>
        </p:nvCxnSpPr>
        <p:spPr>
          <a:xfrm>
            <a:off x="260768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77D354-0973-4C54-9BF1-454ADE89264E}"/>
              </a:ext>
            </a:extLst>
          </p:cNvPr>
          <p:cNvCxnSpPr/>
          <p:nvPr/>
        </p:nvCxnSpPr>
        <p:spPr>
          <a:xfrm>
            <a:off x="298614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046006-D406-459E-B55D-033A76C1B814}"/>
              </a:ext>
            </a:extLst>
          </p:cNvPr>
          <p:cNvCxnSpPr/>
          <p:nvPr/>
        </p:nvCxnSpPr>
        <p:spPr>
          <a:xfrm>
            <a:off x="298614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A3088E-D49D-4BF9-A619-4D0295B8CDC5}"/>
              </a:ext>
            </a:extLst>
          </p:cNvPr>
          <p:cNvCxnSpPr/>
          <p:nvPr/>
        </p:nvCxnSpPr>
        <p:spPr>
          <a:xfrm>
            <a:off x="298360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96F3E0-C158-4E36-B374-5E6783D963A8}"/>
              </a:ext>
            </a:extLst>
          </p:cNvPr>
          <p:cNvCxnSpPr/>
          <p:nvPr/>
        </p:nvCxnSpPr>
        <p:spPr>
          <a:xfrm>
            <a:off x="336460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2FCC9A-52F0-4E1D-BC29-A891887C7329}"/>
              </a:ext>
            </a:extLst>
          </p:cNvPr>
          <p:cNvCxnSpPr/>
          <p:nvPr/>
        </p:nvCxnSpPr>
        <p:spPr>
          <a:xfrm>
            <a:off x="336460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73713F-F4C4-4A74-A30B-1ACEF175E5DC}"/>
              </a:ext>
            </a:extLst>
          </p:cNvPr>
          <p:cNvCxnSpPr/>
          <p:nvPr/>
        </p:nvCxnSpPr>
        <p:spPr>
          <a:xfrm>
            <a:off x="336206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5BB26F-8EF5-49B8-8C13-98EEEB131D7D}"/>
              </a:ext>
            </a:extLst>
          </p:cNvPr>
          <p:cNvCxnSpPr/>
          <p:nvPr/>
        </p:nvCxnSpPr>
        <p:spPr>
          <a:xfrm>
            <a:off x="374052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F452F-D8AC-400E-9D9A-A729E513475D}"/>
              </a:ext>
            </a:extLst>
          </p:cNvPr>
          <p:cNvCxnSpPr/>
          <p:nvPr/>
        </p:nvCxnSpPr>
        <p:spPr>
          <a:xfrm>
            <a:off x="374052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90A909-DA17-4CC2-920B-8F7A2C6EA557}"/>
              </a:ext>
            </a:extLst>
          </p:cNvPr>
          <p:cNvCxnSpPr/>
          <p:nvPr/>
        </p:nvCxnSpPr>
        <p:spPr>
          <a:xfrm>
            <a:off x="373798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0BBC0F-04C3-4229-96A7-C17C84F9DF8B}"/>
              </a:ext>
            </a:extLst>
          </p:cNvPr>
          <p:cNvCxnSpPr/>
          <p:nvPr/>
        </p:nvCxnSpPr>
        <p:spPr>
          <a:xfrm>
            <a:off x="411898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3B515-5CBC-4462-93A8-AD0E062EA6A4}"/>
              </a:ext>
            </a:extLst>
          </p:cNvPr>
          <p:cNvCxnSpPr/>
          <p:nvPr/>
        </p:nvCxnSpPr>
        <p:spPr>
          <a:xfrm>
            <a:off x="411898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A23B601-A1B8-4AFF-A37C-039F555D0DF2}"/>
              </a:ext>
            </a:extLst>
          </p:cNvPr>
          <p:cNvCxnSpPr/>
          <p:nvPr/>
        </p:nvCxnSpPr>
        <p:spPr>
          <a:xfrm>
            <a:off x="411644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BD521D-D811-463D-A56C-2916086F536E}"/>
              </a:ext>
            </a:extLst>
          </p:cNvPr>
          <p:cNvCxnSpPr/>
          <p:nvPr/>
        </p:nvCxnSpPr>
        <p:spPr>
          <a:xfrm>
            <a:off x="449490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702D3F-5CBA-400C-AA12-C2048E04CB6B}"/>
              </a:ext>
            </a:extLst>
          </p:cNvPr>
          <p:cNvCxnSpPr/>
          <p:nvPr/>
        </p:nvCxnSpPr>
        <p:spPr>
          <a:xfrm>
            <a:off x="449490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0B6B3D-5394-45B4-BFAA-4107A05CD671}"/>
              </a:ext>
            </a:extLst>
          </p:cNvPr>
          <p:cNvCxnSpPr/>
          <p:nvPr/>
        </p:nvCxnSpPr>
        <p:spPr>
          <a:xfrm>
            <a:off x="449236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69A902-4B65-4467-906E-0BDC8E3888B9}"/>
              </a:ext>
            </a:extLst>
          </p:cNvPr>
          <p:cNvCxnSpPr/>
          <p:nvPr/>
        </p:nvCxnSpPr>
        <p:spPr>
          <a:xfrm>
            <a:off x="487336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D3F1D6-B8DB-4914-8F6C-D76D2D62C9F4}"/>
              </a:ext>
            </a:extLst>
          </p:cNvPr>
          <p:cNvCxnSpPr/>
          <p:nvPr/>
        </p:nvCxnSpPr>
        <p:spPr>
          <a:xfrm>
            <a:off x="487336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B26315-EE45-4EBC-A42D-6C82EFECA6BD}"/>
              </a:ext>
            </a:extLst>
          </p:cNvPr>
          <p:cNvCxnSpPr/>
          <p:nvPr/>
        </p:nvCxnSpPr>
        <p:spPr>
          <a:xfrm>
            <a:off x="487082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9FB9EBB-C7B3-44C5-8E62-5475A9150F5F}"/>
              </a:ext>
            </a:extLst>
          </p:cNvPr>
          <p:cNvCxnSpPr/>
          <p:nvPr/>
        </p:nvCxnSpPr>
        <p:spPr>
          <a:xfrm>
            <a:off x="524928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7DAB29C-FBCB-4784-85CC-F101726D9903}"/>
              </a:ext>
            </a:extLst>
          </p:cNvPr>
          <p:cNvCxnSpPr/>
          <p:nvPr/>
        </p:nvCxnSpPr>
        <p:spPr>
          <a:xfrm>
            <a:off x="524928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3EC100-319C-47B0-8EE5-73CA23F9CD98}"/>
              </a:ext>
            </a:extLst>
          </p:cNvPr>
          <p:cNvCxnSpPr/>
          <p:nvPr/>
        </p:nvCxnSpPr>
        <p:spPr>
          <a:xfrm>
            <a:off x="524674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E98403-48D7-46FB-8ED2-D06777032F6A}"/>
              </a:ext>
            </a:extLst>
          </p:cNvPr>
          <p:cNvCxnSpPr/>
          <p:nvPr/>
        </p:nvCxnSpPr>
        <p:spPr>
          <a:xfrm>
            <a:off x="5249289" y="603102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AF3169-4FDE-4A69-AF73-B42C2A4F9C47}"/>
              </a:ext>
            </a:extLst>
          </p:cNvPr>
          <p:cNvCxnSpPr/>
          <p:nvPr/>
        </p:nvCxnSpPr>
        <p:spPr>
          <a:xfrm>
            <a:off x="5249289" y="558399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A3FC2B1-44D7-44F9-9C73-E4D0102760B3}"/>
              </a:ext>
            </a:extLst>
          </p:cNvPr>
          <p:cNvCxnSpPr/>
          <p:nvPr/>
        </p:nvCxnSpPr>
        <p:spPr>
          <a:xfrm>
            <a:off x="5246749" y="513627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DC0F3EE-083D-48EE-AA6D-AB3F5A786467}"/>
              </a:ext>
            </a:extLst>
          </p:cNvPr>
          <p:cNvCxnSpPr/>
          <p:nvPr/>
        </p:nvCxnSpPr>
        <p:spPr>
          <a:xfrm>
            <a:off x="562774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2940954-1F05-4A29-92DF-812A5B0C0B21}"/>
              </a:ext>
            </a:extLst>
          </p:cNvPr>
          <p:cNvCxnSpPr/>
          <p:nvPr/>
        </p:nvCxnSpPr>
        <p:spPr>
          <a:xfrm>
            <a:off x="562774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855E4-AA42-4B31-B8C2-55DE73D23D45}"/>
              </a:ext>
            </a:extLst>
          </p:cNvPr>
          <p:cNvCxnSpPr/>
          <p:nvPr/>
        </p:nvCxnSpPr>
        <p:spPr>
          <a:xfrm>
            <a:off x="562520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EB2FF2-E141-4D5E-9EC4-B5415CF1E4F8}"/>
              </a:ext>
            </a:extLst>
          </p:cNvPr>
          <p:cNvCxnSpPr/>
          <p:nvPr/>
        </p:nvCxnSpPr>
        <p:spPr>
          <a:xfrm>
            <a:off x="600366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0E4299-74DC-46C4-97AF-8A6737B0C8AE}"/>
              </a:ext>
            </a:extLst>
          </p:cNvPr>
          <p:cNvCxnSpPr/>
          <p:nvPr/>
        </p:nvCxnSpPr>
        <p:spPr>
          <a:xfrm>
            <a:off x="600366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5D3E01-9E64-4DEF-B9EF-C76089723E1C}"/>
              </a:ext>
            </a:extLst>
          </p:cNvPr>
          <p:cNvCxnSpPr/>
          <p:nvPr/>
        </p:nvCxnSpPr>
        <p:spPr>
          <a:xfrm>
            <a:off x="600112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8ED6B5-ACEF-424B-9CF7-D9B461B2E1C2}"/>
              </a:ext>
            </a:extLst>
          </p:cNvPr>
          <p:cNvCxnSpPr>
            <a:cxnSpLocks/>
          </p:cNvCxnSpPr>
          <p:nvPr/>
        </p:nvCxnSpPr>
        <p:spPr>
          <a:xfrm>
            <a:off x="2234199" y="5352550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440D0E-CBF6-4418-B827-DD8ED9CE8EAE}"/>
              </a:ext>
            </a:extLst>
          </p:cNvPr>
          <p:cNvCxnSpPr/>
          <p:nvPr/>
        </p:nvCxnSpPr>
        <p:spPr>
          <a:xfrm>
            <a:off x="638212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DD0C037-6858-4C94-A9C1-15A8F0663FE7}"/>
              </a:ext>
            </a:extLst>
          </p:cNvPr>
          <p:cNvCxnSpPr/>
          <p:nvPr/>
        </p:nvCxnSpPr>
        <p:spPr>
          <a:xfrm>
            <a:off x="638212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67536C-BF23-4AC7-9458-D17BCF8E6287}"/>
              </a:ext>
            </a:extLst>
          </p:cNvPr>
          <p:cNvCxnSpPr/>
          <p:nvPr/>
        </p:nvCxnSpPr>
        <p:spPr>
          <a:xfrm>
            <a:off x="637958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82848B-4B6D-4910-809E-A3EC62C7ECED}"/>
              </a:ext>
            </a:extLst>
          </p:cNvPr>
          <p:cNvCxnSpPr/>
          <p:nvPr/>
        </p:nvCxnSpPr>
        <p:spPr>
          <a:xfrm>
            <a:off x="675804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1634836-74BD-49B3-BEB1-CCDCC9B2CA39}"/>
              </a:ext>
            </a:extLst>
          </p:cNvPr>
          <p:cNvCxnSpPr/>
          <p:nvPr/>
        </p:nvCxnSpPr>
        <p:spPr>
          <a:xfrm>
            <a:off x="675804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44381E-652E-4498-8F85-7282B4DFE35C}"/>
              </a:ext>
            </a:extLst>
          </p:cNvPr>
          <p:cNvCxnSpPr/>
          <p:nvPr/>
        </p:nvCxnSpPr>
        <p:spPr>
          <a:xfrm>
            <a:off x="675550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28050B-3C0D-4458-A163-BD32A0DDD6D0}"/>
              </a:ext>
            </a:extLst>
          </p:cNvPr>
          <p:cNvCxnSpPr/>
          <p:nvPr/>
        </p:nvCxnSpPr>
        <p:spPr>
          <a:xfrm>
            <a:off x="713650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445024-F483-4DE8-B78E-1E1395F2DAA0}"/>
              </a:ext>
            </a:extLst>
          </p:cNvPr>
          <p:cNvCxnSpPr/>
          <p:nvPr/>
        </p:nvCxnSpPr>
        <p:spPr>
          <a:xfrm>
            <a:off x="713650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C91EF24-31B2-4FDA-8B91-7B1FC1763793}"/>
              </a:ext>
            </a:extLst>
          </p:cNvPr>
          <p:cNvCxnSpPr/>
          <p:nvPr/>
        </p:nvCxnSpPr>
        <p:spPr>
          <a:xfrm>
            <a:off x="713396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FE329F5-58A5-460C-B44A-E882B397DF27}"/>
              </a:ext>
            </a:extLst>
          </p:cNvPr>
          <p:cNvCxnSpPr/>
          <p:nvPr/>
        </p:nvCxnSpPr>
        <p:spPr>
          <a:xfrm>
            <a:off x="751242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587353-4E1D-4B1B-B998-B4A8F675E8F3}"/>
              </a:ext>
            </a:extLst>
          </p:cNvPr>
          <p:cNvCxnSpPr/>
          <p:nvPr/>
        </p:nvCxnSpPr>
        <p:spPr>
          <a:xfrm>
            <a:off x="751242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931152-3948-49A5-8F7E-4BA8F42CD5CA}"/>
              </a:ext>
            </a:extLst>
          </p:cNvPr>
          <p:cNvCxnSpPr/>
          <p:nvPr/>
        </p:nvCxnSpPr>
        <p:spPr>
          <a:xfrm>
            <a:off x="750988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022B274-0FDF-48B3-8B90-2511E0B082EF}"/>
              </a:ext>
            </a:extLst>
          </p:cNvPr>
          <p:cNvCxnSpPr/>
          <p:nvPr/>
        </p:nvCxnSpPr>
        <p:spPr>
          <a:xfrm>
            <a:off x="789088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17C37C-DA1E-4D1E-B063-FF36B8903980}"/>
              </a:ext>
            </a:extLst>
          </p:cNvPr>
          <p:cNvCxnSpPr/>
          <p:nvPr/>
        </p:nvCxnSpPr>
        <p:spPr>
          <a:xfrm>
            <a:off x="789088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2EC4B90-EA49-4944-9A10-34E2F717E95E}"/>
              </a:ext>
            </a:extLst>
          </p:cNvPr>
          <p:cNvCxnSpPr/>
          <p:nvPr/>
        </p:nvCxnSpPr>
        <p:spPr>
          <a:xfrm>
            <a:off x="788834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99282B2-0DAF-45DA-891C-89B0F12B82BD}"/>
              </a:ext>
            </a:extLst>
          </p:cNvPr>
          <p:cNvCxnSpPr/>
          <p:nvPr/>
        </p:nvCxnSpPr>
        <p:spPr>
          <a:xfrm>
            <a:off x="826680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8145D0-E7FA-41AA-84DB-CED9518DF478}"/>
              </a:ext>
            </a:extLst>
          </p:cNvPr>
          <p:cNvCxnSpPr/>
          <p:nvPr/>
        </p:nvCxnSpPr>
        <p:spPr>
          <a:xfrm>
            <a:off x="826680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C93C9-05CD-4AEC-9BBA-7217F8D24B3C}"/>
              </a:ext>
            </a:extLst>
          </p:cNvPr>
          <p:cNvCxnSpPr/>
          <p:nvPr/>
        </p:nvCxnSpPr>
        <p:spPr>
          <a:xfrm>
            <a:off x="826426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F5FB112-29FD-404C-A1CE-32D0C310E443}"/>
              </a:ext>
            </a:extLst>
          </p:cNvPr>
          <p:cNvCxnSpPr/>
          <p:nvPr/>
        </p:nvCxnSpPr>
        <p:spPr>
          <a:xfrm>
            <a:off x="826680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AC3333-B25D-4CE4-83FA-745434D7135B}"/>
              </a:ext>
            </a:extLst>
          </p:cNvPr>
          <p:cNvCxnSpPr/>
          <p:nvPr/>
        </p:nvCxnSpPr>
        <p:spPr>
          <a:xfrm>
            <a:off x="826680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45616B6-AC23-44F5-995B-3EEB7F436343}"/>
              </a:ext>
            </a:extLst>
          </p:cNvPr>
          <p:cNvCxnSpPr/>
          <p:nvPr/>
        </p:nvCxnSpPr>
        <p:spPr>
          <a:xfrm>
            <a:off x="826426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2BF82B-5D71-45B9-9AA8-D97508677557}"/>
              </a:ext>
            </a:extLst>
          </p:cNvPr>
          <p:cNvCxnSpPr/>
          <p:nvPr/>
        </p:nvCxnSpPr>
        <p:spPr>
          <a:xfrm>
            <a:off x="864272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6BFEE1-124D-4883-9510-B12C4B90D787}"/>
              </a:ext>
            </a:extLst>
          </p:cNvPr>
          <p:cNvCxnSpPr/>
          <p:nvPr/>
        </p:nvCxnSpPr>
        <p:spPr>
          <a:xfrm>
            <a:off x="864272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6513DC-763D-4CFD-BD6E-37648AF96F38}"/>
              </a:ext>
            </a:extLst>
          </p:cNvPr>
          <p:cNvCxnSpPr/>
          <p:nvPr/>
        </p:nvCxnSpPr>
        <p:spPr>
          <a:xfrm>
            <a:off x="864018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320FD5-8256-4C3F-8C4B-84533398C002}"/>
              </a:ext>
            </a:extLst>
          </p:cNvPr>
          <p:cNvCxnSpPr/>
          <p:nvPr/>
        </p:nvCxnSpPr>
        <p:spPr>
          <a:xfrm>
            <a:off x="902118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18DE0D-B785-4DA4-82FF-0B4AF798C9FA}"/>
              </a:ext>
            </a:extLst>
          </p:cNvPr>
          <p:cNvCxnSpPr/>
          <p:nvPr/>
        </p:nvCxnSpPr>
        <p:spPr>
          <a:xfrm>
            <a:off x="902118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CC261E-DDC1-4381-B02B-2254D4C9F232}"/>
              </a:ext>
            </a:extLst>
          </p:cNvPr>
          <p:cNvCxnSpPr/>
          <p:nvPr/>
        </p:nvCxnSpPr>
        <p:spPr>
          <a:xfrm>
            <a:off x="901864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A6204B7-7DBE-4C49-BCCE-3E12681BAD2E}"/>
              </a:ext>
            </a:extLst>
          </p:cNvPr>
          <p:cNvCxnSpPr/>
          <p:nvPr/>
        </p:nvCxnSpPr>
        <p:spPr>
          <a:xfrm>
            <a:off x="939710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3A8E39-1BB1-49A6-928F-3E133B4B46DC}"/>
              </a:ext>
            </a:extLst>
          </p:cNvPr>
          <p:cNvCxnSpPr/>
          <p:nvPr/>
        </p:nvCxnSpPr>
        <p:spPr>
          <a:xfrm>
            <a:off x="939710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18260F7-ABF5-4260-9491-72F71195189C}"/>
              </a:ext>
            </a:extLst>
          </p:cNvPr>
          <p:cNvCxnSpPr/>
          <p:nvPr/>
        </p:nvCxnSpPr>
        <p:spPr>
          <a:xfrm>
            <a:off x="939456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8BA7D4-674B-4EC7-A672-51091EABAEEB}"/>
              </a:ext>
            </a:extLst>
          </p:cNvPr>
          <p:cNvCxnSpPr/>
          <p:nvPr/>
        </p:nvCxnSpPr>
        <p:spPr>
          <a:xfrm>
            <a:off x="9775569" y="60432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0E8B8B3-7330-4644-B018-BA72869ADC67}"/>
              </a:ext>
            </a:extLst>
          </p:cNvPr>
          <p:cNvCxnSpPr/>
          <p:nvPr/>
        </p:nvCxnSpPr>
        <p:spPr>
          <a:xfrm>
            <a:off x="9775569" y="55962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4B357D4-D6A9-40AF-8E12-CD06B8FCAE8B}"/>
              </a:ext>
            </a:extLst>
          </p:cNvPr>
          <p:cNvCxnSpPr/>
          <p:nvPr/>
        </p:nvCxnSpPr>
        <p:spPr>
          <a:xfrm>
            <a:off x="9773029" y="51484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818CED-161D-4731-8589-26CF948DE600}"/>
              </a:ext>
            </a:extLst>
          </p:cNvPr>
          <p:cNvSpPr/>
          <p:nvPr/>
        </p:nvSpPr>
        <p:spPr>
          <a:xfrm>
            <a:off x="2456846" y="61004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E51E5F-9A0E-4C54-BBE1-524703A8BF08}"/>
              </a:ext>
            </a:extLst>
          </p:cNvPr>
          <p:cNvSpPr/>
          <p:nvPr/>
        </p:nvSpPr>
        <p:spPr>
          <a:xfrm>
            <a:off x="2837847" y="610883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3B9ABF-3D19-484D-A74B-D7A25CD3E4EC}"/>
              </a:ext>
            </a:extLst>
          </p:cNvPr>
          <p:cNvSpPr/>
          <p:nvPr/>
        </p:nvSpPr>
        <p:spPr>
          <a:xfrm>
            <a:off x="3218610" y="60990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113DEC-A18E-4133-92C3-39FD930638D7}"/>
              </a:ext>
            </a:extLst>
          </p:cNvPr>
          <p:cNvSpPr/>
          <p:nvPr/>
        </p:nvSpPr>
        <p:spPr>
          <a:xfrm>
            <a:off x="3588912" y="60945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72F0DA5-F37D-4FA3-909F-57C0C3B4CEFC}"/>
              </a:ext>
            </a:extLst>
          </p:cNvPr>
          <p:cNvSpPr/>
          <p:nvPr/>
        </p:nvSpPr>
        <p:spPr>
          <a:xfrm>
            <a:off x="3969913" y="6102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D4DE6C4-8C50-460E-937E-45B1636E0868}"/>
              </a:ext>
            </a:extLst>
          </p:cNvPr>
          <p:cNvSpPr/>
          <p:nvPr/>
        </p:nvSpPr>
        <p:spPr>
          <a:xfrm>
            <a:off x="4346934" y="60986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C0168BE-3907-4569-8F08-91E22B00CA3C}"/>
              </a:ext>
            </a:extLst>
          </p:cNvPr>
          <p:cNvSpPr/>
          <p:nvPr/>
        </p:nvSpPr>
        <p:spPr>
          <a:xfrm>
            <a:off x="4717236" y="60941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25EAD5-9225-4AA4-9A4A-B86ABAE75E32}"/>
              </a:ext>
            </a:extLst>
          </p:cNvPr>
          <p:cNvSpPr/>
          <p:nvPr/>
        </p:nvSpPr>
        <p:spPr>
          <a:xfrm>
            <a:off x="5098237" y="61025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A3EEAFA-0266-4EA0-93C3-C3F3B4AC8284}"/>
              </a:ext>
            </a:extLst>
          </p:cNvPr>
          <p:cNvSpPr/>
          <p:nvPr/>
        </p:nvSpPr>
        <p:spPr>
          <a:xfrm>
            <a:off x="5419360" y="609269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5D94A15-C76F-4A75-9B53-62DD4A215FC1}"/>
              </a:ext>
            </a:extLst>
          </p:cNvPr>
          <p:cNvSpPr/>
          <p:nvPr/>
        </p:nvSpPr>
        <p:spPr>
          <a:xfrm>
            <a:off x="5804572" y="608818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F470269-FF49-4C6E-AB06-DB19B39637AA}"/>
              </a:ext>
            </a:extLst>
          </p:cNvPr>
          <p:cNvSpPr/>
          <p:nvPr/>
        </p:nvSpPr>
        <p:spPr>
          <a:xfrm>
            <a:off x="6172397" y="608740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F8F16B6-10F8-445C-B671-F9EB678E4403}"/>
              </a:ext>
            </a:extLst>
          </p:cNvPr>
          <p:cNvSpPr/>
          <p:nvPr/>
        </p:nvSpPr>
        <p:spPr>
          <a:xfrm>
            <a:off x="6557609" y="60829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3D8885-9619-48B1-B702-4DA35C81C27C}"/>
              </a:ext>
            </a:extLst>
          </p:cNvPr>
          <p:cNvSpPr/>
          <p:nvPr/>
        </p:nvSpPr>
        <p:spPr>
          <a:xfrm>
            <a:off x="6921294" y="608135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63832-3318-4AC3-8394-DAC6A618508D}"/>
              </a:ext>
            </a:extLst>
          </p:cNvPr>
          <p:cNvSpPr/>
          <p:nvPr/>
        </p:nvSpPr>
        <p:spPr>
          <a:xfrm>
            <a:off x="7306506" y="60768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6696F81-83FE-4DD6-884E-A8E6EE94C2DF}"/>
              </a:ext>
            </a:extLst>
          </p:cNvPr>
          <p:cNvSpPr/>
          <p:nvPr/>
        </p:nvSpPr>
        <p:spPr>
          <a:xfrm>
            <a:off x="7674331" y="607606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6FEF753-71A7-4BC0-8832-FA3941C9B711}"/>
              </a:ext>
            </a:extLst>
          </p:cNvPr>
          <p:cNvSpPr/>
          <p:nvPr/>
        </p:nvSpPr>
        <p:spPr>
          <a:xfrm>
            <a:off x="8059543" y="607156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1C5743D-5868-4C92-970E-45760C8322D8}"/>
              </a:ext>
            </a:extLst>
          </p:cNvPr>
          <p:cNvSpPr/>
          <p:nvPr/>
        </p:nvSpPr>
        <p:spPr>
          <a:xfrm>
            <a:off x="8435614" y="60665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F9EF600-90E7-4894-9E85-23F76AF2600F}"/>
              </a:ext>
            </a:extLst>
          </p:cNvPr>
          <p:cNvSpPr/>
          <p:nvPr/>
        </p:nvSpPr>
        <p:spPr>
          <a:xfrm>
            <a:off x="8799299" y="60650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B5BED0B-C019-4847-9B52-88ABCA41E091}"/>
              </a:ext>
            </a:extLst>
          </p:cNvPr>
          <p:cNvSpPr/>
          <p:nvPr/>
        </p:nvSpPr>
        <p:spPr>
          <a:xfrm>
            <a:off x="9184511" y="60605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221A7B-AC59-42A4-B4C6-3ADD1DB4BC87}"/>
              </a:ext>
            </a:extLst>
          </p:cNvPr>
          <p:cNvSpPr/>
          <p:nvPr/>
        </p:nvSpPr>
        <p:spPr>
          <a:xfrm>
            <a:off x="9552336" y="605975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4AD015-0E8F-4A1A-AB13-0F414DDDFD58}"/>
              </a:ext>
            </a:extLst>
          </p:cNvPr>
          <p:cNvCxnSpPr>
            <a:cxnSpLocks/>
          </p:cNvCxnSpPr>
          <p:nvPr/>
        </p:nvCxnSpPr>
        <p:spPr>
          <a:xfrm>
            <a:off x="2607689" y="4897585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10D26-B46B-46DA-9B93-F3DBE52319C7}"/>
              </a:ext>
            </a:extLst>
          </p:cNvPr>
          <p:cNvCxnSpPr>
            <a:cxnSpLocks/>
          </p:cNvCxnSpPr>
          <p:nvPr/>
        </p:nvCxnSpPr>
        <p:spPr>
          <a:xfrm>
            <a:off x="4127545" y="5820741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5F9C19-016C-4A4A-8417-9BEC2FE285C4}"/>
              </a:ext>
            </a:extLst>
          </p:cNvPr>
          <p:cNvCxnSpPr>
            <a:cxnSpLocks/>
          </p:cNvCxnSpPr>
          <p:nvPr/>
        </p:nvCxnSpPr>
        <p:spPr>
          <a:xfrm>
            <a:off x="3737989" y="4901015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25BDAE-DBF5-49E8-BACE-38B9D1B1F4AB}"/>
              </a:ext>
            </a:extLst>
          </p:cNvPr>
          <p:cNvCxnSpPr>
            <a:cxnSpLocks/>
          </p:cNvCxnSpPr>
          <p:nvPr/>
        </p:nvCxnSpPr>
        <p:spPr>
          <a:xfrm>
            <a:off x="4868722" y="4905215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D9EF26-F82B-41CF-B3CA-05E408B1CB92}"/>
              </a:ext>
            </a:extLst>
          </p:cNvPr>
          <p:cNvCxnSpPr>
            <a:cxnSpLocks/>
          </p:cNvCxnSpPr>
          <p:nvPr/>
        </p:nvCxnSpPr>
        <p:spPr>
          <a:xfrm>
            <a:off x="3742959" y="5359184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E463680-774C-4C24-B02B-8C094F197E8F}"/>
              </a:ext>
            </a:extLst>
          </p:cNvPr>
          <p:cNvSpPr/>
          <p:nvPr/>
        </p:nvSpPr>
        <p:spPr>
          <a:xfrm>
            <a:off x="1337963" y="5351935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C7FC30A-E629-48AA-B10B-18A87684A842}"/>
              </a:ext>
            </a:extLst>
          </p:cNvPr>
          <p:cNvSpPr/>
          <p:nvPr/>
        </p:nvSpPr>
        <p:spPr>
          <a:xfrm>
            <a:off x="1323635" y="584289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Q3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F33A98-5912-47C5-9A8A-EF84C727E8B0}"/>
              </a:ext>
            </a:extLst>
          </p:cNvPr>
          <p:cNvCxnSpPr>
            <a:cxnSpLocks/>
          </p:cNvCxnSpPr>
          <p:nvPr/>
        </p:nvCxnSpPr>
        <p:spPr>
          <a:xfrm>
            <a:off x="3760779" y="4974772"/>
            <a:ext cx="10977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D387B4A-5D3D-42AE-8B30-5E85C6404620}"/>
              </a:ext>
            </a:extLst>
          </p:cNvPr>
          <p:cNvCxnSpPr>
            <a:cxnSpLocks/>
          </p:cNvCxnSpPr>
          <p:nvPr/>
        </p:nvCxnSpPr>
        <p:spPr>
          <a:xfrm>
            <a:off x="5623400" y="5807052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305D206-A3AD-4B06-A254-FCEF29580EDB}"/>
              </a:ext>
            </a:extLst>
          </p:cNvPr>
          <p:cNvSpPr/>
          <p:nvPr/>
        </p:nvSpPr>
        <p:spPr>
          <a:xfrm>
            <a:off x="9793907" y="6430406"/>
            <a:ext cx="1630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(not arrival time)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FC30963-8E6C-4A5D-9887-F23D5581452F}"/>
              </a:ext>
            </a:extLst>
          </p:cNvPr>
          <p:cNvCxnSpPr>
            <a:cxnSpLocks/>
          </p:cNvCxnSpPr>
          <p:nvPr/>
        </p:nvCxnSpPr>
        <p:spPr>
          <a:xfrm>
            <a:off x="4143823" y="5880706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E508DB5-232B-435A-80C9-D5379319EECC}"/>
              </a:ext>
            </a:extLst>
          </p:cNvPr>
          <p:cNvCxnSpPr>
            <a:cxnSpLocks/>
          </p:cNvCxnSpPr>
          <p:nvPr/>
        </p:nvCxnSpPr>
        <p:spPr>
          <a:xfrm>
            <a:off x="2282054" y="5430301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E5999B3-D711-4301-BBD9-545838333D97}"/>
              </a:ext>
            </a:extLst>
          </p:cNvPr>
          <p:cNvSpPr/>
          <p:nvPr/>
        </p:nvSpPr>
        <p:spPr>
          <a:xfrm>
            <a:off x="4032724" y="4773095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C46B768-0E50-4666-8484-3A340A53B6AF}"/>
              </a:ext>
            </a:extLst>
          </p:cNvPr>
          <p:cNvSpPr/>
          <p:nvPr/>
        </p:nvSpPr>
        <p:spPr>
          <a:xfrm>
            <a:off x="4589388" y="5684816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851D48E-183F-4687-AA49-52839899FE36}"/>
              </a:ext>
            </a:extLst>
          </p:cNvPr>
          <p:cNvSpPr/>
          <p:nvPr/>
        </p:nvSpPr>
        <p:spPr>
          <a:xfrm>
            <a:off x="2710249" y="5245985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baseline="30000" dirty="0"/>
              <a:t>min</a:t>
            </a:r>
            <a:endParaRPr lang="en-US" baseline="-25000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A77854B-DF2B-4497-ABBF-70E469ECEEA0}"/>
              </a:ext>
            </a:extLst>
          </p:cNvPr>
          <p:cNvCxnSpPr>
            <a:cxnSpLocks/>
          </p:cNvCxnSpPr>
          <p:nvPr/>
        </p:nvCxnSpPr>
        <p:spPr>
          <a:xfrm>
            <a:off x="4127545" y="5820741"/>
            <a:ext cx="0" cy="32004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BD71A85-F68C-4227-B67E-73F01C84149A}"/>
              </a:ext>
            </a:extLst>
          </p:cNvPr>
          <p:cNvSpPr/>
          <p:nvPr/>
        </p:nvSpPr>
        <p:spPr>
          <a:xfrm>
            <a:off x="3591554" y="5697622"/>
            <a:ext cx="556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pivot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BE4155-BBE7-E6E2-2813-0F4A2BA6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9" grpId="0" animBg="1"/>
      <p:bldP spid="200" grpId="0" animBg="1"/>
      <p:bldP spid="2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6B4-5574-4AF2-ABC0-E0EAA2E9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r>
              <a:rPr lang="en-US" b="1" dirty="0">
                <a:solidFill>
                  <a:srgbClr val="FF0000"/>
                </a:solidFill>
              </a:rPr>
              <a:t> ROS</a:t>
            </a:r>
            <a:r>
              <a:rPr lang="en-US" b="1" dirty="0"/>
              <a:t> Synchronization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8755-C8FC-48AC-8783-2927FF41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931"/>
            <a:ext cx="10823295" cy="4796032"/>
          </a:xfrm>
        </p:spPr>
        <p:txBody>
          <a:bodyPr/>
          <a:lstStyle/>
          <a:p>
            <a:r>
              <a:rPr lang="en-US" dirty="0"/>
              <a:t>Selected set </a:t>
            </a:r>
          </a:p>
          <a:p>
            <a:pPr lvl="1"/>
            <a:r>
              <a:rPr lang="en-US" dirty="0"/>
              <a:t>Includes one message from each channel</a:t>
            </a:r>
          </a:p>
          <a:p>
            <a:pPr lvl="1"/>
            <a:r>
              <a:rPr lang="en-US" dirty="0"/>
              <a:t>Includes the pivot</a:t>
            </a:r>
          </a:p>
          <a:p>
            <a:pPr lvl="1"/>
            <a:r>
              <a:rPr lang="en-US" dirty="0"/>
              <a:t>Has the minimal time disparity among all such sets</a:t>
            </a:r>
          </a:p>
          <a:p>
            <a:r>
              <a:rPr lang="en-US" dirty="0"/>
              <a:t>If selected set has no predicted message, it is published (sent to fusion)</a:t>
            </a:r>
          </a:p>
          <a:p>
            <a:r>
              <a:rPr lang="en-US" dirty="0"/>
              <a:t>Otherwise, wait, until the selected set is publishable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F0AF7-E285-47A2-BDF6-35ACB1EAB07F}"/>
              </a:ext>
            </a:extLst>
          </p:cNvPr>
          <p:cNvCxnSpPr/>
          <p:nvPr/>
        </p:nvCxnSpPr>
        <p:spPr>
          <a:xfrm>
            <a:off x="2056579" y="5224863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FDC96C-2B69-4AE9-B090-A2DEB35512F6}"/>
              </a:ext>
            </a:extLst>
          </p:cNvPr>
          <p:cNvSpPr/>
          <p:nvPr/>
        </p:nvSpPr>
        <p:spPr>
          <a:xfrm>
            <a:off x="10012476" y="6196007"/>
            <a:ext cx="107914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/>
              <a:t>timestamp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AB00C6-8937-478C-A070-C079B16AEA25}"/>
              </a:ext>
            </a:extLst>
          </p:cNvPr>
          <p:cNvCxnSpPr/>
          <p:nvPr/>
        </p:nvCxnSpPr>
        <p:spPr>
          <a:xfrm>
            <a:off x="2054917" y="6126245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8D390-3081-4B15-AF10-9106475EA7D4}"/>
              </a:ext>
            </a:extLst>
          </p:cNvPr>
          <p:cNvCxnSpPr/>
          <p:nvPr/>
        </p:nvCxnSpPr>
        <p:spPr>
          <a:xfrm>
            <a:off x="2054917" y="5672590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A0E71E-DB36-4577-BF15-EA66D045D380}"/>
              </a:ext>
            </a:extLst>
          </p:cNvPr>
          <p:cNvSpPr/>
          <p:nvPr/>
        </p:nvSpPr>
        <p:spPr>
          <a:xfrm>
            <a:off x="1337963" y="486098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C645EE-877F-4DAE-8CC6-6C98390A7E79}"/>
              </a:ext>
            </a:extLst>
          </p:cNvPr>
          <p:cNvSpPr/>
          <p:nvPr/>
        </p:nvSpPr>
        <p:spPr>
          <a:xfrm>
            <a:off x="2086544" y="61049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5D0273-5F17-4827-92E4-111C4D28C0C2}"/>
              </a:ext>
            </a:extLst>
          </p:cNvPr>
          <p:cNvCxnSpPr/>
          <p:nvPr/>
        </p:nvCxnSpPr>
        <p:spPr>
          <a:xfrm>
            <a:off x="2231769" y="602566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A6B9FB-34BE-437B-B8E6-DC0978E33C39}"/>
              </a:ext>
            </a:extLst>
          </p:cNvPr>
          <p:cNvCxnSpPr/>
          <p:nvPr/>
        </p:nvCxnSpPr>
        <p:spPr>
          <a:xfrm>
            <a:off x="2231769" y="5578636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1C2B4F-2034-4D35-BA82-570BD4F77102}"/>
              </a:ext>
            </a:extLst>
          </p:cNvPr>
          <p:cNvCxnSpPr/>
          <p:nvPr/>
        </p:nvCxnSpPr>
        <p:spPr>
          <a:xfrm>
            <a:off x="2229229" y="5130909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DE5EF8-0624-428C-A34B-031E06755545}"/>
              </a:ext>
            </a:extLst>
          </p:cNvPr>
          <p:cNvCxnSpPr/>
          <p:nvPr/>
        </p:nvCxnSpPr>
        <p:spPr>
          <a:xfrm>
            <a:off x="261022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BAACD4-40C6-46F9-B24C-D8F071B2673B}"/>
              </a:ext>
            </a:extLst>
          </p:cNvPr>
          <p:cNvCxnSpPr/>
          <p:nvPr/>
        </p:nvCxnSpPr>
        <p:spPr>
          <a:xfrm>
            <a:off x="261022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E50D89-649A-439B-A7A3-444FD011618F}"/>
              </a:ext>
            </a:extLst>
          </p:cNvPr>
          <p:cNvCxnSpPr/>
          <p:nvPr/>
        </p:nvCxnSpPr>
        <p:spPr>
          <a:xfrm>
            <a:off x="260768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77D354-0973-4C54-9BF1-454ADE89264E}"/>
              </a:ext>
            </a:extLst>
          </p:cNvPr>
          <p:cNvCxnSpPr/>
          <p:nvPr/>
        </p:nvCxnSpPr>
        <p:spPr>
          <a:xfrm>
            <a:off x="298614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046006-D406-459E-B55D-033A76C1B814}"/>
              </a:ext>
            </a:extLst>
          </p:cNvPr>
          <p:cNvCxnSpPr/>
          <p:nvPr/>
        </p:nvCxnSpPr>
        <p:spPr>
          <a:xfrm>
            <a:off x="298614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A3088E-D49D-4BF9-A619-4D0295B8CDC5}"/>
              </a:ext>
            </a:extLst>
          </p:cNvPr>
          <p:cNvCxnSpPr/>
          <p:nvPr/>
        </p:nvCxnSpPr>
        <p:spPr>
          <a:xfrm>
            <a:off x="298360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96F3E0-C158-4E36-B374-5E6783D963A8}"/>
              </a:ext>
            </a:extLst>
          </p:cNvPr>
          <p:cNvCxnSpPr/>
          <p:nvPr/>
        </p:nvCxnSpPr>
        <p:spPr>
          <a:xfrm>
            <a:off x="336460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2FCC9A-52F0-4E1D-BC29-A891887C7329}"/>
              </a:ext>
            </a:extLst>
          </p:cNvPr>
          <p:cNvCxnSpPr/>
          <p:nvPr/>
        </p:nvCxnSpPr>
        <p:spPr>
          <a:xfrm>
            <a:off x="336460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73713F-F4C4-4A74-A30B-1ACEF175E5DC}"/>
              </a:ext>
            </a:extLst>
          </p:cNvPr>
          <p:cNvCxnSpPr/>
          <p:nvPr/>
        </p:nvCxnSpPr>
        <p:spPr>
          <a:xfrm>
            <a:off x="336206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5BB26F-8EF5-49B8-8C13-98EEEB131D7D}"/>
              </a:ext>
            </a:extLst>
          </p:cNvPr>
          <p:cNvCxnSpPr/>
          <p:nvPr/>
        </p:nvCxnSpPr>
        <p:spPr>
          <a:xfrm>
            <a:off x="374052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F452F-D8AC-400E-9D9A-A729E513475D}"/>
              </a:ext>
            </a:extLst>
          </p:cNvPr>
          <p:cNvCxnSpPr/>
          <p:nvPr/>
        </p:nvCxnSpPr>
        <p:spPr>
          <a:xfrm>
            <a:off x="374052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90A909-DA17-4CC2-920B-8F7A2C6EA557}"/>
              </a:ext>
            </a:extLst>
          </p:cNvPr>
          <p:cNvCxnSpPr/>
          <p:nvPr/>
        </p:nvCxnSpPr>
        <p:spPr>
          <a:xfrm>
            <a:off x="373798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0BBC0F-04C3-4229-96A7-C17C84F9DF8B}"/>
              </a:ext>
            </a:extLst>
          </p:cNvPr>
          <p:cNvCxnSpPr/>
          <p:nvPr/>
        </p:nvCxnSpPr>
        <p:spPr>
          <a:xfrm>
            <a:off x="411898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3B515-5CBC-4462-93A8-AD0E062EA6A4}"/>
              </a:ext>
            </a:extLst>
          </p:cNvPr>
          <p:cNvCxnSpPr/>
          <p:nvPr/>
        </p:nvCxnSpPr>
        <p:spPr>
          <a:xfrm>
            <a:off x="411898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A23B601-A1B8-4AFF-A37C-039F555D0DF2}"/>
              </a:ext>
            </a:extLst>
          </p:cNvPr>
          <p:cNvCxnSpPr/>
          <p:nvPr/>
        </p:nvCxnSpPr>
        <p:spPr>
          <a:xfrm>
            <a:off x="411644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BD521D-D811-463D-A56C-2916086F536E}"/>
              </a:ext>
            </a:extLst>
          </p:cNvPr>
          <p:cNvCxnSpPr/>
          <p:nvPr/>
        </p:nvCxnSpPr>
        <p:spPr>
          <a:xfrm>
            <a:off x="449490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702D3F-5CBA-400C-AA12-C2048E04CB6B}"/>
              </a:ext>
            </a:extLst>
          </p:cNvPr>
          <p:cNvCxnSpPr/>
          <p:nvPr/>
        </p:nvCxnSpPr>
        <p:spPr>
          <a:xfrm>
            <a:off x="449490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0B6B3D-5394-45B4-BFAA-4107A05CD671}"/>
              </a:ext>
            </a:extLst>
          </p:cNvPr>
          <p:cNvCxnSpPr/>
          <p:nvPr/>
        </p:nvCxnSpPr>
        <p:spPr>
          <a:xfrm>
            <a:off x="449236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69A902-4B65-4467-906E-0BDC8E3888B9}"/>
              </a:ext>
            </a:extLst>
          </p:cNvPr>
          <p:cNvCxnSpPr/>
          <p:nvPr/>
        </p:nvCxnSpPr>
        <p:spPr>
          <a:xfrm>
            <a:off x="487336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D3F1D6-B8DB-4914-8F6C-D76D2D62C9F4}"/>
              </a:ext>
            </a:extLst>
          </p:cNvPr>
          <p:cNvCxnSpPr/>
          <p:nvPr/>
        </p:nvCxnSpPr>
        <p:spPr>
          <a:xfrm>
            <a:off x="487336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B26315-EE45-4EBC-A42D-6C82EFECA6BD}"/>
              </a:ext>
            </a:extLst>
          </p:cNvPr>
          <p:cNvCxnSpPr/>
          <p:nvPr/>
        </p:nvCxnSpPr>
        <p:spPr>
          <a:xfrm>
            <a:off x="487082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9FB9EBB-C7B3-44C5-8E62-5475A9150F5F}"/>
              </a:ext>
            </a:extLst>
          </p:cNvPr>
          <p:cNvCxnSpPr/>
          <p:nvPr/>
        </p:nvCxnSpPr>
        <p:spPr>
          <a:xfrm>
            <a:off x="524928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7DAB29C-FBCB-4784-85CC-F101726D9903}"/>
              </a:ext>
            </a:extLst>
          </p:cNvPr>
          <p:cNvCxnSpPr/>
          <p:nvPr/>
        </p:nvCxnSpPr>
        <p:spPr>
          <a:xfrm>
            <a:off x="524928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3EC100-319C-47B0-8EE5-73CA23F9CD98}"/>
              </a:ext>
            </a:extLst>
          </p:cNvPr>
          <p:cNvCxnSpPr/>
          <p:nvPr/>
        </p:nvCxnSpPr>
        <p:spPr>
          <a:xfrm>
            <a:off x="524674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E98403-48D7-46FB-8ED2-D06777032F6A}"/>
              </a:ext>
            </a:extLst>
          </p:cNvPr>
          <p:cNvCxnSpPr/>
          <p:nvPr/>
        </p:nvCxnSpPr>
        <p:spPr>
          <a:xfrm>
            <a:off x="5249289" y="603102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AF3169-4FDE-4A69-AF73-B42C2A4F9C47}"/>
              </a:ext>
            </a:extLst>
          </p:cNvPr>
          <p:cNvCxnSpPr/>
          <p:nvPr/>
        </p:nvCxnSpPr>
        <p:spPr>
          <a:xfrm>
            <a:off x="5249289" y="558399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A3FC2B1-44D7-44F9-9C73-E4D0102760B3}"/>
              </a:ext>
            </a:extLst>
          </p:cNvPr>
          <p:cNvCxnSpPr/>
          <p:nvPr/>
        </p:nvCxnSpPr>
        <p:spPr>
          <a:xfrm>
            <a:off x="5246749" y="513627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DC0F3EE-083D-48EE-AA6D-AB3F5A786467}"/>
              </a:ext>
            </a:extLst>
          </p:cNvPr>
          <p:cNvCxnSpPr/>
          <p:nvPr/>
        </p:nvCxnSpPr>
        <p:spPr>
          <a:xfrm>
            <a:off x="562774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2940954-1F05-4A29-92DF-812A5B0C0B21}"/>
              </a:ext>
            </a:extLst>
          </p:cNvPr>
          <p:cNvCxnSpPr/>
          <p:nvPr/>
        </p:nvCxnSpPr>
        <p:spPr>
          <a:xfrm>
            <a:off x="562774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855E4-AA42-4B31-B8C2-55DE73D23D45}"/>
              </a:ext>
            </a:extLst>
          </p:cNvPr>
          <p:cNvCxnSpPr/>
          <p:nvPr/>
        </p:nvCxnSpPr>
        <p:spPr>
          <a:xfrm>
            <a:off x="562520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EB2FF2-E141-4D5E-9EC4-B5415CF1E4F8}"/>
              </a:ext>
            </a:extLst>
          </p:cNvPr>
          <p:cNvCxnSpPr/>
          <p:nvPr/>
        </p:nvCxnSpPr>
        <p:spPr>
          <a:xfrm>
            <a:off x="600366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0E4299-74DC-46C4-97AF-8A6737B0C8AE}"/>
              </a:ext>
            </a:extLst>
          </p:cNvPr>
          <p:cNvCxnSpPr/>
          <p:nvPr/>
        </p:nvCxnSpPr>
        <p:spPr>
          <a:xfrm>
            <a:off x="600366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5D3E01-9E64-4DEF-B9EF-C76089723E1C}"/>
              </a:ext>
            </a:extLst>
          </p:cNvPr>
          <p:cNvCxnSpPr/>
          <p:nvPr/>
        </p:nvCxnSpPr>
        <p:spPr>
          <a:xfrm>
            <a:off x="600112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8ED6B5-ACEF-424B-9CF7-D9B461B2E1C2}"/>
              </a:ext>
            </a:extLst>
          </p:cNvPr>
          <p:cNvCxnSpPr>
            <a:cxnSpLocks/>
          </p:cNvCxnSpPr>
          <p:nvPr/>
        </p:nvCxnSpPr>
        <p:spPr>
          <a:xfrm>
            <a:off x="2234199" y="5352550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440D0E-CBF6-4418-B827-DD8ED9CE8EAE}"/>
              </a:ext>
            </a:extLst>
          </p:cNvPr>
          <p:cNvCxnSpPr/>
          <p:nvPr/>
        </p:nvCxnSpPr>
        <p:spPr>
          <a:xfrm>
            <a:off x="638212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DD0C037-6858-4C94-A9C1-15A8F0663FE7}"/>
              </a:ext>
            </a:extLst>
          </p:cNvPr>
          <p:cNvCxnSpPr/>
          <p:nvPr/>
        </p:nvCxnSpPr>
        <p:spPr>
          <a:xfrm>
            <a:off x="638212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67536C-BF23-4AC7-9458-D17BCF8E6287}"/>
              </a:ext>
            </a:extLst>
          </p:cNvPr>
          <p:cNvCxnSpPr/>
          <p:nvPr/>
        </p:nvCxnSpPr>
        <p:spPr>
          <a:xfrm>
            <a:off x="637958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82848B-4B6D-4910-809E-A3EC62C7ECED}"/>
              </a:ext>
            </a:extLst>
          </p:cNvPr>
          <p:cNvCxnSpPr/>
          <p:nvPr/>
        </p:nvCxnSpPr>
        <p:spPr>
          <a:xfrm>
            <a:off x="675804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1634836-74BD-49B3-BEB1-CCDCC9B2CA39}"/>
              </a:ext>
            </a:extLst>
          </p:cNvPr>
          <p:cNvCxnSpPr/>
          <p:nvPr/>
        </p:nvCxnSpPr>
        <p:spPr>
          <a:xfrm>
            <a:off x="675804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44381E-652E-4498-8F85-7282B4DFE35C}"/>
              </a:ext>
            </a:extLst>
          </p:cNvPr>
          <p:cNvCxnSpPr/>
          <p:nvPr/>
        </p:nvCxnSpPr>
        <p:spPr>
          <a:xfrm>
            <a:off x="675550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28050B-3C0D-4458-A163-BD32A0DDD6D0}"/>
              </a:ext>
            </a:extLst>
          </p:cNvPr>
          <p:cNvCxnSpPr/>
          <p:nvPr/>
        </p:nvCxnSpPr>
        <p:spPr>
          <a:xfrm>
            <a:off x="713650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445024-F483-4DE8-B78E-1E1395F2DAA0}"/>
              </a:ext>
            </a:extLst>
          </p:cNvPr>
          <p:cNvCxnSpPr/>
          <p:nvPr/>
        </p:nvCxnSpPr>
        <p:spPr>
          <a:xfrm>
            <a:off x="713650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C91EF24-31B2-4FDA-8B91-7B1FC1763793}"/>
              </a:ext>
            </a:extLst>
          </p:cNvPr>
          <p:cNvCxnSpPr/>
          <p:nvPr/>
        </p:nvCxnSpPr>
        <p:spPr>
          <a:xfrm>
            <a:off x="713396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FE329F5-58A5-460C-B44A-E882B397DF27}"/>
              </a:ext>
            </a:extLst>
          </p:cNvPr>
          <p:cNvCxnSpPr/>
          <p:nvPr/>
        </p:nvCxnSpPr>
        <p:spPr>
          <a:xfrm>
            <a:off x="751242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587353-4E1D-4B1B-B998-B4A8F675E8F3}"/>
              </a:ext>
            </a:extLst>
          </p:cNvPr>
          <p:cNvCxnSpPr/>
          <p:nvPr/>
        </p:nvCxnSpPr>
        <p:spPr>
          <a:xfrm>
            <a:off x="751242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931152-3948-49A5-8F7E-4BA8F42CD5CA}"/>
              </a:ext>
            </a:extLst>
          </p:cNvPr>
          <p:cNvCxnSpPr/>
          <p:nvPr/>
        </p:nvCxnSpPr>
        <p:spPr>
          <a:xfrm>
            <a:off x="750988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022B274-0FDF-48B3-8B90-2511E0B082EF}"/>
              </a:ext>
            </a:extLst>
          </p:cNvPr>
          <p:cNvCxnSpPr/>
          <p:nvPr/>
        </p:nvCxnSpPr>
        <p:spPr>
          <a:xfrm>
            <a:off x="789088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17C37C-DA1E-4D1E-B063-FF36B8903980}"/>
              </a:ext>
            </a:extLst>
          </p:cNvPr>
          <p:cNvCxnSpPr/>
          <p:nvPr/>
        </p:nvCxnSpPr>
        <p:spPr>
          <a:xfrm>
            <a:off x="789088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2EC4B90-EA49-4944-9A10-34E2F717E95E}"/>
              </a:ext>
            </a:extLst>
          </p:cNvPr>
          <p:cNvCxnSpPr/>
          <p:nvPr/>
        </p:nvCxnSpPr>
        <p:spPr>
          <a:xfrm>
            <a:off x="788834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99282B2-0DAF-45DA-891C-89B0F12B82BD}"/>
              </a:ext>
            </a:extLst>
          </p:cNvPr>
          <p:cNvCxnSpPr/>
          <p:nvPr/>
        </p:nvCxnSpPr>
        <p:spPr>
          <a:xfrm>
            <a:off x="826680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8145D0-E7FA-41AA-84DB-CED9518DF478}"/>
              </a:ext>
            </a:extLst>
          </p:cNvPr>
          <p:cNvCxnSpPr/>
          <p:nvPr/>
        </p:nvCxnSpPr>
        <p:spPr>
          <a:xfrm>
            <a:off x="826680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C93C9-05CD-4AEC-9BBA-7217F8D24B3C}"/>
              </a:ext>
            </a:extLst>
          </p:cNvPr>
          <p:cNvCxnSpPr/>
          <p:nvPr/>
        </p:nvCxnSpPr>
        <p:spPr>
          <a:xfrm>
            <a:off x="826426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F5FB112-29FD-404C-A1CE-32D0C310E443}"/>
              </a:ext>
            </a:extLst>
          </p:cNvPr>
          <p:cNvCxnSpPr/>
          <p:nvPr/>
        </p:nvCxnSpPr>
        <p:spPr>
          <a:xfrm>
            <a:off x="826680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AC3333-B25D-4CE4-83FA-745434D7135B}"/>
              </a:ext>
            </a:extLst>
          </p:cNvPr>
          <p:cNvCxnSpPr/>
          <p:nvPr/>
        </p:nvCxnSpPr>
        <p:spPr>
          <a:xfrm>
            <a:off x="826680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45616B6-AC23-44F5-995B-3EEB7F436343}"/>
              </a:ext>
            </a:extLst>
          </p:cNvPr>
          <p:cNvCxnSpPr/>
          <p:nvPr/>
        </p:nvCxnSpPr>
        <p:spPr>
          <a:xfrm>
            <a:off x="826426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2BF82B-5D71-45B9-9AA8-D97508677557}"/>
              </a:ext>
            </a:extLst>
          </p:cNvPr>
          <p:cNvCxnSpPr/>
          <p:nvPr/>
        </p:nvCxnSpPr>
        <p:spPr>
          <a:xfrm>
            <a:off x="864272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6BFEE1-124D-4883-9510-B12C4B90D787}"/>
              </a:ext>
            </a:extLst>
          </p:cNvPr>
          <p:cNvCxnSpPr/>
          <p:nvPr/>
        </p:nvCxnSpPr>
        <p:spPr>
          <a:xfrm>
            <a:off x="864272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6513DC-763D-4CFD-BD6E-37648AF96F38}"/>
              </a:ext>
            </a:extLst>
          </p:cNvPr>
          <p:cNvCxnSpPr/>
          <p:nvPr/>
        </p:nvCxnSpPr>
        <p:spPr>
          <a:xfrm>
            <a:off x="864018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320FD5-8256-4C3F-8C4B-84533398C002}"/>
              </a:ext>
            </a:extLst>
          </p:cNvPr>
          <p:cNvCxnSpPr/>
          <p:nvPr/>
        </p:nvCxnSpPr>
        <p:spPr>
          <a:xfrm>
            <a:off x="902118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18DE0D-B785-4DA4-82FF-0B4AF798C9FA}"/>
              </a:ext>
            </a:extLst>
          </p:cNvPr>
          <p:cNvCxnSpPr/>
          <p:nvPr/>
        </p:nvCxnSpPr>
        <p:spPr>
          <a:xfrm>
            <a:off x="902118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CC261E-DDC1-4381-B02B-2254D4C9F232}"/>
              </a:ext>
            </a:extLst>
          </p:cNvPr>
          <p:cNvCxnSpPr/>
          <p:nvPr/>
        </p:nvCxnSpPr>
        <p:spPr>
          <a:xfrm>
            <a:off x="901864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A6204B7-7DBE-4C49-BCCE-3E12681BAD2E}"/>
              </a:ext>
            </a:extLst>
          </p:cNvPr>
          <p:cNvCxnSpPr/>
          <p:nvPr/>
        </p:nvCxnSpPr>
        <p:spPr>
          <a:xfrm>
            <a:off x="939710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3A8E39-1BB1-49A6-928F-3E133B4B46DC}"/>
              </a:ext>
            </a:extLst>
          </p:cNvPr>
          <p:cNvCxnSpPr/>
          <p:nvPr/>
        </p:nvCxnSpPr>
        <p:spPr>
          <a:xfrm>
            <a:off x="939710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18260F7-ABF5-4260-9491-72F71195189C}"/>
              </a:ext>
            </a:extLst>
          </p:cNvPr>
          <p:cNvCxnSpPr/>
          <p:nvPr/>
        </p:nvCxnSpPr>
        <p:spPr>
          <a:xfrm>
            <a:off x="939456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8BA7D4-674B-4EC7-A672-51091EABAEEB}"/>
              </a:ext>
            </a:extLst>
          </p:cNvPr>
          <p:cNvCxnSpPr/>
          <p:nvPr/>
        </p:nvCxnSpPr>
        <p:spPr>
          <a:xfrm>
            <a:off x="9775569" y="60432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0E8B8B3-7330-4644-B018-BA72869ADC67}"/>
              </a:ext>
            </a:extLst>
          </p:cNvPr>
          <p:cNvCxnSpPr/>
          <p:nvPr/>
        </p:nvCxnSpPr>
        <p:spPr>
          <a:xfrm>
            <a:off x="9775569" y="55962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4B357D4-D6A9-40AF-8E12-CD06B8FCAE8B}"/>
              </a:ext>
            </a:extLst>
          </p:cNvPr>
          <p:cNvCxnSpPr/>
          <p:nvPr/>
        </p:nvCxnSpPr>
        <p:spPr>
          <a:xfrm>
            <a:off x="9773029" y="51484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818CED-161D-4731-8589-26CF948DE600}"/>
              </a:ext>
            </a:extLst>
          </p:cNvPr>
          <p:cNvSpPr/>
          <p:nvPr/>
        </p:nvSpPr>
        <p:spPr>
          <a:xfrm>
            <a:off x="2456846" y="61004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E51E5F-9A0E-4C54-BBE1-524703A8BF08}"/>
              </a:ext>
            </a:extLst>
          </p:cNvPr>
          <p:cNvSpPr/>
          <p:nvPr/>
        </p:nvSpPr>
        <p:spPr>
          <a:xfrm>
            <a:off x="2837847" y="610883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3B9ABF-3D19-484D-A74B-D7A25CD3E4EC}"/>
              </a:ext>
            </a:extLst>
          </p:cNvPr>
          <p:cNvSpPr/>
          <p:nvPr/>
        </p:nvSpPr>
        <p:spPr>
          <a:xfrm>
            <a:off x="3218610" y="60990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113DEC-A18E-4133-92C3-39FD930638D7}"/>
              </a:ext>
            </a:extLst>
          </p:cNvPr>
          <p:cNvSpPr/>
          <p:nvPr/>
        </p:nvSpPr>
        <p:spPr>
          <a:xfrm>
            <a:off x="3588912" y="60945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72F0DA5-F37D-4FA3-909F-57C0C3B4CEFC}"/>
              </a:ext>
            </a:extLst>
          </p:cNvPr>
          <p:cNvSpPr/>
          <p:nvPr/>
        </p:nvSpPr>
        <p:spPr>
          <a:xfrm>
            <a:off x="3969913" y="6102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D4DE6C4-8C50-460E-937E-45B1636E0868}"/>
              </a:ext>
            </a:extLst>
          </p:cNvPr>
          <p:cNvSpPr/>
          <p:nvPr/>
        </p:nvSpPr>
        <p:spPr>
          <a:xfrm>
            <a:off x="4346934" y="60986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C0168BE-3907-4569-8F08-91E22B00CA3C}"/>
              </a:ext>
            </a:extLst>
          </p:cNvPr>
          <p:cNvSpPr/>
          <p:nvPr/>
        </p:nvSpPr>
        <p:spPr>
          <a:xfrm>
            <a:off x="4717236" y="60941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25EAD5-9225-4AA4-9A4A-B86ABAE75E32}"/>
              </a:ext>
            </a:extLst>
          </p:cNvPr>
          <p:cNvSpPr/>
          <p:nvPr/>
        </p:nvSpPr>
        <p:spPr>
          <a:xfrm>
            <a:off x="5098237" y="61025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A3EEAFA-0266-4EA0-93C3-C3F3B4AC8284}"/>
              </a:ext>
            </a:extLst>
          </p:cNvPr>
          <p:cNvSpPr/>
          <p:nvPr/>
        </p:nvSpPr>
        <p:spPr>
          <a:xfrm>
            <a:off x="5419360" y="609269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5D94A15-C76F-4A75-9B53-62DD4A215FC1}"/>
              </a:ext>
            </a:extLst>
          </p:cNvPr>
          <p:cNvSpPr/>
          <p:nvPr/>
        </p:nvSpPr>
        <p:spPr>
          <a:xfrm>
            <a:off x="5804572" y="608818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F470269-FF49-4C6E-AB06-DB19B39637AA}"/>
              </a:ext>
            </a:extLst>
          </p:cNvPr>
          <p:cNvSpPr/>
          <p:nvPr/>
        </p:nvSpPr>
        <p:spPr>
          <a:xfrm>
            <a:off x="6172397" y="608740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F8F16B6-10F8-445C-B671-F9EB678E4403}"/>
              </a:ext>
            </a:extLst>
          </p:cNvPr>
          <p:cNvSpPr/>
          <p:nvPr/>
        </p:nvSpPr>
        <p:spPr>
          <a:xfrm>
            <a:off x="6557609" y="60829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3D8885-9619-48B1-B702-4DA35C81C27C}"/>
              </a:ext>
            </a:extLst>
          </p:cNvPr>
          <p:cNvSpPr/>
          <p:nvPr/>
        </p:nvSpPr>
        <p:spPr>
          <a:xfrm>
            <a:off x="6921294" y="608135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63832-3318-4AC3-8394-DAC6A618508D}"/>
              </a:ext>
            </a:extLst>
          </p:cNvPr>
          <p:cNvSpPr/>
          <p:nvPr/>
        </p:nvSpPr>
        <p:spPr>
          <a:xfrm>
            <a:off x="7306506" y="60768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6696F81-83FE-4DD6-884E-A8E6EE94C2DF}"/>
              </a:ext>
            </a:extLst>
          </p:cNvPr>
          <p:cNvSpPr/>
          <p:nvPr/>
        </p:nvSpPr>
        <p:spPr>
          <a:xfrm>
            <a:off x="7674331" y="607606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6FEF753-71A7-4BC0-8832-FA3941C9B711}"/>
              </a:ext>
            </a:extLst>
          </p:cNvPr>
          <p:cNvSpPr/>
          <p:nvPr/>
        </p:nvSpPr>
        <p:spPr>
          <a:xfrm>
            <a:off x="8059543" y="607156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1C5743D-5868-4C92-970E-45760C8322D8}"/>
              </a:ext>
            </a:extLst>
          </p:cNvPr>
          <p:cNvSpPr/>
          <p:nvPr/>
        </p:nvSpPr>
        <p:spPr>
          <a:xfrm>
            <a:off x="8435614" y="60665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F9EF600-90E7-4894-9E85-23F76AF2600F}"/>
              </a:ext>
            </a:extLst>
          </p:cNvPr>
          <p:cNvSpPr/>
          <p:nvPr/>
        </p:nvSpPr>
        <p:spPr>
          <a:xfrm>
            <a:off x="8799299" y="60650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B5BED0B-C019-4847-9B52-88ABCA41E091}"/>
              </a:ext>
            </a:extLst>
          </p:cNvPr>
          <p:cNvSpPr/>
          <p:nvPr/>
        </p:nvSpPr>
        <p:spPr>
          <a:xfrm>
            <a:off x="9184511" y="60605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221A7B-AC59-42A4-B4C6-3ADD1DB4BC87}"/>
              </a:ext>
            </a:extLst>
          </p:cNvPr>
          <p:cNvSpPr/>
          <p:nvPr/>
        </p:nvSpPr>
        <p:spPr>
          <a:xfrm>
            <a:off x="9552336" y="605975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4AD015-0E8F-4A1A-AB13-0F414DDDFD58}"/>
              </a:ext>
            </a:extLst>
          </p:cNvPr>
          <p:cNvCxnSpPr>
            <a:cxnSpLocks/>
          </p:cNvCxnSpPr>
          <p:nvPr/>
        </p:nvCxnSpPr>
        <p:spPr>
          <a:xfrm>
            <a:off x="2607689" y="4897585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10D26-B46B-46DA-9B93-F3DBE52319C7}"/>
              </a:ext>
            </a:extLst>
          </p:cNvPr>
          <p:cNvCxnSpPr>
            <a:cxnSpLocks/>
          </p:cNvCxnSpPr>
          <p:nvPr/>
        </p:nvCxnSpPr>
        <p:spPr>
          <a:xfrm>
            <a:off x="4127545" y="5820741"/>
            <a:ext cx="0" cy="32004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5F9C19-016C-4A4A-8417-9BEC2FE285C4}"/>
              </a:ext>
            </a:extLst>
          </p:cNvPr>
          <p:cNvCxnSpPr>
            <a:cxnSpLocks/>
          </p:cNvCxnSpPr>
          <p:nvPr/>
        </p:nvCxnSpPr>
        <p:spPr>
          <a:xfrm>
            <a:off x="3737989" y="4901015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25BDAE-DBF5-49E8-BACE-38B9D1B1F4AB}"/>
              </a:ext>
            </a:extLst>
          </p:cNvPr>
          <p:cNvCxnSpPr>
            <a:cxnSpLocks/>
          </p:cNvCxnSpPr>
          <p:nvPr/>
        </p:nvCxnSpPr>
        <p:spPr>
          <a:xfrm>
            <a:off x="4868722" y="4905215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D9EF26-F82B-41CF-B3CA-05E408B1CB92}"/>
              </a:ext>
            </a:extLst>
          </p:cNvPr>
          <p:cNvCxnSpPr>
            <a:cxnSpLocks/>
          </p:cNvCxnSpPr>
          <p:nvPr/>
        </p:nvCxnSpPr>
        <p:spPr>
          <a:xfrm>
            <a:off x="3742959" y="5359184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E463680-774C-4C24-B02B-8C094F197E8F}"/>
              </a:ext>
            </a:extLst>
          </p:cNvPr>
          <p:cNvSpPr/>
          <p:nvPr/>
        </p:nvSpPr>
        <p:spPr>
          <a:xfrm>
            <a:off x="1337963" y="5351935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C7FC30A-E629-48AA-B10B-18A87684A842}"/>
              </a:ext>
            </a:extLst>
          </p:cNvPr>
          <p:cNvSpPr/>
          <p:nvPr/>
        </p:nvSpPr>
        <p:spPr>
          <a:xfrm>
            <a:off x="1323635" y="584289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Q3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F33A98-5912-47C5-9A8A-EF84C727E8B0}"/>
              </a:ext>
            </a:extLst>
          </p:cNvPr>
          <p:cNvCxnSpPr>
            <a:cxnSpLocks/>
          </p:cNvCxnSpPr>
          <p:nvPr/>
        </p:nvCxnSpPr>
        <p:spPr>
          <a:xfrm>
            <a:off x="3760779" y="4974772"/>
            <a:ext cx="10977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D387B4A-5D3D-42AE-8B30-5E85C6404620}"/>
              </a:ext>
            </a:extLst>
          </p:cNvPr>
          <p:cNvCxnSpPr>
            <a:cxnSpLocks/>
          </p:cNvCxnSpPr>
          <p:nvPr/>
        </p:nvCxnSpPr>
        <p:spPr>
          <a:xfrm>
            <a:off x="5623400" y="5807052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305D206-A3AD-4B06-A254-FCEF29580EDB}"/>
              </a:ext>
            </a:extLst>
          </p:cNvPr>
          <p:cNvSpPr/>
          <p:nvPr/>
        </p:nvSpPr>
        <p:spPr>
          <a:xfrm>
            <a:off x="9793907" y="6430406"/>
            <a:ext cx="1630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(not arrival time)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FC30963-8E6C-4A5D-9887-F23D5581452F}"/>
              </a:ext>
            </a:extLst>
          </p:cNvPr>
          <p:cNvCxnSpPr>
            <a:cxnSpLocks/>
          </p:cNvCxnSpPr>
          <p:nvPr/>
        </p:nvCxnSpPr>
        <p:spPr>
          <a:xfrm>
            <a:off x="4143823" y="5880706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F16C19D-753B-49BF-9C80-1BB15D226B0D}"/>
              </a:ext>
            </a:extLst>
          </p:cNvPr>
          <p:cNvSpPr/>
          <p:nvPr/>
        </p:nvSpPr>
        <p:spPr>
          <a:xfrm>
            <a:off x="3591554" y="5697622"/>
            <a:ext cx="556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pivot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228911C-8E1F-4B71-A45D-5306B1AA4B3D}"/>
              </a:ext>
            </a:extLst>
          </p:cNvPr>
          <p:cNvCxnSpPr>
            <a:cxnSpLocks/>
          </p:cNvCxnSpPr>
          <p:nvPr/>
        </p:nvCxnSpPr>
        <p:spPr>
          <a:xfrm>
            <a:off x="3763605" y="5430301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19CC91-D1D0-4EA7-B28A-E872DA05EF28}"/>
              </a:ext>
            </a:extLst>
          </p:cNvPr>
          <p:cNvCxnSpPr>
            <a:cxnSpLocks/>
          </p:cNvCxnSpPr>
          <p:nvPr/>
        </p:nvCxnSpPr>
        <p:spPr>
          <a:xfrm>
            <a:off x="5246749" y="5358686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213C41-14B3-4EDF-BE94-51C62D88E7E6}"/>
              </a:ext>
            </a:extLst>
          </p:cNvPr>
          <p:cNvSpPr/>
          <p:nvPr/>
        </p:nvSpPr>
        <p:spPr>
          <a:xfrm>
            <a:off x="4032724" y="4773095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B47C43-2F18-4DD8-80F6-16195267B7BC}"/>
              </a:ext>
            </a:extLst>
          </p:cNvPr>
          <p:cNvSpPr/>
          <p:nvPr/>
        </p:nvSpPr>
        <p:spPr>
          <a:xfrm>
            <a:off x="4589388" y="5684816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8806170-9475-4953-8BD4-729F2F39F50C}"/>
              </a:ext>
            </a:extLst>
          </p:cNvPr>
          <p:cNvSpPr/>
          <p:nvPr/>
        </p:nvSpPr>
        <p:spPr>
          <a:xfrm>
            <a:off x="4186015" y="5245985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baseline="30000" dirty="0"/>
              <a:t>min</a:t>
            </a:r>
            <a:endParaRPr lang="en-US" baseline="-250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40168CE-D6E4-4F7D-B721-BEF233AA9EEE}"/>
              </a:ext>
            </a:extLst>
          </p:cNvPr>
          <p:cNvSpPr/>
          <p:nvPr/>
        </p:nvSpPr>
        <p:spPr>
          <a:xfrm rot="20848031">
            <a:off x="3535189" y="4689945"/>
            <a:ext cx="734035" cy="1595217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330B7A4-F896-F47D-3381-57290ADD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5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6B4-5574-4AF2-ABC0-E0EAA2E9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r>
              <a:rPr lang="en-US" b="1" dirty="0">
                <a:solidFill>
                  <a:srgbClr val="FF0000"/>
                </a:solidFill>
              </a:rPr>
              <a:t> ROS</a:t>
            </a:r>
            <a:r>
              <a:rPr lang="en-US" b="1" dirty="0"/>
              <a:t> Synchronization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8755-C8FC-48AC-8783-2927FF41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931"/>
            <a:ext cx="10823295" cy="4796032"/>
          </a:xfrm>
        </p:spPr>
        <p:txBody>
          <a:bodyPr/>
          <a:lstStyle/>
          <a:p>
            <a:r>
              <a:rPr lang="en-US" dirty="0"/>
              <a:t>Selected set </a:t>
            </a:r>
          </a:p>
          <a:p>
            <a:pPr lvl="1"/>
            <a:r>
              <a:rPr lang="en-US" dirty="0"/>
              <a:t>Includes one message from each channel</a:t>
            </a:r>
          </a:p>
          <a:p>
            <a:pPr lvl="1"/>
            <a:r>
              <a:rPr lang="en-US" dirty="0"/>
              <a:t>Includes the pivot</a:t>
            </a:r>
          </a:p>
          <a:p>
            <a:pPr lvl="1"/>
            <a:r>
              <a:rPr lang="en-US" dirty="0"/>
              <a:t>Has the minimal time disparity among all such sets</a:t>
            </a:r>
          </a:p>
          <a:p>
            <a:r>
              <a:rPr lang="en-US" dirty="0"/>
              <a:t>If selected set has no predicted message, it is published (sent to fusion)</a:t>
            </a:r>
          </a:p>
          <a:p>
            <a:r>
              <a:rPr lang="en-US" dirty="0"/>
              <a:t>Otherwise, wait, until the selected set is publishable</a:t>
            </a:r>
          </a:p>
          <a:p>
            <a:r>
              <a:rPr lang="en-US" dirty="0"/>
              <a:t>Publish this publishable selected set, and remove older messages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F0AF7-E285-47A2-BDF6-35ACB1EAB07F}"/>
              </a:ext>
            </a:extLst>
          </p:cNvPr>
          <p:cNvCxnSpPr/>
          <p:nvPr/>
        </p:nvCxnSpPr>
        <p:spPr>
          <a:xfrm>
            <a:off x="2056579" y="5224863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FDC96C-2B69-4AE9-B090-A2DEB35512F6}"/>
              </a:ext>
            </a:extLst>
          </p:cNvPr>
          <p:cNvSpPr/>
          <p:nvPr/>
        </p:nvSpPr>
        <p:spPr>
          <a:xfrm>
            <a:off x="10012476" y="6196007"/>
            <a:ext cx="107914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/>
              <a:t>timestamp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AB00C6-8937-478C-A070-C079B16AEA25}"/>
              </a:ext>
            </a:extLst>
          </p:cNvPr>
          <p:cNvCxnSpPr/>
          <p:nvPr/>
        </p:nvCxnSpPr>
        <p:spPr>
          <a:xfrm>
            <a:off x="2054917" y="6126245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8D390-3081-4B15-AF10-9106475EA7D4}"/>
              </a:ext>
            </a:extLst>
          </p:cNvPr>
          <p:cNvCxnSpPr/>
          <p:nvPr/>
        </p:nvCxnSpPr>
        <p:spPr>
          <a:xfrm>
            <a:off x="2054917" y="5672590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A0E71E-DB36-4577-BF15-EA66D045D380}"/>
              </a:ext>
            </a:extLst>
          </p:cNvPr>
          <p:cNvSpPr/>
          <p:nvPr/>
        </p:nvSpPr>
        <p:spPr>
          <a:xfrm>
            <a:off x="1337963" y="486098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C645EE-877F-4DAE-8CC6-6C98390A7E79}"/>
              </a:ext>
            </a:extLst>
          </p:cNvPr>
          <p:cNvSpPr/>
          <p:nvPr/>
        </p:nvSpPr>
        <p:spPr>
          <a:xfrm>
            <a:off x="2086544" y="61049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5D0273-5F17-4827-92E4-111C4D28C0C2}"/>
              </a:ext>
            </a:extLst>
          </p:cNvPr>
          <p:cNvCxnSpPr/>
          <p:nvPr/>
        </p:nvCxnSpPr>
        <p:spPr>
          <a:xfrm>
            <a:off x="2231769" y="602566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A6B9FB-34BE-437B-B8E6-DC0978E33C39}"/>
              </a:ext>
            </a:extLst>
          </p:cNvPr>
          <p:cNvCxnSpPr/>
          <p:nvPr/>
        </p:nvCxnSpPr>
        <p:spPr>
          <a:xfrm>
            <a:off x="2231769" y="5578636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1C2B4F-2034-4D35-BA82-570BD4F77102}"/>
              </a:ext>
            </a:extLst>
          </p:cNvPr>
          <p:cNvCxnSpPr/>
          <p:nvPr/>
        </p:nvCxnSpPr>
        <p:spPr>
          <a:xfrm>
            <a:off x="2229229" y="5130909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DE5EF8-0624-428C-A34B-031E06755545}"/>
              </a:ext>
            </a:extLst>
          </p:cNvPr>
          <p:cNvCxnSpPr/>
          <p:nvPr/>
        </p:nvCxnSpPr>
        <p:spPr>
          <a:xfrm>
            <a:off x="261022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BAACD4-40C6-46F9-B24C-D8F071B2673B}"/>
              </a:ext>
            </a:extLst>
          </p:cNvPr>
          <p:cNvCxnSpPr/>
          <p:nvPr/>
        </p:nvCxnSpPr>
        <p:spPr>
          <a:xfrm>
            <a:off x="261022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E50D89-649A-439B-A7A3-444FD011618F}"/>
              </a:ext>
            </a:extLst>
          </p:cNvPr>
          <p:cNvCxnSpPr/>
          <p:nvPr/>
        </p:nvCxnSpPr>
        <p:spPr>
          <a:xfrm>
            <a:off x="260768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77D354-0973-4C54-9BF1-454ADE89264E}"/>
              </a:ext>
            </a:extLst>
          </p:cNvPr>
          <p:cNvCxnSpPr/>
          <p:nvPr/>
        </p:nvCxnSpPr>
        <p:spPr>
          <a:xfrm>
            <a:off x="298614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046006-D406-459E-B55D-033A76C1B814}"/>
              </a:ext>
            </a:extLst>
          </p:cNvPr>
          <p:cNvCxnSpPr/>
          <p:nvPr/>
        </p:nvCxnSpPr>
        <p:spPr>
          <a:xfrm>
            <a:off x="298614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A3088E-D49D-4BF9-A619-4D0295B8CDC5}"/>
              </a:ext>
            </a:extLst>
          </p:cNvPr>
          <p:cNvCxnSpPr/>
          <p:nvPr/>
        </p:nvCxnSpPr>
        <p:spPr>
          <a:xfrm>
            <a:off x="298360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96F3E0-C158-4E36-B374-5E6783D963A8}"/>
              </a:ext>
            </a:extLst>
          </p:cNvPr>
          <p:cNvCxnSpPr/>
          <p:nvPr/>
        </p:nvCxnSpPr>
        <p:spPr>
          <a:xfrm>
            <a:off x="336460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2FCC9A-52F0-4E1D-BC29-A891887C7329}"/>
              </a:ext>
            </a:extLst>
          </p:cNvPr>
          <p:cNvCxnSpPr/>
          <p:nvPr/>
        </p:nvCxnSpPr>
        <p:spPr>
          <a:xfrm>
            <a:off x="336460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73713F-F4C4-4A74-A30B-1ACEF175E5DC}"/>
              </a:ext>
            </a:extLst>
          </p:cNvPr>
          <p:cNvCxnSpPr/>
          <p:nvPr/>
        </p:nvCxnSpPr>
        <p:spPr>
          <a:xfrm>
            <a:off x="336206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5BB26F-8EF5-49B8-8C13-98EEEB131D7D}"/>
              </a:ext>
            </a:extLst>
          </p:cNvPr>
          <p:cNvCxnSpPr/>
          <p:nvPr/>
        </p:nvCxnSpPr>
        <p:spPr>
          <a:xfrm>
            <a:off x="374052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F452F-D8AC-400E-9D9A-A729E513475D}"/>
              </a:ext>
            </a:extLst>
          </p:cNvPr>
          <p:cNvCxnSpPr/>
          <p:nvPr/>
        </p:nvCxnSpPr>
        <p:spPr>
          <a:xfrm>
            <a:off x="374052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90A909-DA17-4CC2-920B-8F7A2C6EA557}"/>
              </a:ext>
            </a:extLst>
          </p:cNvPr>
          <p:cNvCxnSpPr/>
          <p:nvPr/>
        </p:nvCxnSpPr>
        <p:spPr>
          <a:xfrm>
            <a:off x="373798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0BBC0F-04C3-4229-96A7-C17C84F9DF8B}"/>
              </a:ext>
            </a:extLst>
          </p:cNvPr>
          <p:cNvCxnSpPr/>
          <p:nvPr/>
        </p:nvCxnSpPr>
        <p:spPr>
          <a:xfrm>
            <a:off x="411898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3B515-5CBC-4462-93A8-AD0E062EA6A4}"/>
              </a:ext>
            </a:extLst>
          </p:cNvPr>
          <p:cNvCxnSpPr/>
          <p:nvPr/>
        </p:nvCxnSpPr>
        <p:spPr>
          <a:xfrm>
            <a:off x="411898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A23B601-A1B8-4AFF-A37C-039F555D0DF2}"/>
              </a:ext>
            </a:extLst>
          </p:cNvPr>
          <p:cNvCxnSpPr/>
          <p:nvPr/>
        </p:nvCxnSpPr>
        <p:spPr>
          <a:xfrm>
            <a:off x="411644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BD521D-D811-463D-A56C-2916086F536E}"/>
              </a:ext>
            </a:extLst>
          </p:cNvPr>
          <p:cNvCxnSpPr/>
          <p:nvPr/>
        </p:nvCxnSpPr>
        <p:spPr>
          <a:xfrm>
            <a:off x="449490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702D3F-5CBA-400C-AA12-C2048E04CB6B}"/>
              </a:ext>
            </a:extLst>
          </p:cNvPr>
          <p:cNvCxnSpPr/>
          <p:nvPr/>
        </p:nvCxnSpPr>
        <p:spPr>
          <a:xfrm>
            <a:off x="449490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0B6B3D-5394-45B4-BFAA-4107A05CD671}"/>
              </a:ext>
            </a:extLst>
          </p:cNvPr>
          <p:cNvCxnSpPr/>
          <p:nvPr/>
        </p:nvCxnSpPr>
        <p:spPr>
          <a:xfrm>
            <a:off x="449236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69A902-4B65-4467-906E-0BDC8E3888B9}"/>
              </a:ext>
            </a:extLst>
          </p:cNvPr>
          <p:cNvCxnSpPr/>
          <p:nvPr/>
        </p:nvCxnSpPr>
        <p:spPr>
          <a:xfrm>
            <a:off x="487336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D3F1D6-B8DB-4914-8F6C-D76D2D62C9F4}"/>
              </a:ext>
            </a:extLst>
          </p:cNvPr>
          <p:cNvCxnSpPr/>
          <p:nvPr/>
        </p:nvCxnSpPr>
        <p:spPr>
          <a:xfrm>
            <a:off x="487336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B26315-EE45-4EBC-A42D-6C82EFECA6BD}"/>
              </a:ext>
            </a:extLst>
          </p:cNvPr>
          <p:cNvCxnSpPr/>
          <p:nvPr/>
        </p:nvCxnSpPr>
        <p:spPr>
          <a:xfrm>
            <a:off x="487082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9FB9EBB-C7B3-44C5-8E62-5475A9150F5F}"/>
              </a:ext>
            </a:extLst>
          </p:cNvPr>
          <p:cNvCxnSpPr/>
          <p:nvPr/>
        </p:nvCxnSpPr>
        <p:spPr>
          <a:xfrm>
            <a:off x="524928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7DAB29C-FBCB-4784-85CC-F101726D9903}"/>
              </a:ext>
            </a:extLst>
          </p:cNvPr>
          <p:cNvCxnSpPr/>
          <p:nvPr/>
        </p:nvCxnSpPr>
        <p:spPr>
          <a:xfrm>
            <a:off x="524928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3EC100-319C-47B0-8EE5-73CA23F9CD98}"/>
              </a:ext>
            </a:extLst>
          </p:cNvPr>
          <p:cNvCxnSpPr/>
          <p:nvPr/>
        </p:nvCxnSpPr>
        <p:spPr>
          <a:xfrm>
            <a:off x="524674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E98403-48D7-46FB-8ED2-D06777032F6A}"/>
              </a:ext>
            </a:extLst>
          </p:cNvPr>
          <p:cNvCxnSpPr/>
          <p:nvPr/>
        </p:nvCxnSpPr>
        <p:spPr>
          <a:xfrm>
            <a:off x="5249289" y="603102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AF3169-4FDE-4A69-AF73-B42C2A4F9C47}"/>
              </a:ext>
            </a:extLst>
          </p:cNvPr>
          <p:cNvCxnSpPr/>
          <p:nvPr/>
        </p:nvCxnSpPr>
        <p:spPr>
          <a:xfrm>
            <a:off x="5249289" y="558399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A3FC2B1-44D7-44F9-9C73-E4D0102760B3}"/>
              </a:ext>
            </a:extLst>
          </p:cNvPr>
          <p:cNvCxnSpPr/>
          <p:nvPr/>
        </p:nvCxnSpPr>
        <p:spPr>
          <a:xfrm>
            <a:off x="5246749" y="513627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DC0F3EE-083D-48EE-AA6D-AB3F5A786467}"/>
              </a:ext>
            </a:extLst>
          </p:cNvPr>
          <p:cNvCxnSpPr/>
          <p:nvPr/>
        </p:nvCxnSpPr>
        <p:spPr>
          <a:xfrm>
            <a:off x="562774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2940954-1F05-4A29-92DF-812A5B0C0B21}"/>
              </a:ext>
            </a:extLst>
          </p:cNvPr>
          <p:cNvCxnSpPr/>
          <p:nvPr/>
        </p:nvCxnSpPr>
        <p:spPr>
          <a:xfrm>
            <a:off x="562774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855E4-AA42-4B31-B8C2-55DE73D23D45}"/>
              </a:ext>
            </a:extLst>
          </p:cNvPr>
          <p:cNvCxnSpPr/>
          <p:nvPr/>
        </p:nvCxnSpPr>
        <p:spPr>
          <a:xfrm>
            <a:off x="562520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EB2FF2-E141-4D5E-9EC4-B5415CF1E4F8}"/>
              </a:ext>
            </a:extLst>
          </p:cNvPr>
          <p:cNvCxnSpPr/>
          <p:nvPr/>
        </p:nvCxnSpPr>
        <p:spPr>
          <a:xfrm>
            <a:off x="600366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0E4299-74DC-46C4-97AF-8A6737B0C8AE}"/>
              </a:ext>
            </a:extLst>
          </p:cNvPr>
          <p:cNvCxnSpPr/>
          <p:nvPr/>
        </p:nvCxnSpPr>
        <p:spPr>
          <a:xfrm>
            <a:off x="600366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5D3E01-9E64-4DEF-B9EF-C76089723E1C}"/>
              </a:ext>
            </a:extLst>
          </p:cNvPr>
          <p:cNvCxnSpPr/>
          <p:nvPr/>
        </p:nvCxnSpPr>
        <p:spPr>
          <a:xfrm>
            <a:off x="600112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8ED6B5-ACEF-424B-9CF7-D9B461B2E1C2}"/>
              </a:ext>
            </a:extLst>
          </p:cNvPr>
          <p:cNvCxnSpPr>
            <a:cxnSpLocks/>
          </p:cNvCxnSpPr>
          <p:nvPr/>
        </p:nvCxnSpPr>
        <p:spPr>
          <a:xfrm>
            <a:off x="2234199" y="5352550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440D0E-CBF6-4418-B827-DD8ED9CE8EAE}"/>
              </a:ext>
            </a:extLst>
          </p:cNvPr>
          <p:cNvCxnSpPr/>
          <p:nvPr/>
        </p:nvCxnSpPr>
        <p:spPr>
          <a:xfrm>
            <a:off x="638212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DD0C037-6858-4C94-A9C1-15A8F0663FE7}"/>
              </a:ext>
            </a:extLst>
          </p:cNvPr>
          <p:cNvCxnSpPr/>
          <p:nvPr/>
        </p:nvCxnSpPr>
        <p:spPr>
          <a:xfrm>
            <a:off x="638212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67536C-BF23-4AC7-9458-D17BCF8E6287}"/>
              </a:ext>
            </a:extLst>
          </p:cNvPr>
          <p:cNvCxnSpPr/>
          <p:nvPr/>
        </p:nvCxnSpPr>
        <p:spPr>
          <a:xfrm>
            <a:off x="637958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82848B-4B6D-4910-809E-A3EC62C7ECED}"/>
              </a:ext>
            </a:extLst>
          </p:cNvPr>
          <p:cNvCxnSpPr/>
          <p:nvPr/>
        </p:nvCxnSpPr>
        <p:spPr>
          <a:xfrm>
            <a:off x="675804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1634836-74BD-49B3-BEB1-CCDCC9B2CA39}"/>
              </a:ext>
            </a:extLst>
          </p:cNvPr>
          <p:cNvCxnSpPr/>
          <p:nvPr/>
        </p:nvCxnSpPr>
        <p:spPr>
          <a:xfrm>
            <a:off x="675804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44381E-652E-4498-8F85-7282B4DFE35C}"/>
              </a:ext>
            </a:extLst>
          </p:cNvPr>
          <p:cNvCxnSpPr/>
          <p:nvPr/>
        </p:nvCxnSpPr>
        <p:spPr>
          <a:xfrm>
            <a:off x="675550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28050B-3C0D-4458-A163-BD32A0DDD6D0}"/>
              </a:ext>
            </a:extLst>
          </p:cNvPr>
          <p:cNvCxnSpPr/>
          <p:nvPr/>
        </p:nvCxnSpPr>
        <p:spPr>
          <a:xfrm>
            <a:off x="713650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445024-F483-4DE8-B78E-1E1395F2DAA0}"/>
              </a:ext>
            </a:extLst>
          </p:cNvPr>
          <p:cNvCxnSpPr/>
          <p:nvPr/>
        </p:nvCxnSpPr>
        <p:spPr>
          <a:xfrm>
            <a:off x="713650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C91EF24-31B2-4FDA-8B91-7B1FC1763793}"/>
              </a:ext>
            </a:extLst>
          </p:cNvPr>
          <p:cNvCxnSpPr/>
          <p:nvPr/>
        </p:nvCxnSpPr>
        <p:spPr>
          <a:xfrm>
            <a:off x="713396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FE329F5-58A5-460C-B44A-E882B397DF27}"/>
              </a:ext>
            </a:extLst>
          </p:cNvPr>
          <p:cNvCxnSpPr/>
          <p:nvPr/>
        </p:nvCxnSpPr>
        <p:spPr>
          <a:xfrm>
            <a:off x="751242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587353-4E1D-4B1B-B998-B4A8F675E8F3}"/>
              </a:ext>
            </a:extLst>
          </p:cNvPr>
          <p:cNvCxnSpPr/>
          <p:nvPr/>
        </p:nvCxnSpPr>
        <p:spPr>
          <a:xfrm>
            <a:off x="751242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931152-3948-49A5-8F7E-4BA8F42CD5CA}"/>
              </a:ext>
            </a:extLst>
          </p:cNvPr>
          <p:cNvCxnSpPr/>
          <p:nvPr/>
        </p:nvCxnSpPr>
        <p:spPr>
          <a:xfrm>
            <a:off x="750988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022B274-0FDF-48B3-8B90-2511E0B082EF}"/>
              </a:ext>
            </a:extLst>
          </p:cNvPr>
          <p:cNvCxnSpPr/>
          <p:nvPr/>
        </p:nvCxnSpPr>
        <p:spPr>
          <a:xfrm>
            <a:off x="789088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17C37C-DA1E-4D1E-B063-FF36B8903980}"/>
              </a:ext>
            </a:extLst>
          </p:cNvPr>
          <p:cNvCxnSpPr/>
          <p:nvPr/>
        </p:nvCxnSpPr>
        <p:spPr>
          <a:xfrm>
            <a:off x="789088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2EC4B90-EA49-4944-9A10-34E2F717E95E}"/>
              </a:ext>
            </a:extLst>
          </p:cNvPr>
          <p:cNvCxnSpPr/>
          <p:nvPr/>
        </p:nvCxnSpPr>
        <p:spPr>
          <a:xfrm>
            <a:off x="788834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99282B2-0DAF-45DA-891C-89B0F12B82BD}"/>
              </a:ext>
            </a:extLst>
          </p:cNvPr>
          <p:cNvCxnSpPr/>
          <p:nvPr/>
        </p:nvCxnSpPr>
        <p:spPr>
          <a:xfrm>
            <a:off x="826680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8145D0-E7FA-41AA-84DB-CED9518DF478}"/>
              </a:ext>
            </a:extLst>
          </p:cNvPr>
          <p:cNvCxnSpPr/>
          <p:nvPr/>
        </p:nvCxnSpPr>
        <p:spPr>
          <a:xfrm>
            <a:off x="826680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C93C9-05CD-4AEC-9BBA-7217F8D24B3C}"/>
              </a:ext>
            </a:extLst>
          </p:cNvPr>
          <p:cNvCxnSpPr/>
          <p:nvPr/>
        </p:nvCxnSpPr>
        <p:spPr>
          <a:xfrm>
            <a:off x="826426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F5FB112-29FD-404C-A1CE-32D0C310E443}"/>
              </a:ext>
            </a:extLst>
          </p:cNvPr>
          <p:cNvCxnSpPr/>
          <p:nvPr/>
        </p:nvCxnSpPr>
        <p:spPr>
          <a:xfrm>
            <a:off x="826680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AC3333-B25D-4CE4-83FA-745434D7135B}"/>
              </a:ext>
            </a:extLst>
          </p:cNvPr>
          <p:cNvCxnSpPr/>
          <p:nvPr/>
        </p:nvCxnSpPr>
        <p:spPr>
          <a:xfrm>
            <a:off x="826680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45616B6-AC23-44F5-995B-3EEB7F436343}"/>
              </a:ext>
            </a:extLst>
          </p:cNvPr>
          <p:cNvCxnSpPr/>
          <p:nvPr/>
        </p:nvCxnSpPr>
        <p:spPr>
          <a:xfrm>
            <a:off x="826426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2BF82B-5D71-45B9-9AA8-D97508677557}"/>
              </a:ext>
            </a:extLst>
          </p:cNvPr>
          <p:cNvCxnSpPr/>
          <p:nvPr/>
        </p:nvCxnSpPr>
        <p:spPr>
          <a:xfrm>
            <a:off x="864272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6BFEE1-124D-4883-9510-B12C4B90D787}"/>
              </a:ext>
            </a:extLst>
          </p:cNvPr>
          <p:cNvCxnSpPr/>
          <p:nvPr/>
        </p:nvCxnSpPr>
        <p:spPr>
          <a:xfrm>
            <a:off x="864272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6513DC-763D-4CFD-BD6E-37648AF96F38}"/>
              </a:ext>
            </a:extLst>
          </p:cNvPr>
          <p:cNvCxnSpPr/>
          <p:nvPr/>
        </p:nvCxnSpPr>
        <p:spPr>
          <a:xfrm>
            <a:off x="864018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320FD5-8256-4C3F-8C4B-84533398C002}"/>
              </a:ext>
            </a:extLst>
          </p:cNvPr>
          <p:cNvCxnSpPr/>
          <p:nvPr/>
        </p:nvCxnSpPr>
        <p:spPr>
          <a:xfrm>
            <a:off x="902118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18DE0D-B785-4DA4-82FF-0B4AF798C9FA}"/>
              </a:ext>
            </a:extLst>
          </p:cNvPr>
          <p:cNvCxnSpPr/>
          <p:nvPr/>
        </p:nvCxnSpPr>
        <p:spPr>
          <a:xfrm>
            <a:off x="902118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CC261E-DDC1-4381-B02B-2254D4C9F232}"/>
              </a:ext>
            </a:extLst>
          </p:cNvPr>
          <p:cNvCxnSpPr/>
          <p:nvPr/>
        </p:nvCxnSpPr>
        <p:spPr>
          <a:xfrm>
            <a:off x="901864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A6204B7-7DBE-4C49-BCCE-3E12681BAD2E}"/>
              </a:ext>
            </a:extLst>
          </p:cNvPr>
          <p:cNvCxnSpPr/>
          <p:nvPr/>
        </p:nvCxnSpPr>
        <p:spPr>
          <a:xfrm>
            <a:off x="939710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3A8E39-1BB1-49A6-928F-3E133B4B46DC}"/>
              </a:ext>
            </a:extLst>
          </p:cNvPr>
          <p:cNvCxnSpPr/>
          <p:nvPr/>
        </p:nvCxnSpPr>
        <p:spPr>
          <a:xfrm>
            <a:off x="939710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18260F7-ABF5-4260-9491-72F71195189C}"/>
              </a:ext>
            </a:extLst>
          </p:cNvPr>
          <p:cNvCxnSpPr/>
          <p:nvPr/>
        </p:nvCxnSpPr>
        <p:spPr>
          <a:xfrm>
            <a:off x="939456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8BA7D4-674B-4EC7-A672-51091EABAEEB}"/>
              </a:ext>
            </a:extLst>
          </p:cNvPr>
          <p:cNvCxnSpPr/>
          <p:nvPr/>
        </p:nvCxnSpPr>
        <p:spPr>
          <a:xfrm>
            <a:off x="9775569" y="60432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0E8B8B3-7330-4644-B018-BA72869ADC67}"/>
              </a:ext>
            </a:extLst>
          </p:cNvPr>
          <p:cNvCxnSpPr/>
          <p:nvPr/>
        </p:nvCxnSpPr>
        <p:spPr>
          <a:xfrm>
            <a:off x="9775569" y="55962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4B357D4-D6A9-40AF-8E12-CD06B8FCAE8B}"/>
              </a:ext>
            </a:extLst>
          </p:cNvPr>
          <p:cNvCxnSpPr/>
          <p:nvPr/>
        </p:nvCxnSpPr>
        <p:spPr>
          <a:xfrm>
            <a:off x="9773029" y="51484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818CED-161D-4731-8589-26CF948DE600}"/>
              </a:ext>
            </a:extLst>
          </p:cNvPr>
          <p:cNvSpPr/>
          <p:nvPr/>
        </p:nvSpPr>
        <p:spPr>
          <a:xfrm>
            <a:off x="2456846" y="61004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E51E5F-9A0E-4C54-BBE1-524703A8BF08}"/>
              </a:ext>
            </a:extLst>
          </p:cNvPr>
          <p:cNvSpPr/>
          <p:nvPr/>
        </p:nvSpPr>
        <p:spPr>
          <a:xfrm>
            <a:off x="2837847" y="610883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3B9ABF-3D19-484D-A74B-D7A25CD3E4EC}"/>
              </a:ext>
            </a:extLst>
          </p:cNvPr>
          <p:cNvSpPr/>
          <p:nvPr/>
        </p:nvSpPr>
        <p:spPr>
          <a:xfrm>
            <a:off x="3218610" y="60990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113DEC-A18E-4133-92C3-39FD930638D7}"/>
              </a:ext>
            </a:extLst>
          </p:cNvPr>
          <p:cNvSpPr/>
          <p:nvPr/>
        </p:nvSpPr>
        <p:spPr>
          <a:xfrm>
            <a:off x="3588912" y="60945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72F0DA5-F37D-4FA3-909F-57C0C3B4CEFC}"/>
              </a:ext>
            </a:extLst>
          </p:cNvPr>
          <p:cNvSpPr/>
          <p:nvPr/>
        </p:nvSpPr>
        <p:spPr>
          <a:xfrm>
            <a:off x="3969913" y="6102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D4DE6C4-8C50-460E-937E-45B1636E0868}"/>
              </a:ext>
            </a:extLst>
          </p:cNvPr>
          <p:cNvSpPr/>
          <p:nvPr/>
        </p:nvSpPr>
        <p:spPr>
          <a:xfrm>
            <a:off x="4346934" y="60986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C0168BE-3907-4569-8F08-91E22B00CA3C}"/>
              </a:ext>
            </a:extLst>
          </p:cNvPr>
          <p:cNvSpPr/>
          <p:nvPr/>
        </p:nvSpPr>
        <p:spPr>
          <a:xfrm>
            <a:off x="4717236" y="60941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25EAD5-9225-4AA4-9A4A-B86ABAE75E32}"/>
              </a:ext>
            </a:extLst>
          </p:cNvPr>
          <p:cNvSpPr/>
          <p:nvPr/>
        </p:nvSpPr>
        <p:spPr>
          <a:xfrm>
            <a:off x="5098237" y="61025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A3EEAFA-0266-4EA0-93C3-C3F3B4AC8284}"/>
              </a:ext>
            </a:extLst>
          </p:cNvPr>
          <p:cNvSpPr/>
          <p:nvPr/>
        </p:nvSpPr>
        <p:spPr>
          <a:xfrm>
            <a:off x="5419360" y="609269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5D94A15-C76F-4A75-9B53-62DD4A215FC1}"/>
              </a:ext>
            </a:extLst>
          </p:cNvPr>
          <p:cNvSpPr/>
          <p:nvPr/>
        </p:nvSpPr>
        <p:spPr>
          <a:xfrm>
            <a:off x="5804572" y="608818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F470269-FF49-4C6E-AB06-DB19B39637AA}"/>
              </a:ext>
            </a:extLst>
          </p:cNvPr>
          <p:cNvSpPr/>
          <p:nvPr/>
        </p:nvSpPr>
        <p:spPr>
          <a:xfrm>
            <a:off x="6172397" y="608740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F8F16B6-10F8-445C-B671-F9EB678E4403}"/>
              </a:ext>
            </a:extLst>
          </p:cNvPr>
          <p:cNvSpPr/>
          <p:nvPr/>
        </p:nvSpPr>
        <p:spPr>
          <a:xfrm>
            <a:off x="6557609" y="60829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3D8885-9619-48B1-B702-4DA35C81C27C}"/>
              </a:ext>
            </a:extLst>
          </p:cNvPr>
          <p:cNvSpPr/>
          <p:nvPr/>
        </p:nvSpPr>
        <p:spPr>
          <a:xfrm>
            <a:off x="6921294" y="608135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63832-3318-4AC3-8394-DAC6A618508D}"/>
              </a:ext>
            </a:extLst>
          </p:cNvPr>
          <p:cNvSpPr/>
          <p:nvPr/>
        </p:nvSpPr>
        <p:spPr>
          <a:xfrm>
            <a:off x="7306506" y="60768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6696F81-83FE-4DD6-884E-A8E6EE94C2DF}"/>
              </a:ext>
            </a:extLst>
          </p:cNvPr>
          <p:cNvSpPr/>
          <p:nvPr/>
        </p:nvSpPr>
        <p:spPr>
          <a:xfrm>
            <a:off x="7674331" y="607606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6FEF753-71A7-4BC0-8832-FA3941C9B711}"/>
              </a:ext>
            </a:extLst>
          </p:cNvPr>
          <p:cNvSpPr/>
          <p:nvPr/>
        </p:nvSpPr>
        <p:spPr>
          <a:xfrm>
            <a:off x="8059543" y="607156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1C5743D-5868-4C92-970E-45760C8322D8}"/>
              </a:ext>
            </a:extLst>
          </p:cNvPr>
          <p:cNvSpPr/>
          <p:nvPr/>
        </p:nvSpPr>
        <p:spPr>
          <a:xfrm>
            <a:off x="8435614" y="60665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F9EF600-90E7-4894-9E85-23F76AF2600F}"/>
              </a:ext>
            </a:extLst>
          </p:cNvPr>
          <p:cNvSpPr/>
          <p:nvPr/>
        </p:nvSpPr>
        <p:spPr>
          <a:xfrm>
            <a:off x="8799299" y="60650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B5BED0B-C019-4847-9B52-88ABCA41E091}"/>
              </a:ext>
            </a:extLst>
          </p:cNvPr>
          <p:cNvSpPr/>
          <p:nvPr/>
        </p:nvSpPr>
        <p:spPr>
          <a:xfrm>
            <a:off x="9184511" y="60605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221A7B-AC59-42A4-B4C6-3ADD1DB4BC87}"/>
              </a:ext>
            </a:extLst>
          </p:cNvPr>
          <p:cNvSpPr/>
          <p:nvPr/>
        </p:nvSpPr>
        <p:spPr>
          <a:xfrm>
            <a:off x="9552336" y="605975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4AD015-0E8F-4A1A-AB13-0F414DDDFD58}"/>
              </a:ext>
            </a:extLst>
          </p:cNvPr>
          <p:cNvCxnSpPr>
            <a:cxnSpLocks/>
          </p:cNvCxnSpPr>
          <p:nvPr/>
        </p:nvCxnSpPr>
        <p:spPr>
          <a:xfrm>
            <a:off x="2607689" y="4897585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10D26-B46B-46DA-9B93-F3DBE52319C7}"/>
              </a:ext>
            </a:extLst>
          </p:cNvPr>
          <p:cNvCxnSpPr>
            <a:cxnSpLocks/>
          </p:cNvCxnSpPr>
          <p:nvPr/>
        </p:nvCxnSpPr>
        <p:spPr>
          <a:xfrm>
            <a:off x="4127545" y="5820741"/>
            <a:ext cx="0" cy="32004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5F9C19-016C-4A4A-8417-9BEC2FE285C4}"/>
              </a:ext>
            </a:extLst>
          </p:cNvPr>
          <p:cNvCxnSpPr>
            <a:cxnSpLocks/>
          </p:cNvCxnSpPr>
          <p:nvPr/>
        </p:nvCxnSpPr>
        <p:spPr>
          <a:xfrm>
            <a:off x="3737989" y="4901015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25BDAE-DBF5-49E8-BACE-38B9D1B1F4AB}"/>
              </a:ext>
            </a:extLst>
          </p:cNvPr>
          <p:cNvCxnSpPr>
            <a:cxnSpLocks/>
          </p:cNvCxnSpPr>
          <p:nvPr/>
        </p:nvCxnSpPr>
        <p:spPr>
          <a:xfrm>
            <a:off x="4868722" y="4905215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D9EF26-F82B-41CF-B3CA-05E408B1CB92}"/>
              </a:ext>
            </a:extLst>
          </p:cNvPr>
          <p:cNvCxnSpPr>
            <a:cxnSpLocks/>
          </p:cNvCxnSpPr>
          <p:nvPr/>
        </p:nvCxnSpPr>
        <p:spPr>
          <a:xfrm>
            <a:off x="3742959" y="5359184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E463680-774C-4C24-B02B-8C094F197E8F}"/>
              </a:ext>
            </a:extLst>
          </p:cNvPr>
          <p:cNvSpPr/>
          <p:nvPr/>
        </p:nvSpPr>
        <p:spPr>
          <a:xfrm>
            <a:off x="1337963" y="5351935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C7FC30A-E629-48AA-B10B-18A87684A842}"/>
              </a:ext>
            </a:extLst>
          </p:cNvPr>
          <p:cNvSpPr/>
          <p:nvPr/>
        </p:nvSpPr>
        <p:spPr>
          <a:xfrm>
            <a:off x="1323635" y="584289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Q3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F33A98-5912-47C5-9A8A-EF84C727E8B0}"/>
              </a:ext>
            </a:extLst>
          </p:cNvPr>
          <p:cNvCxnSpPr>
            <a:cxnSpLocks/>
          </p:cNvCxnSpPr>
          <p:nvPr/>
        </p:nvCxnSpPr>
        <p:spPr>
          <a:xfrm>
            <a:off x="3760779" y="4974772"/>
            <a:ext cx="10977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093B5B7-CB31-4B78-A691-ADD80F25CE28}"/>
              </a:ext>
            </a:extLst>
          </p:cNvPr>
          <p:cNvSpPr/>
          <p:nvPr/>
        </p:nvSpPr>
        <p:spPr>
          <a:xfrm>
            <a:off x="4032724" y="4773095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D387B4A-5D3D-42AE-8B30-5E85C6404620}"/>
              </a:ext>
            </a:extLst>
          </p:cNvPr>
          <p:cNvCxnSpPr>
            <a:cxnSpLocks/>
          </p:cNvCxnSpPr>
          <p:nvPr/>
        </p:nvCxnSpPr>
        <p:spPr>
          <a:xfrm>
            <a:off x="5623400" y="5807052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305D206-A3AD-4B06-A254-FCEF29580EDB}"/>
              </a:ext>
            </a:extLst>
          </p:cNvPr>
          <p:cNvSpPr/>
          <p:nvPr/>
        </p:nvSpPr>
        <p:spPr>
          <a:xfrm>
            <a:off x="9793907" y="6430406"/>
            <a:ext cx="1630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(not arrival time)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FC30963-8E6C-4A5D-9887-F23D5581452F}"/>
              </a:ext>
            </a:extLst>
          </p:cNvPr>
          <p:cNvCxnSpPr>
            <a:cxnSpLocks/>
          </p:cNvCxnSpPr>
          <p:nvPr/>
        </p:nvCxnSpPr>
        <p:spPr>
          <a:xfrm>
            <a:off x="4143823" y="5880706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EAF993-A260-41FA-98C0-0E4AE662289C}"/>
              </a:ext>
            </a:extLst>
          </p:cNvPr>
          <p:cNvSpPr/>
          <p:nvPr/>
        </p:nvSpPr>
        <p:spPr>
          <a:xfrm>
            <a:off x="4589388" y="5684816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6C19D-753B-49BF-9C80-1BB15D226B0D}"/>
              </a:ext>
            </a:extLst>
          </p:cNvPr>
          <p:cNvSpPr/>
          <p:nvPr/>
        </p:nvSpPr>
        <p:spPr>
          <a:xfrm>
            <a:off x="3591554" y="5697622"/>
            <a:ext cx="556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pivot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A1631AD-E8DB-4DA2-A5EB-1205A83CE4F6}"/>
              </a:ext>
            </a:extLst>
          </p:cNvPr>
          <p:cNvCxnSpPr>
            <a:cxnSpLocks/>
          </p:cNvCxnSpPr>
          <p:nvPr/>
        </p:nvCxnSpPr>
        <p:spPr>
          <a:xfrm>
            <a:off x="3763605" y="5430301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CE90A23-0137-471E-BC3B-22FF49109E9C}"/>
              </a:ext>
            </a:extLst>
          </p:cNvPr>
          <p:cNvCxnSpPr>
            <a:cxnSpLocks/>
          </p:cNvCxnSpPr>
          <p:nvPr/>
        </p:nvCxnSpPr>
        <p:spPr>
          <a:xfrm>
            <a:off x="5246749" y="5358686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1BF7916-6026-4CF8-B64F-EAAD5D93F328}"/>
              </a:ext>
            </a:extLst>
          </p:cNvPr>
          <p:cNvSpPr/>
          <p:nvPr/>
        </p:nvSpPr>
        <p:spPr>
          <a:xfrm>
            <a:off x="4186015" y="5245985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baseline="30000" dirty="0"/>
              <a:t>min</a:t>
            </a:r>
            <a:endParaRPr lang="en-US" baseline="-250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40168CE-D6E4-4F7D-B721-BEF233AA9EEE}"/>
              </a:ext>
            </a:extLst>
          </p:cNvPr>
          <p:cNvSpPr/>
          <p:nvPr/>
        </p:nvSpPr>
        <p:spPr>
          <a:xfrm rot="20848031">
            <a:off x="3535189" y="4689945"/>
            <a:ext cx="734035" cy="1595217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496120-B30C-FE36-4546-F87F54AB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1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6B4-5574-4AF2-ABC0-E0EAA2E9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r>
              <a:rPr lang="en-US" b="1" dirty="0">
                <a:solidFill>
                  <a:srgbClr val="FF0000"/>
                </a:solidFill>
              </a:rPr>
              <a:t> ROS</a:t>
            </a:r>
            <a:r>
              <a:rPr lang="en-US" b="1" dirty="0"/>
              <a:t> Synchronization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8755-C8FC-48AC-8783-2927FF41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931"/>
            <a:ext cx="10823295" cy="4796032"/>
          </a:xfrm>
        </p:spPr>
        <p:txBody>
          <a:bodyPr/>
          <a:lstStyle/>
          <a:p>
            <a:r>
              <a:rPr lang="en-US" dirty="0"/>
              <a:t>Selected set </a:t>
            </a:r>
          </a:p>
          <a:p>
            <a:pPr lvl="1"/>
            <a:r>
              <a:rPr lang="en-US" dirty="0"/>
              <a:t>Includes one message from each channel</a:t>
            </a:r>
          </a:p>
          <a:p>
            <a:pPr lvl="1"/>
            <a:r>
              <a:rPr lang="en-US" dirty="0"/>
              <a:t>Includes the pivot</a:t>
            </a:r>
          </a:p>
          <a:p>
            <a:pPr lvl="1"/>
            <a:r>
              <a:rPr lang="en-US" dirty="0"/>
              <a:t>Has the minimal time disparity among all such sets</a:t>
            </a:r>
          </a:p>
          <a:p>
            <a:r>
              <a:rPr lang="en-US" dirty="0"/>
              <a:t>If selected set has no predicted message, it is published (sent to fusion)</a:t>
            </a:r>
          </a:p>
          <a:p>
            <a:r>
              <a:rPr lang="en-US" dirty="0"/>
              <a:t>Otherwise, wait, until the selected set is publishable</a:t>
            </a:r>
          </a:p>
          <a:p>
            <a:r>
              <a:rPr lang="en-US" dirty="0"/>
              <a:t>Publish this publishable selected set, and remove older messages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F0AF7-E285-47A2-BDF6-35ACB1EAB07F}"/>
              </a:ext>
            </a:extLst>
          </p:cNvPr>
          <p:cNvCxnSpPr/>
          <p:nvPr/>
        </p:nvCxnSpPr>
        <p:spPr>
          <a:xfrm>
            <a:off x="2056579" y="5224863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FDC96C-2B69-4AE9-B090-A2DEB35512F6}"/>
              </a:ext>
            </a:extLst>
          </p:cNvPr>
          <p:cNvSpPr/>
          <p:nvPr/>
        </p:nvSpPr>
        <p:spPr>
          <a:xfrm>
            <a:off x="10012476" y="6196007"/>
            <a:ext cx="107914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/>
              <a:t>timestamp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AB00C6-8937-478C-A070-C079B16AEA25}"/>
              </a:ext>
            </a:extLst>
          </p:cNvPr>
          <p:cNvCxnSpPr/>
          <p:nvPr/>
        </p:nvCxnSpPr>
        <p:spPr>
          <a:xfrm>
            <a:off x="2054917" y="6126245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8D390-3081-4B15-AF10-9106475EA7D4}"/>
              </a:ext>
            </a:extLst>
          </p:cNvPr>
          <p:cNvCxnSpPr/>
          <p:nvPr/>
        </p:nvCxnSpPr>
        <p:spPr>
          <a:xfrm>
            <a:off x="2054917" y="5672590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A0E71E-DB36-4577-BF15-EA66D045D380}"/>
              </a:ext>
            </a:extLst>
          </p:cNvPr>
          <p:cNvSpPr/>
          <p:nvPr/>
        </p:nvSpPr>
        <p:spPr>
          <a:xfrm>
            <a:off x="1337963" y="486098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C645EE-877F-4DAE-8CC6-6C98390A7E79}"/>
              </a:ext>
            </a:extLst>
          </p:cNvPr>
          <p:cNvSpPr/>
          <p:nvPr/>
        </p:nvSpPr>
        <p:spPr>
          <a:xfrm>
            <a:off x="2086544" y="61049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5D0273-5F17-4827-92E4-111C4D28C0C2}"/>
              </a:ext>
            </a:extLst>
          </p:cNvPr>
          <p:cNvCxnSpPr/>
          <p:nvPr/>
        </p:nvCxnSpPr>
        <p:spPr>
          <a:xfrm>
            <a:off x="2231769" y="602566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A6B9FB-34BE-437B-B8E6-DC0978E33C39}"/>
              </a:ext>
            </a:extLst>
          </p:cNvPr>
          <p:cNvCxnSpPr/>
          <p:nvPr/>
        </p:nvCxnSpPr>
        <p:spPr>
          <a:xfrm>
            <a:off x="2231769" y="5578636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1C2B4F-2034-4D35-BA82-570BD4F77102}"/>
              </a:ext>
            </a:extLst>
          </p:cNvPr>
          <p:cNvCxnSpPr/>
          <p:nvPr/>
        </p:nvCxnSpPr>
        <p:spPr>
          <a:xfrm>
            <a:off x="2229229" y="5130909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DE5EF8-0624-428C-A34B-031E06755545}"/>
              </a:ext>
            </a:extLst>
          </p:cNvPr>
          <p:cNvCxnSpPr/>
          <p:nvPr/>
        </p:nvCxnSpPr>
        <p:spPr>
          <a:xfrm>
            <a:off x="261022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BAACD4-40C6-46F9-B24C-D8F071B2673B}"/>
              </a:ext>
            </a:extLst>
          </p:cNvPr>
          <p:cNvCxnSpPr/>
          <p:nvPr/>
        </p:nvCxnSpPr>
        <p:spPr>
          <a:xfrm>
            <a:off x="261022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E50D89-649A-439B-A7A3-444FD011618F}"/>
              </a:ext>
            </a:extLst>
          </p:cNvPr>
          <p:cNvCxnSpPr/>
          <p:nvPr/>
        </p:nvCxnSpPr>
        <p:spPr>
          <a:xfrm>
            <a:off x="260768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77D354-0973-4C54-9BF1-454ADE89264E}"/>
              </a:ext>
            </a:extLst>
          </p:cNvPr>
          <p:cNvCxnSpPr/>
          <p:nvPr/>
        </p:nvCxnSpPr>
        <p:spPr>
          <a:xfrm>
            <a:off x="298614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046006-D406-459E-B55D-033A76C1B814}"/>
              </a:ext>
            </a:extLst>
          </p:cNvPr>
          <p:cNvCxnSpPr/>
          <p:nvPr/>
        </p:nvCxnSpPr>
        <p:spPr>
          <a:xfrm>
            <a:off x="298614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A3088E-D49D-4BF9-A619-4D0295B8CDC5}"/>
              </a:ext>
            </a:extLst>
          </p:cNvPr>
          <p:cNvCxnSpPr/>
          <p:nvPr/>
        </p:nvCxnSpPr>
        <p:spPr>
          <a:xfrm>
            <a:off x="298360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96F3E0-C158-4E36-B374-5E6783D963A8}"/>
              </a:ext>
            </a:extLst>
          </p:cNvPr>
          <p:cNvCxnSpPr/>
          <p:nvPr/>
        </p:nvCxnSpPr>
        <p:spPr>
          <a:xfrm>
            <a:off x="336460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2FCC9A-52F0-4E1D-BC29-A891887C7329}"/>
              </a:ext>
            </a:extLst>
          </p:cNvPr>
          <p:cNvCxnSpPr/>
          <p:nvPr/>
        </p:nvCxnSpPr>
        <p:spPr>
          <a:xfrm>
            <a:off x="336460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73713F-F4C4-4A74-A30B-1ACEF175E5DC}"/>
              </a:ext>
            </a:extLst>
          </p:cNvPr>
          <p:cNvCxnSpPr/>
          <p:nvPr/>
        </p:nvCxnSpPr>
        <p:spPr>
          <a:xfrm>
            <a:off x="336206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5BB26F-8EF5-49B8-8C13-98EEEB131D7D}"/>
              </a:ext>
            </a:extLst>
          </p:cNvPr>
          <p:cNvCxnSpPr/>
          <p:nvPr/>
        </p:nvCxnSpPr>
        <p:spPr>
          <a:xfrm>
            <a:off x="374052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F452F-D8AC-400E-9D9A-A729E513475D}"/>
              </a:ext>
            </a:extLst>
          </p:cNvPr>
          <p:cNvCxnSpPr/>
          <p:nvPr/>
        </p:nvCxnSpPr>
        <p:spPr>
          <a:xfrm>
            <a:off x="374052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90A909-DA17-4CC2-920B-8F7A2C6EA557}"/>
              </a:ext>
            </a:extLst>
          </p:cNvPr>
          <p:cNvCxnSpPr/>
          <p:nvPr/>
        </p:nvCxnSpPr>
        <p:spPr>
          <a:xfrm>
            <a:off x="373798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0BBC0F-04C3-4229-96A7-C17C84F9DF8B}"/>
              </a:ext>
            </a:extLst>
          </p:cNvPr>
          <p:cNvCxnSpPr/>
          <p:nvPr/>
        </p:nvCxnSpPr>
        <p:spPr>
          <a:xfrm>
            <a:off x="411898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3B515-5CBC-4462-93A8-AD0E062EA6A4}"/>
              </a:ext>
            </a:extLst>
          </p:cNvPr>
          <p:cNvCxnSpPr/>
          <p:nvPr/>
        </p:nvCxnSpPr>
        <p:spPr>
          <a:xfrm>
            <a:off x="411898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A23B601-A1B8-4AFF-A37C-039F555D0DF2}"/>
              </a:ext>
            </a:extLst>
          </p:cNvPr>
          <p:cNvCxnSpPr/>
          <p:nvPr/>
        </p:nvCxnSpPr>
        <p:spPr>
          <a:xfrm>
            <a:off x="411644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BD521D-D811-463D-A56C-2916086F536E}"/>
              </a:ext>
            </a:extLst>
          </p:cNvPr>
          <p:cNvCxnSpPr/>
          <p:nvPr/>
        </p:nvCxnSpPr>
        <p:spPr>
          <a:xfrm>
            <a:off x="449490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702D3F-5CBA-400C-AA12-C2048E04CB6B}"/>
              </a:ext>
            </a:extLst>
          </p:cNvPr>
          <p:cNvCxnSpPr/>
          <p:nvPr/>
        </p:nvCxnSpPr>
        <p:spPr>
          <a:xfrm>
            <a:off x="449490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0B6B3D-5394-45B4-BFAA-4107A05CD671}"/>
              </a:ext>
            </a:extLst>
          </p:cNvPr>
          <p:cNvCxnSpPr/>
          <p:nvPr/>
        </p:nvCxnSpPr>
        <p:spPr>
          <a:xfrm>
            <a:off x="449236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69A902-4B65-4467-906E-0BDC8E3888B9}"/>
              </a:ext>
            </a:extLst>
          </p:cNvPr>
          <p:cNvCxnSpPr/>
          <p:nvPr/>
        </p:nvCxnSpPr>
        <p:spPr>
          <a:xfrm>
            <a:off x="487336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D3F1D6-B8DB-4914-8F6C-D76D2D62C9F4}"/>
              </a:ext>
            </a:extLst>
          </p:cNvPr>
          <p:cNvCxnSpPr/>
          <p:nvPr/>
        </p:nvCxnSpPr>
        <p:spPr>
          <a:xfrm>
            <a:off x="487336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B26315-EE45-4EBC-A42D-6C82EFECA6BD}"/>
              </a:ext>
            </a:extLst>
          </p:cNvPr>
          <p:cNvCxnSpPr/>
          <p:nvPr/>
        </p:nvCxnSpPr>
        <p:spPr>
          <a:xfrm>
            <a:off x="487082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9FB9EBB-C7B3-44C5-8E62-5475A9150F5F}"/>
              </a:ext>
            </a:extLst>
          </p:cNvPr>
          <p:cNvCxnSpPr/>
          <p:nvPr/>
        </p:nvCxnSpPr>
        <p:spPr>
          <a:xfrm>
            <a:off x="524928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7DAB29C-FBCB-4784-85CC-F101726D9903}"/>
              </a:ext>
            </a:extLst>
          </p:cNvPr>
          <p:cNvCxnSpPr/>
          <p:nvPr/>
        </p:nvCxnSpPr>
        <p:spPr>
          <a:xfrm>
            <a:off x="524928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3EC100-319C-47B0-8EE5-73CA23F9CD98}"/>
              </a:ext>
            </a:extLst>
          </p:cNvPr>
          <p:cNvCxnSpPr/>
          <p:nvPr/>
        </p:nvCxnSpPr>
        <p:spPr>
          <a:xfrm>
            <a:off x="524674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E98403-48D7-46FB-8ED2-D06777032F6A}"/>
              </a:ext>
            </a:extLst>
          </p:cNvPr>
          <p:cNvCxnSpPr/>
          <p:nvPr/>
        </p:nvCxnSpPr>
        <p:spPr>
          <a:xfrm>
            <a:off x="5249289" y="603102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AF3169-4FDE-4A69-AF73-B42C2A4F9C47}"/>
              </a:ext>
            </a:extLst>
          </p:cNvPr>
          <p:cNvCxnSpPr/>
          <p:nvPr/>
        </p:nvCxnSpPr>
        <p:spPr>
          <a:xfrm>
            <a:off x="5249289" y="558399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A3FC2B1-44D7-44F9-9C73-E4D0102760B3}"/>
              </a:ext>
            </a:extLst>
          </p:cNvPr>
          <p:cNvCxnSpPr/>
          <p:nvPr/>
        </p:nvCxnSpPr>
        <p:spPr>
          <a:xfrm>
            <a:off x="5246749" y="513627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DC0F3EE-083D-48EE-AA6D-AB3F5A786467}"/>
              </a:ext>
            </a:extLst>
          </p:cNvPr>
          <p:cNvCxnSpPr/>
          <p:nvPr/>
        </p:nvCxnSpPr>
        <p:spPr>
          <a:xfrm>
            <a:off x="562774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2940954-1F05-4A29-92DF-812A5B0C0B21}"/>
              </a:ext>
            </a:extLst>
          </p:cNvPr>
          <p:cNvCxnSpPr/>
          <p:nvPr/>
        </p:nvCxnSpPr>
        <p:spPr>
          <a:xfrm>
            <a:off x="562774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855E4-AA42-4B31-B8C2-55DE73D23D45}"/>
              </a:ext>
            </a:extLst>
          </p:cNvPr>
          <p:cNvCxnSpPr/>
          <p:nvPr/>
        </p:nvCxnSpPr>
        <p:spPr>
          <a:xfrm>
            <a:off x="562520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EB2FF2-E141-4D5E-9EC4-B5415CF1E4F8}"/>
              </a:ext>
            </a:extLst>
          </p:cNvPr>
          <p:cNvCxnSpPr/>
          <p:nvPr/>
        </p:nvCxnSpPr>
        <p:spPr>
          <a:xfrm>
            <a:off x="600366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0E4299-74DC-46C4-97AF-8A6737B0C8AE}"/>
              </a:ext>
            </a:extLst>
          </p:cNvPr>
          <p:cNvCxnSpPr/>
          <p:nvPr/>
        </p:nvCxnSpPr>
        <p:spPr>
          <a:xfrm>
            <a:off x="600366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5D3E01-9E64-4DEF-B9EF-C76089723E1C}"/>
              </a:ext>
            </a:extLst>
          </p:cNvPr>
          <p:cNvCxnSpPr/>
          <p:nvPr/>
        </p:nvCxnSpPr>
        <p:spPr>
          <a:xfrm>
            <a:off x="600112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440D0E-CBF6-4418-B827-DD8ED9CE8EAE}"/>
              </a:ext>
            </a:extLst>
          </p:cNvPr>
          <p:cNvCxnSpPr/>
          <p:nvPr/>
        </p:nvCxnSpPr>
        <p:spPr>
          <a:xfrm>
            <a:off x="638212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DD0C037-6858-4C94-A9C1-15A8F0663FE7}"/>
              </a:ext>
            </a:extLst>
          </p:cNvPr>
          <p:cNvCxnSpPr/>
          <p:nvPr/>
        </p:nvCxnSpPr>
        <p:spPr>
          <a:xfrm>
            <a:off x="638212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67536C-BF23-4AC7-9458-D17BCF8E6287}"/>
              </a:ext>
            </a:extLst>
          </p:cNvPr>
          <p:cNvCxnSpPr/>
          <p:nvPr/>
        </p:nvCxnSpPr>
        <p:spPr>
          <a:xfrm>
            <a:off x="637958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82848B-4B6D-4910-809E-A3EC62C7ECED}"/>
              </a:ext>
            </a:extLst>
          </p:cNvPr>
          <p:cNvCxnSpPr/>
          <p:nvPr/>
        </p:nvCxnSpPr>
        <p:spPr>
          <a:xfrm>
            <a:off x="675804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1634836-74BD-49B3-BEB1-CCDCC9B2CA39}"/>
              </a:ext>
            </a:extLst>
          </p:cNvPr>
          <p:cNvCxnSpPr/>
          <p:nvPr/>
        </p:nvCxnSpPr>
        <p:spPr>
          <a:xfrm>
            <a:off x="675804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44381E-652E-4498-8F85-7282B4DFE35C}"/>
              </a:ext>
            </a:extLst>
          </p:cNvPr>
          <p:cNvCxnSpPr/>
          <p:nvPr/>
        </p:nvCxnSpPr>
        <p:spPr>
          <a:xfrm>
            <a:off x="675550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28050B-3C0D-4458-A163-BD32A0DDD6D0}"/>
              </a:ext>
            </a:extLst>
          </p:cNvPr>
          <p:cNvCxnSpPr/>
          <p:nvPr/>
        </p:nvCxnSpPr>
        <p:spPr>
          <a:xfrm>
            <a:off x="713650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445024-F483-4DE8-B78E-1E1395F2DAA0}"/>
              </a:ext>
            </a:extLst>
          </p:cNvPr>
          <p:cNvCxnSpPr/>
          <p:nvPr/>
        </p:nvCxnSpPr>
        <p:spPr>
          <a:xfrm>
            <a:off x="713650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C91EF24-31B2-4FDA-8B91-7B1FC1763793}"/>
              </a:ext>
            </a:extLst>
          </p:cNvPr>
          <p:cNvCxnSpPr/>
          <p:nvPr/>
        </p:nvCxnSpPr>
        <p:spPr>
          <a:xfrm>
            <a:off x="713396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FE329F5-58A5-460C-B44A-E882B397DF27}"/>
              </a:ext>
            </a:extLst>
          </p:cNvPr>
          <p:cNvCxnSpPr/>
          <p:nvPr/>
        </p:nvCxnSpPr>
        <p:spPr>
          <a:xfrm>
            <a:off x="751242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587353-4E1D-4B1B-B998-B4A8F675E8F3}"/>
              </a:ext>
            </a:extLst>
          </p:cNvPr>
          <p:cNvCxnSpPr/>
          <p:nvPr/>
        </p:nvCxnSpPr>
        <p:spPr>
          <a:xfrm>
            <a:off x="751242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931152-3948-49A5-8F7E-4BA8F42CD5CA}"/>
              </a:ext>
            </a:extLst>
          </p:cNvPr>
          <p:cNvCxnSpPr/>
          <p:nvPr/>
        </p:nvCxnSpPr>
        <p:spPr>
          <a:xfrm>
            <a:off x="750988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022B274-0FDF-48B3-8B90-2511E0B082EF}"/>
              </a:ext>
            </a:extLst>
          </p:cNvPr>
          <p:cNvCxnSpPr/>
          <p:nvPr/>
        </p:nvCxnSpPr>
        <p:spPr>
          <a:xfrm>
            <a:off x="789088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17C37C-DA1E-4D1E-B063-FF36B8903980}"/>
              </a:ext>
            </a:extLst>
          </p:cNvPr>
          <p:cNvCxnSpPr/>
          <p:nvPr/>
        </p:nvCxnSpPr>
        <p:spPr>
          <a:xfrm>
            <a:off x="789088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2EC4B90-EA49-4944-9A10-34E2F717E95E}"/>
              </a:ext>
            </a:extLst>
          </p:cNvPr>
          <p:cNvCxnSpPr/>
          <p:nvPr/>
        </p:nvCxnSpPr>
        <p:spPr>
          <a:xfrm>
            <a:off x="788834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99282B2-0DAF-45DA-891C-89B0F12B82BD}"/>
              </a:ext>
            </a:extLst>
          </p:cNvPr>
          <p:cNvCxnSpPr/>
          <p:nvPr/>
        </p:nvCxnSpPr>
        <p:spPr>
          <a:xfrm>
            <a:off x="826680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8145D0-E7FA-41AA-84DB-CED9518DF478}"/>
              </a:ext>
            </a:extLst>
          </p:cNvPr>
          <p:cNvCxnSpPr/>
          <p:nvPr/>
        </p:nvCxnSpPr>
        <p:spPr>
          <a:xfrm>
            <a:off x="826680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C93C9-05CD-4AEC-9BBA-7217F8D24B3C}"/>
              </a:ext>
            </a:extLst>
          </p:cNvPr>
          <p:cNvCxnSpPr/>
          <p:nvPr/>
        </p:nvCxnSpPr>
        <p:spPr>
          <a:xfrm>
            <a:off x="826426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F5FB112-29FD-404C-A1CE-32D0C310E443}"/>
              </a:ext>
            </a:extLst>
          </p:cNvPr>
          <p:cNvCxnSpPr/>
          <p:nvPr/>
        </p:nvCxnSpPr>
        <p:spPr>
          <a:xfrm>
            <a:off x="826680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AC3333-B25D-4CE4-83FA-745434D7135B}"/>
              </a:ext>
            </a:extLst>
          </p:cNvPr>
          <p:cNvCxnSpPr/>
          <p:nvPr/>
        </p:nvCxnSpPr>
        <p:spPr>
          <a:xfrm>
            <a:off x="826680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45616B6-AC23-44F5-995B-3EEB7F436343}"/>
              </a:ext>
            </a:extLst>
          </p:cNvPr>
          <p:cNvCxnSpPr/>
          <p:nvPr/>
        </p:nvCxnSpPr>
        <p:spPr>
          <a:xfrm>
            <a:off x="826426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2BF82B-5D71-45B9-9AA8-D97508677557}"/>
              </a:ext>
            </a:extLst>
          </p:cNvPr>
          <p:cNvCxnSpPr/>
          <p:nvPr/>
        </p:nvCxnSpPr>
        <p:spPr>
          <a:xfrm>
            <a:off x="864272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6BFEE1-124D-4883-9510-B12C4B90D787}"/>
              </a:ext>
            </a:extLst>
          </p:cNvPr>
          <p:cNvCxnSpPr/>
          <p:nvPr/>
        </p:nvCxnSpPr>
        <p:spPr>
          <a:xfrm>
            <a:off x="864272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6513DC-763D-4CFD-BD6E-37648AF96F38}"/>
              </a:ext>
            </a:extLst>
          </p:cNvPr>
          <p:cNvCxnSpPr/>
          <p:nvPr/>
        </p:nvCxnSpPr>
        <p:spPr>
          <a:xfrm>
            <a:off x="864018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320FD5-8256-4C3F-8C4B-84533398C002}"/>
              </a:ext>
            </a:extLst>
          </p:cNvPr>
          <p:cNvCxnSpPr/>
          <p:nvPr/>
        </p:nvCxnSpPr>
        <p:spPr>
          <a:xfrm>
            <a:off x="902118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18DE0D-B785-4DA4-82FF-0B4AF798C9FA}"/>
              </a:ext>
            </a:extLst>
          </p:cNvPr>
          <p:cNvCxnSpPr/>
          <p:nvPr/>
        </p:nvCxnSpPr>
        <p:spPr>
          <a:xfrm>
            <a:off x="902118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CC261E-DDC1-4381-B02B-2254D4C9F232}"/>
              </a:ext>
            </a:extLst>
          </p:cNvPr>
          <p:cNvCxnSpPr/>
          <p:nvPr/>
        </p:nvCxnSpPr>
        <p:spPr>
          <a:xfrm>
            <a:off x="901864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A6204B7-7DBE-4C49-BCCE-3E12681BAD2E}"/>
              </a:ext>
            </a:extLst>
          </p:cNvPr>
          <p:cNvCxnSpPr/>
          <p:nvPr/>
        </p:nvCxnSpPr>
        <p:spPr>
          <a:xfrm>
            <a:off x="939710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3A8E39-1BB1-49A6-928F-3E133B4B46DC}"/>
              </a:ext>
            </a:extLst>
          </p:cNvPr>
          <p:cNvCxnSpPr/>
          <p:nvPr/>
        </p:nvCxnSpPr>
        <p:spPr>
          <a:xfrm>
            <a:off x="939710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18260F7-ABF5-4260-9491-72F71195189C}"/>
              </a:ext>
            </a:extLst>
          </p:cNvPr>
          <p:cNvCxnSpPr/>
          <p:nvPr/>
        </p:nvCxnSpPr>
        <p:spPr>
          <a:xfrm>
            <a:off x="939456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8BA7D4-674B-4EC7-A672-51091EABAEEB}"/>
              </a:ext>
            </a:extLst>
          </p:cNvPr>
          <p:cNvCxnSpPr/>
          <p:nvPr/>
        </p:nvCxnSpPr>
        <p:spPr>
          <a:xfrm>
            <a:off x="9775569" y="60432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0E8B8B3-7330-4644-B018-BA72869ADC67}"/>
              </a:ext>
            </a:extLst>
          </p:cNvPr>
          <p:cNvCxnSpPr/>
          <p:nvPr/>
        </p:nvCxnSpPr>
        <p:spPr>
          <a:xfrm>
            <a:off x="9775569" y="55962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4B357D4-D6A9-40AF-8E12-CD06B8FCAE8B}"/>
              </a:ext>
            </a:extLst>
          </p:cNvPr>
          <p:cNvCxnSpPr/>
          <p:nvPr/>
        </p:nvCxnSpPr>
        <p:spPr>
          <a:xfrm>
            <a:off x="9773029" y="51484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818CED-161D-4731-8589-26CF948DE600}"/>
              </a:ext>
            </a:extLst>
          </p:cNvPr>
          <p:cNvSpPr/>
          <p:nvPr/>
        </p:nvSpPr>
        <p:spPr>
          <a:xfrm>
            <a:off x="2456846" y="61004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E51E5F-9A0E-4C54-BBE1-524703A8BF08}"/>
              </a:ext>
            </a:extLst>
          </p:cNvPr>
          <p:cNvSpPr/>
          <p:nvPr/>
        </p:nvSpPr>
        <p:spPr>
          <a:xfrm>
            <a:off x="2837847" y="610883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3B9ABF-3D19-484D-A74B-D7A25CD3E4EC}"/>
              </a:ext>
            </a:extLst>
          </p:cNvPr>
          <p:cNvSpPr/>
          <p:nvPr/>
        </p:nvSpPr>
        <p:spPr>
          <a:xfrm>
            <a:off x="3218610" y="60990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113DEC-A18E-4133-92C3-39FD930638D7}"/>
              </a:ext>
            </a:extLst>
          </p:cNvPr>
          <p:cNvSpPr/>
          <p:nvPr/>
        </p:nvSpPr>
        <p:spPr>
          <a:xfrm>
            <a:off x="3588912" y="60945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72F0DA5-F37D-4FA3-909F-57C0C3B4CEFC}"/>
              </a:ext>
            </a:extLst>
          </p:cNvPr>
          <p:cNvSpPr/>
          <p:nvPr/>
        </p:nvSpPr>
        <p:spPr>
          <a:xfrm>
            <a:off x="3969913" y="6102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D4DE6C4-8C50-460E-937E-45B1636E0868}"/>
              </a:ext>
            </a:extLst>
          </p:cNvPr>
          <p:cNvSpPr/>
          <p:nvPr/>
        </p:nvSpPr>
        <p:spPr>
          <a:xfrm>
            <a:off x="4346934" y="60986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C0168BE-3907-4569-8F08-91E22B00CA3C}"/>
              </a:ext>
            </a:extLst>
          </p:cNvPr>
          <p:cNvSpPr/>
          <p:nvPr/>
        </p:nvSpPr>
        <p:spPr>
          <a:xfrm>
            <a:off x="4717236" y="60941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25EAD5-9225-4AA4-9A4A-B86ABAE75E32}"/>
              </a:ext>
            </a:extLst>
          </p:cNvPr>
          <p:cNvSpPr/>
          <p:nvPr/>
        </p:nvSpPr>
        <p:spPr>
          <a:xfrm>
            <a:off x="5098237" y="61025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A3EEAFA-0266-4EA0-93C3-C3F3B4AC8284}"/>
              </a:ext>
            </a:extLst>
          </p:cNvPr>
          <p:cNvSpPr/>
          <p:nvPr/>
        </p:nvSpPr>
        <p:spPr>
          <a:xfrm>
            <a:off x="5419360" y="609269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5D94A15-C76F-4A75-9B53-62DD4A215FC1}"/>
              </a:ext>
            </a:extLst>
          </p:cNvPr>
          <p:cNvSpPr/>
          <p:nvPr/>
        </p:nvSpPr>
        <p:spPr>
          <a:xfrm>
            <a:off x="5804572" y="608818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F470269-FF49-4C6E-AB06-DB19B39637AA}"/>
              </a:ext>
            </a:extLst>
          </p:cNvPr>
          <p:cNvSpPr/>
          <p:nvPr/>
        </p:nvSpPr>
        <p:spPr>
          <a:xfrm>
            <a:off x="6172397" y="608740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F8F16B6-10F8-445C-B671-F9EB678E4403}"/>
              </a:ext>
            </a:extLst>
          </p:cNvPr>
          <p:cNvSpPr/>
          <p:nvPr/>
        </p:nvSpPr>
        <p:spPr>
          <a:xfrm>
            <a:off x="6557609" y="60829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3D8885-9619-48B1-B702-4DA35C81C27C}"/>
              </a:ext>
            </a:extLst>
          </p:cNvPr>
          <p:cNvSpPr/>
          <p:nvPr/>
        </p:nvSpPr>
        <p:spPr>
          <a:xfrm>
            <a:off x="6921294" y="608135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63832-3318-4AC3-8394-DAC6A618508D}"/>
              </a:ext>
            </a:extLst>
          </p:cNvPr>
          <p:cNvSpPr/>
          <p:nvPr/>
        </p:nvSpPr>
        <p:spPr>
          <a:xfrm>
            <a:off x="7306506" y="60768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6696F81-83FE-4DD6-884E-A8E6EE94C2DF}"/>
              </a:ext>
            </a:extLst>
          </p:cNvPr>
          <p:cNvSpPr/>
          <p:nvPr/>
        </p:nvSpPr>
        <p:spPr>
          <a:xfrm>
            <a:off x="7674331" y="607606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6FEF753-71A7-4BC0-8832-FA3941C9B711}"/>
              </a:ext>
            </a:extLst>
          </p:cNvPr>
          <p:cNvSpPr/>
          <p:nvPr/>
        </p:nvSpPr>
        <p:spPr>
          <a:xfrm>
            <a:off x="8059543" y="607156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1C5743D-5868-4C92-970E-45760C8322D8}"/>
              </a:ext>
            </a:extLst>
          </p:cNvPr>
          <p:cNvSpPr/>
          <p:nvPr/>
        </p:nvSpPr>
        <p:spPr>
          <a:xfrm>
            <a:off x="8435614" y="60665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F9EF600-90E7-4894-9E85-23F76AF2600F}"/>
              </a:ext>
            </a:extLst>
          </p:cNvPr>
          <p:cNvSpPr/>
          <p:nvPr/>
        </p:nvSpPr>
        <p:spPr>
          <a:xfrm>
            <a:off x="8799299" y="60650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B5BED0B-C019-4847-9B52-88ABCA41E091}"/>
              </a:ext>
            </a:extLst>
          </p:cNvPr>
          <p:cNvSpPr/>
          <p:nvPr/>
        </p:nvSpPr>
        <p:spPr>
          <a:xfrm>
            <a:off x="9184511" y="60605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221A7B-AC59-42A4-B4C6-3ADD1DB4BC87}"/>
              </a:ext>
            </a:extLst>
          </p:cNvPr>
          <p:cNvSpPr/>
          <p:nvPr/>
        </p:nvSpPr>
        <p:spPr>
          <a:xfrm>
            <a:off x="9552336" y="605975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25BDAE-DBF5-49E8-BACE-38B9D1B1F4AB}"/>
              </a:ext>
            </a:extLst>
          </p:cNvPr>
          <p:cNvCxnSpPr>
            <a:cxnSpLocks/>
          </p:cNvCxnSpPr>
          <p:nvPr/>
        </p:nvCxnSpPr>
        <p:spPr>
          <a:xfrm>
            <a:off x="4868722" y="4905215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E463680-774C-4C24-B02B-8C094F197E8F}"/>
              </a:ext>
            </a:extLst>
          </p:cNvPr>
          <p:cNvSpPr/>
          <p:nvPr/>
        </p:nvSpPr>
        <p:spPr>
          <a:xfrm>
            <a:off x="1337963" y="5351935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C7FC30A-E629-48AA-B10B-18A87684A842}"/>
              </a:ext>
            </a:extLst>
          </p:cNvPr>
          <p:cNvSpPr/>
          <p:nvPr/>
        </p:nvSpPr>
        <p:spPr>
          <a:xfrm>
            <a:off x="1323635" y="584289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Q3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D387B4A-5D3D-42AE-8B30-5E85C6404620}"/>
              </a:ext>
            </a:extLst>
          </p:cNvPr>
          <p:cNvCxnSpPr>
            <a:cxnSpLocks/>
          </p:cNvCxnSpPr>
          <p:nvPr/>
        </p:nvCxnSpPr>
        <p:spPr>
          <a:xfrm>
            <a:off x="5623400" y="5807052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305D206-A3AD-4B06-A254-FCEF29580EDB}"/>
              </a:ext>
            </a:extLst>
          </p:cNvPr>
          <p:cNvSpPr/>
          <p:nvPr/>
        </p:nvSpPr>
        <p:spPr>
          <a:xfrm>
            <a:off x="9793907" y="6430406"/>
            <a:ext cx="1630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(not arrival time)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CE90A23-0137-471E-BC3B-22FF49109E9C}"/>
              </a:ext>
            </a:extLst>
          </p:cNvPr>
          <p:cNvCxnSpPr>
            <a:cxnSpLocks/>
          </p:cNvCxnSpPr>
          <p:nvPr/>
        </p:nvCxnSpPr>
        <p:spPr>
          <a:xfrm>
            <a:off x="5246749" y="5358686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06CAC7C-B208-B2E8-4711-EA6A53CD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8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6B4-5574-4AF2-ABC0-E0EAA2E9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r>
              <a:rPr lang="en-US" b="1" dirty="0">
                <a:solidFill>
                  <a:srgbClr val="FF0000"/>
                </a:solidFill>
              </a:rPr>
              <a:t> ROS</a:t>
            </a:r>
            <a:r>
              <a:rPr lang="en-US" b="1" dirty="0"/>
              <a:t> Synchronization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8755-C8FC-48AC-8783-2927FF41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931"/>
            <a:ext cx="10823295" cy="4796032"/>
          </a:xfrm>
        </p:spPr>
        <p:txBody>
          <a:bodyPr/>
          <a:lstStyle/>
          <a:p>
            <a:r>
              <a:rPr lang="en-US" altLang="zh-CN" dirty="0"/>
              <a:t>The selected set may turn out to be “wrong”</a:t>
            </a:r>
          </a:p>
          <a:p>
            <a:pPr lvl="1"/>
            <a:r>
              <a:rPr lang="en-US" dirty="0"/>
              <a:t>A message may have larger timestamp than predicted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F0AF7-E285-47A2-BDF6-35ACB1EAB07F}"/>
              </a:ext>
            </a:extLst>
          </p:cNvPr>
          <p:cNvCxnSpPr/>
          <p:nvPr/>
        </p:nvCxnSpPr>
        <p:spPr>
          <a:xfrm>
            <a:off x="2056579" y="5224863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FDC96C-2B69-4AE9-B090-A2DEB35512F6}"/>
              </a:ext>
            </a:extLst>
          </p:cNvPr>
          <p:cNvSpPr/>
          <p:nvPr/>
        </p:nvSpPr>
        <p:spPr>
          <a:xfrm>
            <a:off x="10012476" y="6196007"/>
            <a:ext cx="107914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/>
              <a:t>timestamp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AB00C6-8937-478C-A070-C079B16AEA25}"/>
              </a:ext>
            </a:extLst>
          </p:cNvPr>
          <p:cNvCxnSpPr/>
          <p:nvPr/>
        </p:nvCxnSpPr>
        <p:spPr>
          <a:xfrm>
            <a:off x="2054917" y="6126245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8D390-3081-4B15-AF10-9106475EA7D4}"/>
              </a:ext>
            </a:extLst>
          </p:cNvPr>
          <p:cNvCxnSpPr/>
          <p:nvPr/>
        </p:nvCxnSpPr>
        <p:spPr>
          <a:xfrm>
            <a:off x="2054917" y="5672590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A0E71E-DB36-4577-BF15-EA66D045D380}"/>
              </a:ext>
            </a:extLst>
          </p:cNvPr>
          <p:cNvSpPr/>
          <p:nvPr/>
        </p:nvSpPr>
        <p:spPr>
          <a:xfrm>
            <a:off x="1337963" y="486098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C645EE-877F-4DAE-8CC6-6C98390A7E79}"/>
              </a:ext>
            </a:extLst>
          </p:cNvPr>
          <p:cNvSpPr/>
          <p:nvPr/>
        </p:nvSpPr>
        <p:spPr>
          <a:xfrm>
            <a:off x="2086544" y="61049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5D0273-5F17-4827-92E4-111C4D28C0C2}"/>
              </a:ext>
            </a:extLst>
          </p:cNvPr>
          <p:cNvCxnSpPr/>
          <p:nvPr/>
        </p:nvCxnSpPr>
        <p:spPr>
          <a:xfrm>
            <a:off x="2231769" y="602566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A6B9FB-34BE-437B-B8E6-DC0978E33C39}"/>
              </a:ext>
            </a:extLst>
          </p:cNvPr>
          <p:cNvCxnSpPr/>
          <p:nvPr/>
        </p:nvCxnSpPr>
        <p:spPr>
          <a:xfrm>
            <a:off x="2231769" y="5578636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1C2B4F-2034-4D35-BA82-570BD4F77102}"/>
              </a:ext>
            </a:extLst>
          </p:cNvPr>
          <p:cNvCxnSpPr/>
          <p:nvPr/>
        </p:nvCxnSpPr>
        <p:spPr>
          <a:xfrm>
            <a:off x="2229229" y="5130909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DE5EF8-0624-428C-A34B-031E06755545}"/>
              </a:ext>
            </a:extLst>
          </p:cNvPr>
          <p:cNvCxnSpPr/>
          <p:nvPr/>
        </p:nvCxnSpPr>
        <p:spPr>
          <a:xfrm>
            <a:off x="261022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BAACD4-40C6-46F9-B24C-D8F071B2673B}"/>
              </a:ext>
            </a:extLst>
          </p:cNvPr>
          <p:cNvCxnSpPr/>
          <p:nvPr/>
        </p:nvCxnSpPr>
        <p:spPr>
          <a:xfrm>
            <a:off x="261022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E50D89-649A-439B-A7A3-444FD011618F}"/>
              </a:ext>
            </a:extLst>
          </p:cNvPr>
          <p:cNvCxnSpPr/>
          <p:nvPr/>
        </p:nvCxnSpPr>
        <p:spPr>
          <a:xfrm>
            <a:off x="260768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77D354-0973-4C54-9BF1-454ADE89264E}"/>
              </a:ext>
            </a:extLst>
          </p:cNvPr>
          <p:cNvCxnSpPr/>
          <p:nvPr/>
        </p:nvCxnSpPr>
        <p:spPr>
          <a:xfrm>
            <a:off x="298614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046006-D406-459E-B55D-033A76C1B814}"/>
              </a:ext>
            </a:extLst>
          </p:cNvPr>
          <p:cNvCxnSpPr/>
          <p:nvPr/>
        </p:nvCxnSpPr>
        <p:spPr>
          <a:xfrm>
            <a:off x="298614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A3088E-D49D-4BF9-A619-4D0295B8CDC5}"/>
              </a:ext>
            </a:extLst>
          </p:cNvPr>
          <p:cNvCxnSpPr/>
          <p:nvPr/>
        </p:nvCxnSpPr>
        <p:spPr>
          <a:xfrm>
            <a:off x="298360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96F3E0-C158-4E36-B374-5E6783D963A8}"/>
              </a:ext>
            </a:extLst>
          </p:cNvPr>
          <p:cNvCxnSpPr/>
          <p:nvPr/>
        </p:nvCxnSpPr>
        <p:spPr>
          <a:xfrm>
            <a:off x="336460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2FCC9A-52F0-4E1D-BC29-A891887C7329}"/>
              </a:ext>
            </a:extLst>
          </p:cNvPr>
          <p:cNvCxnSpPr/>
          <p:nvPr/>
        </p:nvCxnSpPr>
        <p:spPr>
          <a:xfrm>
            <a:off x="336460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73713F-F4C4-4A74-A30B-1ACEF175E5DC}"/>
              </a:ext>
            </a:extLst>
          </p:cNvPr>
          <p:cNvCxnSpPr/>
          <p:nvPr/>
        </p:nvCxnSpPr>
        <p:spPr>
          <a:xfrm>
            <a:off x="336206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5BB26F-8EF5-49B8-8C13-98EEEB131D7D}"/>
              </a:ext>
            </a:extLst>
          </p:cNvPr>
          <p:cNvCxnSpPr/>
          <p:nvPr/>
        </p:nvCxnSpPr>
        <p:spPr>
          <a:xfrm>
            <a:off x="374052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F452F-D8AC-400E-9D9A-A729E513475D}"/>
              </a:ext>
            </a:extLst>
          </p:cNvPr>
          <p:cNvCxnSpPr/>
          <p:nvPr/>
        </p:nvCxnSpPr>
        <p:spPr>
          <a:xfrm>
            <a:off x="374052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90A909-DA17-4CC2-920B-8F7A2C6EA557}"/>
              </a:ext>
            </a:extLst>
          </p:cNvPr>
          <p:cNvCxnSpPr/>
          <p:nvPr/>
        </p:nvCxnSpPr>
        <p:spPr>
          <a:xfrm>
            <a:off x="373798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0BBC0F-04C3-4229-96A7-C17C84F9DF8B}"/>
              </a:ext>
            </a:extLst>
          </p:cNvPr>
          <p:cNvCxnSpPr/>
          <p:nvPr/>
        </p:nvCxnSpPr>
        <p:spPr>
          <a:xfrm>
            <a:off x="411898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3B515-5CBC-4462-93A8-AD0E062EA6A4}"/>
              </a:ext>
            </a:extLst>
          </p:cNvPr>
          <p:cNvCxnSpPr/>
          <p:nvPr/>
        </p:nvCxnSpPr>
        <p:spPr>
          <a:xfrm>
            <a:off x="411898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A23B601-A1B8-4AFF-A37C-039F555D0DF2}"/>
              </a:ext>
            </a:extLst>
          </p:cNvPr>
          <p:cNvCxnSpPr/>
          <p:nvPr/>
        </p:nvCxnSpPr>
        <p:spPr>
          <a:xfrm>
            <a:off x="411644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BD521D-D811-463D-A56C-2916086F536E}"/>
              </a:ext>
            </a:extLst>
          </p:cNvPr>
          <p:cNvCxnSpPr/>
          <p:nvPr/>
        </p:nvCxnSpPr>
        <p:spPr>
          <a:xfrm>
            <a:off x="449490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702D3F-5CBA-400C-AA12-C2048E04CB6B}"/>
              </a:ext>
            </a:extLst>
          </p:cNvPr>
          <p:cNvCxnSpPr/>
          <p:nvPr/>
        </p:nvCxnSpPr>
        <p:spPr>
          <a:xfrm>
            <a:off x="449490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0B6B3D-5394-45B4-BFAA-4107A05CD671}"/>
              </a:ext>
            </a:extLst>
          </p:cNvPr>
          <p:cNvCxnSpPr/>
          <p:nvPr/>
        </p:nvCxnSpPr>
        <p:spPr>
          <a:xfrm>
            <a:off x="449236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69A902-4B65-4467-906E-0BDC8E3888B9}"/>
              </a:ext>
            </a:extLst>
          </p:cNvPr>
          <p:cNvCxnSpPr/>
          <p:nvPr/>
        </p:nvCxnSpPr>
        <p:spPr>
          <a:xfrm>
            <a:off x="487336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D3F1D6-B8DB-4914-8F6C-D76D2D62C9F4}"/>
              </a:ext>
            </a:extLst>
          </p:cNvPr>
          <p:cNvCxnSpPr/>
          <p:nvPr/>
        </p:nvCxnSpPr>
        <p:spPr>
          <a:xfrm>
            <a:off x="487336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B26315-EE45-4EBC-A42D-6C82EFECA6BD}"/>
              </a:ext>
            </a:extLst>
          </p:cNvPr>
          <p:cNvCxnSpPr/>
          <p:nvPr/>
        </p:nvCxnSpPr>
        <p:spPr>
          <a:xfrm>
            <a:off x="487082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9FB9EBB-C7B3-44C5-8E62-5475A9150F5F}"/>
              </a:ext>
            </a:extLst>
          </p:cNvPr>
          <p:cNvCxnSpPr/>
          <p:nvPr/>
        </p:nvCxnSpPr>
        <p:spPr>
          <a:xfrm>
            <a:off x="524928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7DAB29C-FBCB-4784-85CC-F101726D9903}"/>
              </a:ext>
            </a:extLst>
          </p:cNvPr>
          <p:cNvCxnSpPr/>
          <p:nvPr/>
        </p:nvCxnSpPr>
        <p:spPr>
          <a:xfrm>
            <a:off x="524928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3EC100-319C-47B0-8EE5-73CA23F9CD98}"/>
              </a:ext>
            </a:extLst>
          </p:cNvPr>
          <p:cNvCxnSpPr/>
          <p:nvPr/>
        </p:nvCxnSpPr>
        <p:spPr>
          <a:xfrm>
            <a:off x="524674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E98403-48D7-46FB-8ED2-D06777032F6A}"/>
              </a:ext>
            </a:extLst>
          </p:cNvPr>
          <p:cNvCxnSpPr/>
          <p:nvPr/>
        </p:nvCxnSpPr>
        <p:spPr>
          <a:xfrm>
            <a:off x="5249289" y="603102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AF3169-4FDE-4A69-AF73-B42C2A4F9C47}"/>
              </a:ext>
            </a:extLst>
          </p:cNvPr>
          <p:cNvCxnSpPr/>
          <p:nvPr/>
        </p:nvCxnSpPr>
        <p:spPr>
          <a:xfrm>
            <a:off x="5249289" y="558399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A3FC2B1-44D7-44F9-9C73-E4D0102760B3}"/>
              </a:ext>
            </a:extLst>
          </p:cNvPr>
          <p:cNvCxnSpPr/>
          <p:nvPr/>
        </p:nvCxnSpPr>
        <p:spPr>
          <a:xfrm>
            <a:off x="5246749" y="513627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DC0F3EE-083D-48EE-AA6D-AB3F5A786467}"/>
              </a:ext>
            </a:extLst>
          </p:cNvPr>
          <p:cNvCxnSpPr/>
          <p:nvPr/>
        </p:nvCxnSpPr>
        <p:spPr>
          <a:xfrm>
            <a:off x="562774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2940954-1F05-4A29-92DF-812A5B0C0B21}"/>
              </a:ext>
            </a:extLst>
          </p:cNvPr>
          <p:cNvCxnSpPr/>
          <p:nvPr/>
        </p:nvCxnSpPr>
        <p:spPr>
          <a:xfrm>
            <a:off x="562774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855E4-AA42-4B31-B8C2-55DE73D23D45}"/>
              </a:ext>
            </a:extLst>
          </p:cNvPr>
          <p:cNvCxnSpPr/>
          <p:nvPr/>
        </p:nvCxnSpPr>
        <p:spPr>
          <a:xfrm>
            <a:off x="562520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EB2FF2-E141-4D5E-9EC4-B5415CF1E4F8}"/>
              </a:ext>
            </a:extLst>
          </p:cNvPr>
          <p:cNvCxnSpPr/>
          <p:nvPr/>
        </p:nvCxnSpPr>
        <p:spPr>
          <a:xfrm>
            <a:off x="600366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0E4299-74DC-46C4-97AF-8A6737B0C8AE}"/>
              </a:ext>
            </a:extLst>
          </p:cNvPr>
          <p:cNvCxnSpPr/>
          <p:nvPr/>
        </p:nvCxnSpPr>
        <p:spPr>
          <a:xfrm>
            <a:off x="600366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5D3E01-9E64-4DEF-B9EF-C76089723E1C}"/>
              </a:ext>
            </a:extLst>
          </p:cNvPr>
          <p:cNvCxnSpPr/>
          <p:nvPr/>
        </p:nvCxnSpPr>
        <p:spPr>
          <a:xfrm>
            <a:off x="600112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440D0E-CBF6-4418-B827-DD8ED9CE8EAE}"/>
              </a:ext>
            </a:extLst>
          </p:cNvPr>
          <p:cNvCxnSpPr/>
          <p:nvPr/>
        </p:nvCxnSpPr>
        <p:spPr>
          <a:xfrm>
            <a:off x="638212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DD0C037-6858-4C94-A9C1-15A8F0663FE7}"/>
              </a:ext>
            </a:extLst>
          </p:cNvPr>
          <p:cNvCxnSpPr/>
          <p:nvPr/>
        </p:nvCxnSpPr>
        <p:spPr>
          <a:xfrm>
            <a:off x="638212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67536C-BF23-4AC7-9458-D17BCF8E6287}"/>
              </a:ext>
            </a:extLst>
          </p:cNvPr>
          <p:cNvCxnSpPr/>
          <p:nvPr/>
        </p:nvCxnSpPr>
        <p:spPr>
          <a:xfrm>
            <a:off x="637958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82848B-4B6D-4910-809E-A3EC62C7ECED}"/>
              </a:ext>
            </a:extLst>
          </p:cNvPr>
          <p:cNvCxnSpPr/>
          <p:nvPr/>
        </p:nvCxnSpPr>
        <p:spPr>
          <a:xfrm>
            <a:off x="675804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1634836-74BD-49B3-BEB1-CCDCC9B2CA39}"/>
              </a:ext>
            </a:extLst>
          </p:cNvPr>
          <p:cNvCxnSpPr/>
          <p:nvPr/>
        </p:nvCxnSpPr>
        <p:spPr>
          <a:xfrm>
            <a:off x="675804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44381E-652E-4498-8F85-7282B4DFE35C}"/>
              </a:ext>
            </a:extLst>
          </p:cNvPr>
          <p:cNvCxnSpPr/>
          <p:nvPr/>
        </p:nvCxnSpPr>
        <p:spPr>
          <a:xfrm>
            <a:off x="675550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28050B-3C0D-4458-A163-BD32A0DDD6D0}"/>
              </a:ext>
            </a:extLst>
          </p:cNvPr>
          <p:cNvCxnSpPr/>
          <p:nvPr/>
        </p:nvCxnSpPr>
        <p:spPr>
          <a:xfrm>
            <a:off x="713650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445024-F483-4DE8-B78E-1E1395F2DAA0}"/>
              </a:ext>
            </a:extLst>
          </p:cNvPr>
          <p:cNvCxnSpPr/>
          <p:nvPr/>
        </p:nvCxnSpPr>
        <p:spPr>
          <a:xfrm>
            <a:off x="713650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C91EF24-31B2-4FDA-8B91-7B1FC1763793}"/>
              </a:ext>
            </a:extLst>
          </p:cNvPr>
          <p:cNvCxnSpPr/>
          <p:nvPr/>
        </p:nvCxnSpPr>
        <p:spPr>
          <a:xfrm>
            <a:off x="713396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FE329F5-58A5-460C-B44A-E882B397DF27}"/>
              </a:ext>
            </a:extLst>
          </p:cNvPr>
          <p:cNvCxnSpPr/>
          <p:nvPr/>
        </p:nvCxnSpPr>
        <p:spPr>
          <a:xfrm>
            <a:off x="751242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587353-4E1D-4B1B-B998-B4A8F675E8F3}"/>
              </a:ext>
            </a:extLst>
          </p:cNvPr>
          <p:cNvCxnSpPr/>
          <p:nvPr/>
        </p:nvCxnSpPr>
        <p:spPr>
          <a:xfrm>
            <a:off x="751242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931152-3948-49A5-8F7E-4BA8F42CD5CA}"/>
              </a:ext>
            </a:extLst>
          </p:cNvPr>
          <p:cNvCxnSpPr/>
          <p:nvPr/>
        </p:nvCxnSpPr>
        <p:spPr>
          <a:xfrm>
            <a:off x="750988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022B274-0FDF-48B3-8B90-2511E0B082EF}"/>
              </a:ext>
            </a:extLst>
          </p:cNvPr>
          <p:cNvCxnSpPr/>
          <p:nvPr/>
        </p:nvCxnSpPr>
        <p:spPr>
          <a:xfrm>
            <a:off x="789088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17C37C-DA1E-4D1E-B063-FF36B8903980}"/>
              </a:ext>
            </a:extLst>
          </p:cNvPr>
          <p:cNvCxnSpPr/>
          <p:nvPr/>
        </p:nvCxnSpPr>
        <p:spPr>
          <a:xfrm>
            <a:off x="789088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2EC4B90-EA49-4944-9A10-34E2F717E95E}"/>
              </a:ext>
            </a:extLst>
          </p:cNvPr>
          <p:cNvCxnSpPr/>
          <p:nvPr/>
        </p:nvCxnSpPr>
        <p:spPr>
          <a:xfrm>
            <a:off x="788834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99282B2-0DAF-45DA-891C-89B0F12B82BD}"/>
              </a:ext>
            </a:extLst>
          </p:cNvPr>
          <p:cNvCxnSpPr/>
          <p:nvPr/>
        </p:nvCxnSpPr>
        <p:spPr>
          <a:xfrm>
            <a:off x="826680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8145D0-E7FA-41AA-84DB-CED9518DF478}"/>
              </a:ext>
            </a:extLst>
          </p:cNvPr>
          <p:cNvCxnSpPr/>
          <p:nvPr/>
        </p:nvCxnSpPr>
        <p:spPr>
          <a:xfrm>
            <a:off x="826680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C93C9-05CD-4AEC-9BBA-7217F8D24B3C}"/>
              </a:ext>
            </a:extLst>
          </p:cNvPr>
          <p:cNvCxnSpPr/>
          <p:nvPr/>
        </p:nvCxnSpPr>
        <p:spPr>
          <a:xfrm>
            <a:off x="826426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F5FB112-29FD-404C-A1CE-32D0C310E443}"/>
              </a:ext>
            </a:extLst>
          </p:cNvPr>
          <p:cNvCxnSpPr/>
          <p:nvPr/>
        </p:nvCxnSpPr>
        <p:spPr>
          <a:xfrm>
            <a:off x="826680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AC3333-B25D-4CE4-83FA-745434D7135B}"/>
              </a:ext>
            </a:extLst>
          </p:cNvPr>
          <p:cNvCxnSpPr/>
          <p:nvPr/>
        </p:nvCxnSpPr>
        <p:spPr>
          <a:xfrm>
            <a:off x="826680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45616B6-AC23-44F5-995B-3EEB7F436343}"/>
              </a:ext>
            </a:extLst>
          </p:cNvPr>
          <p:cNvCxnSpPr/>
          <p:nvPr/>
        </p:nvCxnSpPr>
        <p:spPr>
          <a:xfrm>
            <a:off x="826426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2BF82B-5D71-45B9-9AA8-D97508677557}"/>
              </a:ext>
            </a:extLst>
          </p:cNvPr>
          <p:cNvCxnSpPr/>
          <p:nvPr/>
        </p:nvCxnSpPr>
        <p:spPr>
          <a:xfrm>
            <a:off x="864272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6BFEE1-124D-4883-9510-B12C4B90D787}"/>
              </a:ext>
            </a:extLst>
          </p:cNvPr>
          <p:cNvCxnSpPr/>
          <p:nvPr/>
        </p:nvCxnSpPr>
        <p:spPr>
          <a:xfrm>
            <a:off x="864272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6513DC-763D-4CFD-BD6E-37648AF96F38}"/>
              </a:ext>
            </a:extLst>
          </p:cNvPr>
          <p:cNvCxnSpPr/>
          <p:nvPr/>
        </p:nvCxnSpPr>
        <p:spPr>
          <a:xfrm>
            <a:off x="864018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320FD5-8256-4C3F-8C4B-84533398C002}"/>
              </a:ext>
            </a:extLst>
          </p:cNvPr>
          <p:cNvCxnSpPr/>
          <p:nvPr/>
        </p:nvCxnSpPr>
        <p:spPr>
          <a:xfrm>
            <a:off x="902118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18DE0D-B785-4DA4-82FF-0B4AF798C9FA}"/>
              </a:ext>
            </a:extLst>
          </p:cNvPr>
          <p:cNvCxnSpPr/>
          <p:nvPr/>
        </p:nvCxnSpPr>
        <p:spPr>
          <a:xfrm>
            <a:off x="902118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CC261E-DDC1-4381-B02B-2254D4C9F232}"/>
              </a:ext>
            </a:extLst>
          </p:cNvPr>
          <p:cNvCxnSpPr/>
          <p:nvPr/>
        </p:nvCxnSpPr>
        <p:spPr>
          <a:xfrm>
            <a:off x="901864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A6204B7-7DBE-4C49-BCCE-3E12681BAD2E}"/>
              </a:ext>
            </a:extLst>
          </p:cNvPr>
          <p:cNvCxnSpPr/>
          <p:nvPr/>
        </p:nvCxnSpPr>
        <p:spPr>
          <a:xfrm>
            <a:off x="939710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3A8E39-1BB1-49A6-928F-3E133B4B46DC}"/>
              </a:ext>
            </a:extLst>
          </p:cNvPr>
          <p:cNvCxnSpPr/>
          <p:nvPr/>
        </p:nvCxnSpPr>
        <p:spPr>
          <a:xfrm>
            <a:off x="939710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18260F7-ABF5-4260-9491-72F71195189C}"/>
              </a:ext>
            </a:extLst>
          </p:cNvPr>
          <p:cNvCxnSpPr/>
          <p:nvPr/>
        </p:nvCxnSpPr>
        <p:spPr>
          <a:xfrm>
            <a:off x="939456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8BA7D4-674B-4EC7-A672-51091EABAEEB}"/>
              </a:ext>
            </a:extLst>
          </p:cNvPr>
          <p:cNvCxnSpPr/>
          <p:nvPr/>
        </p:nvCxnSpPr>
        <p:spPr>
          <a:xfrm>
            <a:off x="9775569" y="60432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0E8B8B3-7330-4644-B018-BA72869ADC67}"/>
              </a:ext>
            </a:extLst>
          </p:cNvPr>
          <p:cNvCxnSpPr/>
          <p:nvPr/>
        </p:nvCxnSpPr>
        <p:spPr>
          <a:xfrm>
            <a:off x="9775569" y="55962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4B357D4-D6A9-40AF-8E12-CD06B8FCAE8B}"/>
              </a:ext>
            </a:extLst>
          </p:cNvPr>
          <p:cNvCxnSpPr/>
          <p:nvPr/>
        </p:nvCxnSpPr>
        <p:spPr>
          <a:xfrm>
            <a:off x="9773029" y="51484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818CED-161D-4731-8589-26CF948DE600}"/>
              </a:ext>
            </a:extLst>
          </p:cNvPr>
          <p:cNvSpPr/>
          <p:nvPr/>
        </p:nvSpPr>
        <p:spPr>
          <a:xfrm>
            <a:off x="2456846" y="61004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E51E5F-9A0E-4C54-BBE1-524703A8BF08}"/>
              </a:ext>
            </a:extLst>
          </p:cNvPr>
          <p:cNvSpPr/>
          <p:nvPr/>
        </p:nvSpPr>
        <p:spPr>
          <a:xfrm>
            <a:off x="2837847" y="610883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3B9ABF-3D19-484D-A74B-D7A25CD3E4EC}"/>
              </a:ext>
            </a:extLst>
          </p:cNvPr>
          <p:cNvSpPr/>
          <p:nvPr/>
        </p:nvSpPr>
        <p:spPr>
          <a:xfrm>
            <a:off x="3218610" y="60990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113DEC-A18E-4133-92C3-39FD930638D7}"/>
              </a:ext>
            </a:extLst>
          </p:cNvPr>
          <p:cNvSpPr/>
          <p:nvPr/>
        </p:nvSpPr>
        <p:spPr>
          <a:xfrm>
            <a:off x="3588912" y="60945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72F0DA5-F37D-4FA3-909F-57C0C3B4CEFC}"/>
              </a:ext>
            </a:extLst>
          </p:cNvPr>
          <p:cNvSpPr/>
          <p:nvPr/>
        </p:nvSpPr>
        <p:spPr>
          <a:xfrm>
            <a:off x="3969913" y="6102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D4DE6C4-8C50-460E-937E-45B1636E0868}"/>
              </a:ext>
            </a:extLst>
          </p:cNvPr>
          <p:cNvSpPr/>
          <p:nvPr/>
        </p:nvSpPr>
        <p:spPr>
          <a:xfrm>
            <a:off x="4346934" y="60986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C0168BE-3907-4569-8F08-91E22B00CA3C}"/>
              </a:ext>
            </a:extLst>
          </p:cNvPr>
          <p:cNvSpPr/>
          <p:nvPr/>
        </p:nvSpPr>
        <p:spPr>
          <a:xfrm>
            <a:off x="4717236" y="60941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25EAD5-9225-4AA4-9A4A-B86ABAE75E32}"/>
              </a:ext>
            </a:extLst>
          </p:cNvPr>
          <p:cNvSpPr/>
          <p:nvPr/>
        </p:nvSpPr>
        <p:spPr>
          <a:xfrm>
            <a:off x="5098237" y="61025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A3EEAFA-0266-4EA0-93C3-C3F3B4AC8284}"/>
              </a:ext>
            </a:extLst>
          </p:cNvPr>
          <p:cNvSpPr/>
          <p:nvPr/>
        </p:nvSpPr>
        <p:spPr>
          <a:xfrm>
            <a:off x="5419360" y="609269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5D94A15-C76F-4A75-9B53-62DD4A215FC1}"/>
              </a:ext>
            </a:extLst>
          </p:cNvPr>
          <p:cNvSpPr/>
          <p:nvPr/>
        </p:nvSpPr>
        <p:spPr>
          <a:xfrm>
            <a:off x="5804572" y="608818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F470269-FF49-4C6E-AB06-DB19B39637AA}"/>
              </a:ext>
            </a:extLst>
          </p:cNvPr>
          <p:cNvSpPr/>
          <p:nvPr/>
        </p:nvSpPr>
        <p:spPr>
          <a:xfrm>
            <a:off x="6172397" y="608740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F8F16B6-10F8-445C-B671-F9EB678E4403}"/>
              </a:ext>
            </a:extLst>
          </p:cNvPr>
          <p:cNvSpPr/>
          <p:nvPr/>
        </p:nvSpPr>
        <p:spPr>
          <a:xfrm>
            <a:off x="6557609" y="60829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3D8885-9619-48B1-B702-4DA35C81C27C}"/>
              </a:ext>
            </a:extLst>
          </p:cNvPr>
          <p:cNvSpPr/>
          <p:nvPr/>
        </p:nvSpPr>
        <p:spPr>
          <a:xfrm>
            <a:off x="6921294" y="608135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63832-3318-4AC3-8394-DAC6A618508D}"/>
              </a:ext>
            </a:extLst>
          </p:cNvPr>
          <p:cNvSpPr/>
          <p:nvPr/>
        </p:nvSpPr>
        <p:spPr>
          <a:xfrm>
            <a:off x="7306506" y="60768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6696F81-83FE-4DD6-884E-A8E6EE94C2DF}"/>
              </a:ext>
            </a:extLst>
          </p:cNvPr>
          <p:cNvSpPr/>
          <p:nvPr/>
        </p:nvSpPr>
        <p:spPr>
          <a:xfrm>
            <a:off x="7674331" y="607606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6FEF753-71A7-4BC0-8832-FA3941C9B711}"/>
              </a:ext>
            </a:extLst>
          </p:cNvPr>
          <p:cNvSpPr/>
          <p:nvPr/>
        </p:nvSpPr>
        <p:spPr>
          <a:xfrm>
            <a:off x="8059543" y="607156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1C5743D-5868-4C92-970E-45760C8322D8}"/>
              </a:ext>
            </a:extLst>
          </p:cNvPr>
          <p:cNvSpPr/>
          <p:nvPr/>
        </p:nvSpPr>
        <p:spPr>
          <a:xfrm>
            <a:off x="8435614" y="60665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F9EF600-90E7-4894-9E85-23F76AF2600F}"/>
              </a:ext>
            </a:extLst>
          </p:cNvPr>
          <p:cNvSpPr/>
          <p:nvPr/>
        </p:nvSpPr>
        <p:spPr>
          <a:xfrm>
            <a:off x="8799299" y="60650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B5BED0B-C019-4847-9B52-88ABCA41E091}"/>
              </a:ext>
            </a:extLst>
          </p:cNvPr>
          <p:cNvSpPr/>
          <p:nvPr/>
        </p:nvSpPr>
        <p:spPr>
          <a:xfrm>
            <a:off x="9184511" y="60605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221A7B-AC59-42A4-B4C6-3ADD1DB4BC87}"/>
              </a:ext>
            </a:extLst>
          </p:cNvPr>
          <p:cNvSpPr/>
          <p:nvPr/>
        </p:nvSpPr>
        <p:spPr>
          <a:xfrm>
            <a:off x="9552336" y="605975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25BDAE-DBF5-49E8-BACE-38B9D1B1F4AB}"/>
              </a:ext>
            </a:extLst>
          </p:cNvPr>
          <p:cNvCxnSpPr>
            <a:cxnSpLocks/>
          </p:cNvCxnSpPr>
          <p:nvPr/>
        </p:nvCxnSpPr>
        <p:spPr>
          <a:xfrm>
            <a:off x="4868722" y="4905215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E463680-774C-4C24-B02B-8C094F197E8F}"/>
              </a:ext>
            </a:extLst>
          </p:cNvPr>
          <p:cNvSpPr/>
          <p:nvPr/>
        </p:nvSpPr>
        <p:spPr>
          <a:xfrm>
            <a:off x="1337963" y="5351935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C7FC30A-E629-48AA-B10B-18A87684A842}"/>
              </a:ext>
            </a:extLst>
          </p:cNvPr>
          <p:cNvSpPr/>
          <p:nvPr/>
        </p:nvSpPr>
        <p:spPr>
          <a:xfrm>
            <a:off x="1323635" y="584289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Q3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D387B4A-5D3D-42AE-8B30-5E85C6404620}"/>
              </a:ext>
            </a:extLst>
          </p:cNvPr>
          <p:cNvCxnSpPr>
            <a:cxnSpLocks/>
          </p:cNvCxnSpPr>
          <p:nvPr/>
        </p:nvCxnSpPr>
        <p:spPr>
          <a:xfrm>
            <a:off x="5623400" y="5807052"/>
            <a:ext cx="0" cy="32004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305D206-A3AD-4B06-A254-FCEF29580EDB}"/>
              </a:ext>
            </a:extLst>
          </p:cNvPr>
          <p:cNvSpPr/>
          <p:nvPr/>
        </p:nvSpPr>
        <p:spPr>
          <a:xfrm>
            <a:off x="9793907" y="6430406"/>
            <a:ext cx="1630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(not arrival time)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CE90A23-0137-471E-BC3B-22FF49109E9C}"/>
              </a:ext>
            </a:extLst>
          </p:cNvPr>
          <p:cNvCxnSpPr>
            <a:cxnSpLocks/>
          </p:cNvCxnSpPr>
          <p:nvPr/>
        </p:nvCxnSpPr>
        <p:spPr>
          <a:xfrm>
            <a:off x="5628710" y="5358686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DC1DBFE-E248-45AF-8FBD-AD3F9FD96848}"/>
              </a:ext>
            </a:extLst>
          </p:cNvPr>
          <p:cNvCxnSpPr>
            <a:cxnSpLocks/>
          </p:cNvCxnSpPr>
          <p:nvPr/>
        </p:nvCxnSpPr>
        <p:spPr>
          <a:xfrm>
            <a:off x="6001129" y="4905215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27A0EFE-05B3-495E-8F9C-F267A5092350}"/>
              </a:ext>
            </a:extLst>
          </p:cNvPr>
          <p:cNvCxnSpPr>
            <a:cxnSpLocks/>
          </p:cNvCxnSpPr>
          <p:nvPr/>
        </p:nvCxnSpPr>
        <p:spPr>
          <a:xfrm>
            <a:off x="7138683" y="5352550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109612A-62BD-439B-AF96-FFE8FB2C13EB}"/>
              </a:ext>
            </a:extLst>
          </p:cNvPr>
          <p:cNvCxnSpPr>
            <a:cxnSpLocks/>
          </p:cNvCxnSpPr>
          <p:nvPr/>
        </p:nvCxnSpPr>
        <p:spPr>
          <a:xfrm>
            <a:off x="7136474" y="5812839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F40E0E3-D7E1-4DD3-872D-96DC18A342F4}"/>
              </a:ext>
            </a:extLst>
          </p:cNvPr>
          <p:cNvCxnSpPr>
            <a:cxnSpLocks/>
          </p:cNvCxnSpPr>
          <p:nvPr/>
        </p:nvCxnSpPr>
        <p:spPr>
          <a:xfrm>
            <a:off x="4877731" y="4974772"/>
            <a:ext cx="10977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9F1FF7B-2D48-4F1E-8119-64433A798E59}"/>
              </a:ext>
            </a:extLst>
          </p:cNvPr>
          <p:cNvSpPr/>
          <p:nvPr/>
        </p:nvSpPr>
        <p:spPr>
          <a:xfrm>
            <a:off x="5149679" y="4773095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E21194E-B9B3-4773-B43A-CBA17D948F6D}"/>
              </a:ext>
            </a:extLst>
          </p:cNvPr>
          <p:cNvCxnSpPr>
            <a:cxnSpLocks/>
          </p:cNvCxnSpPr>
          <p:nvPr/>
        </p:nvCxnSpPr>
        <p:spPr>
          <a:xfrm>
            <a:off x="5660106" y="5880706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E97002C-FBDA-4596-BDBD-50DE59FA63EB}"/>
              </a:ext>
            </a:extLst>
          </p:cNvPr>
          <p:cNvSpPr/>
          <p:nvPr/>
        </p:nvSpPr>
        <p:spPr>
          <a:xfrm>
            <a:off x="6094094" y="5684816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EBDA88B-08A3-41B8-BA6A-DED057E031B8}"/>
              </a:ext>
            </a:extLst>
          </p:cNvPr>
          <p:cNvCxnSpPr>
            <a:cxnSpLocks/>
          </p:cNvCxnSpPr>
          <p:nvPr/>
        </p:nvCxnSpPr>
        <p:spPr>
          <a:xfrm>
            <a:off x="5667631" y="5430301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8D6DCB-7E04-4A56-B3B3-AD0D80010DBE}"/>
              </a:ext>
            </a:extLst>
          </p:cNvPr>
          <p:cNvSpPr/>
          <p:nvPr/>
        </p:nvSpPr>
        <p:spPr>
          <a:xfrm>
            <a:off x="6107407" y="5245985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196193F-DF23-4784-9538-0B29A2D1CF69}"/>
              </a:ext>
            </a:extLst>
          </p:cNvPr>
          <p:cNvSpPr/>
          <p:nvPr/>
        </p:nvSpPr>
        <p:spPr>
          <a:xfrm rot="1065496">
            <a:off x="5446376" y="4714510"/>
            <a:ext cx="734035" cy="1595217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74DE470-41C5-9BB8-6C1F-4741467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8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6B4-5574-4AF2-ABC0-E0EAA2E9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r>
              <a:rPr lang="en-US" b="1" dirty="0">
                <a:solidFill>
                  <a:srgbClr val="FF0000"/>
                </a:solidFill>
              </a:rPr>
              <a:t> ROS</a:t>
            </a:r>
            <a:r>
              <a:rPr lang="en-US" b="1" dirty="0"/>
              <a:t> Synchronization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8755-C8FC-48AC-8783-2927FF41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931"/>
            <a:ext cx="10823295" cy="4796032"/>
          </a:xfrm>
        </p:spPr>
        <p:txBody>
          <a:bodyPr/>
          <a:lstStyle/>
          <a:p>
            <a:r>
              <a:rPr lang="en-US" altLang="zh-CN" dirty="0"/>
              <a:t>The selected set may turn out to be “wrong”</a:t>
            </a:r>
          </a:p>
          <a:p>
            <a:pPr lvl="1"/>
            <a:r>
              <a:rPr lang="en-US" dirty="0"/>
              <a:t>A message may have larger timestamp than predicted</a:t>
            </a:r>
          </a:p>
          <a:p>
            <a:r>
              <a:rPr lang="en-US" dirty="0"/>
              <a:t>In this case, change the selected set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F0AF7-E285-47A2-BDF6-35ACB1EAB07F}"/>
              </a:ext>
            </a:extLst>
          </p:cNvPr>
          <p:cNvCxnSpPr/>
          <p:nvPr/>
        </p:nvCxnSpPr>
        <p:spPr>
          <a:xfrm>
            <a:off x="2056579" y="5224863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FDC96C-2B69-4AE9-B090-A2DEB35512F6}"/>
              </a:ext>
            </a:extLst>
          </p:cNvPr>
          <p:cNvSpPr/>
          <p:nvPr/>
        </p:nvSpPr>
        <p:spPr>
          <a:xfrm>
            <a:off x="10012476" y="6196007"/>
            <a:ext cx="107914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/>
              <a:t>timestamp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AB00C6-8937-478C-A070-C079B16AEA25}"/>
              </a:ext>
            </a:extLst>
          </p:cNvPr>
          <p:cNvCxnSpPr/>
          <p:nvPr/>
        </p:nvCxnSpPr>
        <p:spPr>
          <a:xfrm>
            <a:off x="2054917" y="6126245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8D390-3081-4B15-AF10-9106475EA7D4}"/>
              </a:ext>
            </a:extLst>
          </p:cNvPr>
          <p:cNvCxnSpPr/>
          <p:nvPr/>
        </p:nvCxnSpPr>
        <p:spPr>
          <a:xfrm>
            <a:off x="2054917" y="5672590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A0E71E-DB36-4577-BF15-EA66D045D380}"/>
              </a:ext>
            </a:extLst>
          </p:cNvPr>
          <p:cNvSpPr/>
          <p:nvPr/>
        </p:nvSpPr>
        <p:spPr>
          <a:xfrm>
            <a:off x="1337963" y="486098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C645EE-877F-4DAE-8CC6-6C98390A7E79}"/>
              </a:ext>
            </a:extLst>
          </p:cNvPr>
          <p:cNvSpPr/>
          <p:nvPr/>
        </p:nvSpPr>
        <p:spPr>
          <a:xfrm>
            <a:off x="2086544" y="61049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5D0273-5F17-4827-92E4-111C4D28C0C2}"/>
              </a:ext>
            </a:extLst>
          </p:cNvPr>
          <p:cNvCxnSpPr/>
          <p:nvPr/>
        </p:nvCxnSpPr>
        <p:spPr>
          <a:xfrm>
            <a:off x="2231769" y="602566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A6B9FB-34BE-437B-B8E6-DC0978E33C39}"/>
              </a:ext>
            </a:extLst>
          </p:cNvPr>
          <p:cNvCxnSpPr/>
          <p:nvPr/>
        </p:nvCxnSpPr>
        <p:spPr>
          <a:xfrm>
            <a:off x="2231769" y="5578636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1C2B4F-2034-4D35-BA82-570BD4F77102}"/>
              </a:ext>
            </a:extLst>
          </p:cNvPr>
          <p:cNvCxnSpPr/>
          <p:nvPr/>
        </p:nvCxnSpPr>
        <p:spPr>
          <a:xfrm>
            <a:off x="2229229" y="5130909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DE5EF8-0624-428C-A34B-031E06755545}"/>
              </a:ext>
            </a:extLst>
          </p:cNvPr>
          <p:cNvCxnSpPr/>
          <p:nvPr/>
        </p:nvCxnSpPr>
        <p:spPr>
          <a:xfrm>
            <a:off x="261022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BAACD4-40C6-46F9-B24C-D8F071B2673B}"/>
              </a:ext>
            </a:extLst>
          </p:cNvPr>
          <p:cNvCxnSpPr/>
          <p:nvPr/>
        </p:nvCxnSpPr>
        <p:spPr>
          <a:xfrm>
            <a:off x="261022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E50D89-649A-439B-A7A3-444FD011618F}"/>
              </a:ext>
            </a:extLst>
          </p:cNvPr>
          <p:cNvCxnSpPr/>
          <p:nvPr/>
        </p:nvCxnSpPr>
        <p:spPr>
          <a:xfrm>
            <a:off x="260768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77D354-0973-4C54-9BF1-454ADE89264E}"/>
              </a:ext>
            </a:extLst>
          </p:cNvPr>
          <p:cNvCxnSpPr/>
          <p:nvPr/>
        </p:nvCxnSpPr>
        <p:spPr>
          <a:xfrm>
            <a:off x="298614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046006-D406-459E-B55D-033A76C1B814}"/>
              </a:ext>
            </a:extLst>
          </p:cNvPr>
          <p:cNvCxnSpPr/>
          <p:nvPr/>
        </p:nvCxnSpPr>
        <p:spPr>
          <a:xfrm>
            <a:off x="298614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A3088E-D49D-4BF9-A619-4D0295B8CDC5}"/>
              </a:ext>
            </a:extLst>
          </p:cNvPr>
          <p:cNvCxnSpPr/>
          <p:nvPr/>
        </p:nvCxnSpPr>
        <p:spPr>
          <a:xfrm>
            <a:off x="298360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96F3E0-C158-4E36-B374-5E6783D963A8}"/>
              </a:ext>
            </a:extLst>
          </p:cNvPr>
          <p:cNvCxnSpPr/>
          <p:nvPr/>
        </p:nvCxnSpPr>
        <p:spPr>
          <a:xfrm>
            <a:off x="336460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2FCC9A-52F0-4E1D-BC29-A891887C7329}"/>
              </a:ext>
            </a:extLst>
          </p:cNvPr>
          <p:cNvCxnSpPr/>
          <p:nvPr/>
        </p:nvCxnSpPr>
        <p:spPr>
          <a:xfrm>
            <a:off x="336460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73713F-F4C4-4A74-A30B-1ACEF175E5DC}"/>
              </a:ext>
            </a:extLst>
          </p:cNvPr>
          <p:cNvCxnSpPr/>
          <p:nvPr/>
        </p:nvCxnSpPr>
        <p:spPr>
          <a:xfrm>
            <a:off x="336206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5BB26F-8EF5-49B8-8C13-98EEEB131D7D}"/>
              </a:ext>
            </a:extLst>
          </p:cNvPr>
          <p:cNvCxnSpPr/>
          <p:nvPr/>
        </p:nvCxnSpPr>
        <p:spPr>
          <a:xfrm>
            <a:off x="374052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F452F-D8AC-400E-9D9A-A729E513475D}"/>
              </a:ext>
            </a:extLst>
          </p:cNvPr>
          <p:cNvCxnSpPr/>
          <p:nvPr/>
        </p:nvCxnSpPr>
        <p:spPr>
          <a:xfrm>
            <a:off x="374052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90A909-DA17-4CC2-920B-8F7A2C6EA557}"/>
              </a:ext>
            </a:extLst>
          </p:cNvPr>
          <p:cNvCxnSpPr/>
          <p:nvPr/>
        </p:nvCxnSpPr>
        <p:spPr>
          <a:xfrm>
            <a:off x="373798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0BBC0F-04C3-4229-96A7-C17C84F9DF8B}"/>
              </a:ext>
            </a:extLst>
          </p:cNvPr>
          <p:cNvCxnSpPr/>
          <p:nvPr/>
        </p:nvCxnSpPr>
        <p:spPr>
          <a:xfrm>
            <a:off x="411898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3B515-5CBC-4462-93A8-AD0E062EA6A4}"/>
              </a:ext>
            </a:extLst>
          </p:cNvPr>
          <p:cNvCxnSpPr/>
          <p:nvPr/>
        </p:nvCxnSpPr>
        <p:spPr>
          <a:xfrm>
            <a:off x="411898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A23B601-A1B8-4AFF-A37C-039F555D0DF2}"/>
              </a:ext>
            </a:extLst>
          </p:cNvPr>
          <p:cNvCxnSpPr/>
          <p:nvPr/>
        </p:nvCxnSpPr>
        <p:spPr>
          <a:xfrm>
            <a:off x="411644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BD521D-D811-463D-A56C-2916086F536E}"/>
              </a:ext>
            </a:extLst>
          </p:cNvPr>
          <p:cNvCxnSpPr/>
          <p:nvPr/>
        </p:nvCxnSpPr>
        <p:spPr>
          <a:xfrm>
            <a:off x="449490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702D3F-5CBA-400C-AA12-C2048E04CB6B}"/>
              </a:ext>
            </a:extLst>
          </p:cNvPr>
          <p:cNvCxnSpPr/>
          <p:nvPr/>
        </p:nvCxnSpPr>
        <p:spPr>
          <a:xfrm>
            <a:off x="449490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0B6B3D-5394-45B4-BFAA-4107A05CD671}"/>
              </a:ext>
            </a:extLst>
          </p:cNvPr>
          <p:cNvCxnSpPr/>
          <p:nvPr/>
        </p:nvCxnSpPr>
        <p:spPr>
          <a:xfrm>
            <a:off x="449236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69A902-4B65-4467-906E-0BDC8E3888B9}"/>
              </a:ext>
            </a:extLst>
          </p:cNvPr>
          <p:cNvCxnSpPr/>
          <p:nvPr/>
        </p:nvCxnSpPr>
        <p:spPr>
          <a:xfrm>
            <a:off x="487336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D3F1D6-B8DB-4914-8F6C-D76D2D62C9F4}"/>
              </a:ext>
            </a:extLst>
          </p:cNvPr>
          <p:cNvCxnSpPr/>
          <p:nvPr/>
        </p:nvCxnSpPr>
        <p:spPr>
          <a:xfrm>
            <a:off x="487336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B26315-EE45-4EBC-A42D-6C82EFECA6BD}"/>
              </a:ext>
            </a:extLst>
          </p:cNvPr>
          <p:cNvCxnSpPr/>
          <p:nvPr/>
        </p:nvCxnSpPr>
        <p:spPr>
          <a:xfrm>
            <a:off x="487082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9FB9EBB-C7B3-44C5-8E62-5475A9150F5F}"/>
              </a:ext>
            </a:extLst>
          </p:cNvPr>
          <p:cNvCxnSpPr/>
          <p:nvPr/>
        </p:nvCxnSpPr>
        <p:spPr>
          <a:xfrm>
            <a:off x="524928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7DAB29C-FBCB-4784-85CC-F101726D9903}"/>
              </a:ext>
            </a:extLst>
          </p:cNvPr>
          <p:cNvCxnSpPr/>
          <p:nvPr/>
        </p:nvCxnSpPr>
        <p:spPr>
          <a:xfrm>
            <a:off x="524928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3EC100-319C-47B0-8EE5-73CA23F9CD98}"/>
              </a:ext>
            </a:extLst>
          </p:cNvPr>
          <p:cNvCxnSpPr/>
          <p:nvPr/>
        </p:nvCxnSpPr>
        <p:spPr>
          <a:xfrm>
            <a:off x="524674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E98403-48D7-46FB-8ED2-D06777032F6A}"/>
              </a:ext>
            </a:extLst>
          </p:cNvPr>
          <p:cNvCxnSpPr/>
          <p:nvPr/>
        </p:nvCxnSpPr>
        <p:spPr>
          <a:xfrm>
            <a:off x="5249289" y="603102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AF3169-4FDE-4A69-AF73-B42C2A4F9C47}"/>
              </a:ext>
            </a:extLst>
          </p:cNvPr>
          <p:cNvCxnSpPr/>
          <p:nvPr/>
        </p:nvCxnSpPr>
        <p:spPr>
          <a:xfrm>
            <a:off x="5249289" y="558399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A3FC2B1-44D7-44F9-9C73-E4D0102760B3}"/>
              </a:ext>
            </a:extLst>
          </p:cNvPr>
          <p:cNvCxnSpPr/>
          <p:nvPr/>
        </p:nvCxnSpPr>
        <p:spPr>
          <a:xfrm>
            <a:off x="5246749" y="513627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DC0F3EE-083D-48EE-AA6D-AB3F5A786467}"/>
              </a:ext>
            </a:extLst>
          </p:cNvPr>
          <p:cNvCxnSpPr/>
          <p:nvPr/>
        </p:nvCxnSpPr>
        <p:spPr>
          <a:xfrm>
            <a:off x="562774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2940954-1F05-4A29-92DF-812A5B0C0B21}"/>
              </a:ext>
            </a:extLst>
          </p:cNvPr>
          <p:cNvCxnSpPr/>
          <p:nvPr/>
        </p:nvCxnSpPr>
        <p:spPr>
          <a:xfrm>
            <a:off x="562774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855E4-AA42-4B31-B8C2-55DE73D23D45}"/>
              </a:ext>
            </a:extLst>
          </p:cNvPr>
          <p:cNvCxnSpPr/>
          <p:nvPr/>
        </p:nvCxnSpPr>
        <p:spPr>
          <a:xfrm>
            <a:off x="562520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EB2FF2-E141-4D5E-9EC4-B5415CF1E4F8}"/>
              </a:ext>
            </a:extLst>
          </p:cNvPr>
          <p:cNvCxnSpPr/>
          <p:nvPr/>
        </p:nvCxnSpPr>
        <p:spPr>
          <a:xfrm>
            <a:off x="600366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0E4299-74DC-46C4-97AF-8A6737B0C8AE}"/>
              </a:ext>
            </a:extLst>
          </p:cNvPr>
          <p:cNvCxnSpPr/>
          <p:nvPr/>
        </p:nvCxnSpPr>
        <p:spPr>
          <a:xfrm>
            <a:off x="600366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5D3E01-9E64-4DEF-B9EF-C76089723E1C}"/>
              </a:ext>
            </a:extLst>
          </p:cNvPr>
          <p:cNvCxnSpPr/>
          <p:nvPr/>
        </p:nvCxnSpPr>
        <p:spPr>
          <a:xfrm>
            <a:off x="600112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440D0E-CBF6-4418-B827-DD8ED9CE8EAE}"/>
              </a:ext>
            </a:extLst>
          </p:cNvPr>
          <p:cNvCxnSpPr/>
          <p:nvPr/>
        </p:nvCxnSpPr>
        <p:spPr>
          <a:xfrm>
            <a:off x="638212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DD0C037-6858-4C94-A9C1-15A8F0663FE7}"/>
              </a:ext>
            </a:extLst>
          </p:cNvPr>
          <p:cNvCxnSpPr/>
          <p:nvPr/>
        </p:nvCxnSpPr>
        <p:spPr>
          <a:xfrm>
            <a:off x="638212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67536C-BF23-4AC7-9458-D17BCF8E6287}"/>
              </a:ext>
            </a:extLst>
          </p:cNvPr>
          <p:cNvCxnSpPr/>
          <p:nvPr/>
        </p:nvCxnSpPr>
        <p:spPr>
          <a:xfrm>
            <a:off x="637958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82848B-4B6D-4910-809E-A3EC62C7ECED}"/>
              </a:ext>
            </a:extLst>
          </p:cNvPr>
          <p:cNvCxnSpPr/>
          <p:nvPr/>
        </p:nvCxnSpPr>
        <p:spPr>
          <a:xfrm>
            <a:off x="675804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1634836-74BD-49B3-BEB1-CCDCC9B2CA39}"/>
              </a:ext>
            </a:extLst>
          </p:cNvPr>
          <p:cNvCxnSpPr/>
          <p:nvPr/>
        </p:nvCxnSpPr>
        <p:spPr>
          <a:xfrm>
            <a:off x="675804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44381E-652E-4498-8F85-7282B4DFE35C}"/>
              </a:ext>
            </a:extLst>
          </p:cNvPr>
          <p:cNvCxnSpPr/>
          <p:nvPr/>
        </p:nvCxnSpPr>
        <p:spPr>
          <a:xfrm>
            <a:off x="675550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28050B-3C0D-4458-A163-BD32A0DDD6D0}"/>
              </a:ext>
            </a:extLst>
          </p:cNvPr>
          <p:cNvCxnSpPr/>
          <p:nvPr/>
        </p:nvCxnSpPr>
        <p:spPr>
          <a:xfrm>
            <a:off x="713650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445024-F483-4DE8-B78E-1E1395F2DAA0}"/>
              </a:ext>
            </a:extLst>
          </p:cNvPr>
          <p:cNvCxnSpPr/>
          <p:nvPr/>
        </p:nvCxnSpPr>
        <p:spPr>
          <a:xfrm>
            <a:off x="713650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C91EF24-31B2-4FDA-8B91-7B1FC1763793}"/>
              </a:ext>
            </a:extLst>
          </p:cNvPr>
          <p:cNvCxnSpPr/>
          <p:nvPr/>
        </p:nvCxnSpPr>
        <p:spPr>
          <a:xfrm>
            <a:off x="713396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FE329F5-58A5-460C-B44A-E882B397DF27}"/>
              </a:ext>
            </a:extLst>
          </p:cNvPr>
          <p:cNvCxnSpPr/>
          <p:nvPr/>
        </p:nvCxnSpPr>
        <p:spPr>
          <a:xfrm>
            <a:off x="751242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587353-4E1D-4B1B-B998-B4A8F675E8F3}"/>
              </a:ext>
            </a:extLst>
          </p:cNvPr>
          <p:cNvCxnSpPr/>
          <p:nvPr/>
        </p:nvCxnSpPr>
        <p:spPr>
          <a:xfrm>
            <a:off x="751242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931152-3948-49A5-8F7E-4BA8F42CD5CA}"/>
              </a:ext>
            </a:extLst>
          </p:cNvPr>
          <p:cNvCxnSpPr/>
          <p:nvPr/>
        </p:nvCxnSpPr>
        <p:spPr>
          <a:xfrm>
            <a:off x="750988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022B274-0FDF-48B3-8B90-2511E0B082EF}"/>
              </a:ext>
            </a:extLst>
          </p:cNvPr>
          <p:cNvCxnSpPr/>
          <p:nvPr/>
        </p:nvCxnSpPr>
        <p:spPr>
          <a:xfrm>
            <a:off x="789088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17C37C-DA1E-4D1E-B063-FF36B8903980}"/>
              </a:ext>
            </a:extLst>
          </p:cNvPr>
          <p:cNvCxnSpPr/>
          <p:nvPr/>
        </p:nvCxnSpPr>
        <p:spPr>
          <a:xfrm>
            <a:off x="789088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2EC4B90-EA49-4944-9A10-34E2F717E95E}"/>
              </a:ext>
            </a:extLst>
          </p:cNvPr>
          <p:cNvCxnSpPr/>
          <p:nvPr/>
        </p:nvCxnSpPr>
        <p:spPr>
          <a:xfrm>
            <a:off x="788834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99282B2-0DAF-45DA-891C-89B0F12B82BD}"/>
              </a:ext>
            </a:extLst>
          </p:cNvPr>
          <p:cNvCxnSpPr/>
          <p:nvPr/>
        </p:nvCxnSpPr>
        <p:spPr>
          <a:xfrm>
            <a:off x="826680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8145D0-E7FA-41AA-84DB-CED9518DF478}"/>
              </a:ext>
            </a:extLst>
          </p:cNvPr>
          <p:cNvCxnSpPr/>
          <p:nvPr/>
        </p:nvCxnSpPr>
        <p:spPr>
          <a:xfrm>
            <a:off x="826680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C93C9-05CD-4AEC-9BBA-7217F8D24B3C}"/>
              </a:ext>
            </a:extLst>
          </p:cNvPr>
          <p:cNvCxnSpPr/>
          <p:nvPr/>
        </p:nvCxnSpPr>
        <p:spPr>
          <a:xfrm>
            <a:off x="826426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F5FB112-29FD-404C-A1CE-32D0C310E443}"/>
              </a:ext>
            </a:extLst>
          </p:cNvPr>
          <p:cNvCxnSpPr/>
          <p:nvPr/>
        </p:nvCxnSpPr>
        <p:spPr>
          <a:xfrm>
            <a:off x="826680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AC3333-B25D-4CE4-83FA-745434D7135B}"/>
              </a:ext>
            </a:extLst>
          </p:cNvPr>
          <p:cNvCxnSpPr/>
          <p:nvPr/>
        </p:nvCxnSpPr>
        <p:spPr>
          <a:xfrm>
            <a:off x="826680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45616B6-AC23-44F5-995B-3EEB7F436343}"/>
              </a:ext>
            </a:extLst>
          </p:cNvPr>
          <p:cNvCxnSpPr/>
          <p:nvPr/>
        </p:nvCxnSpPr>
        <p:spPr>
          <a:xfrm>
            <a:off x="826426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2BF82B-5D71-45B9-9AA8-D97508677557}"/>
              </a:ext>
            </a:extLst>
          </p:cNvPr>
          <p:cNvCxnSpPr/>
          <p:nvPr/>
        </p:nvCxnSpPr>
        <p:spPr>
          <a:xfrm>
            <a:off x="864272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6BFEE1-124D-4883-9510-B12C4B90D787}"/>
              </a:ext>
            </a:extLst>
          </p:cNvPr>
          <p:cNvCxnSpPr/>
          <p:nvPr/>
        </p:nvCxnSpPr>
        <p:spPr>
          <a:xfrm>
            <a:off x="864272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6513DC-763D-4CFD-BD6E-37648AF96F38}"/>
              </a:ext>
            </a:extLst>
          </p:cNvPr>
          <p:cNvCxnSpPr/>
          <p:nvPr/>
        </p:nvCxnSpPr>
        <p:spPr>
          <a:xfrm>
            <a:off x="864018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320FD5-8256-4C3F-8C4B-84533398C002}"/>
              </a:ext>
            </a:extLst>
          </p:cNvPr>
          <p:cNvCxnSpPr/>
          <p:nvPr/>
        </p:nvCxnSpPr>
        <p:spPr>
          <a:xfrm>
            <a:off x="902118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18DE0D-B785-4DA4-82FF-0B4AF798C9FA}"/>
              </a:ext>
            </a:extLst>
          </p:cNvPr>
          <p:cNvCxnSpPr/>
          <p:nvPr/>
        </p:nvCxnSpPr>
        <p:spPr>
          <a:xfrm>
            <a:off x="902118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CC261E-DDC1-4381-B02B-2254D4C9F232}"/>
              </a:ext>
            </a:extLst>
          </p:cNvPr>
          <p:cNvCxnSpPr/>
          <p:nvPr/>
        </p:nvCxnSpPr>
        <p:spPr>
          <a:xfrm>
            <a:off x="901864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A6204B7-7DBE-4C49-BCCE-3E12681BAD2E}"/>
              </a:ext>
            </a:extLst>
          </p:cNvPr>
          <p:cNvCxnSpPr/>
          <p:nvPr/>
        </p:nvCxnSpPr>
        <p:spPr>
          <a:xfrm>
            <a:off x="939710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3A8E39-1BB1-49A6-928F-3E133B4B46DC}"/>
              </a:ext>
            </a:extLst>
          </p:cNvPr>
          <p:cNvCxnSpPr/>
          <p:nvPr/>
        </p:nvCxnSpPr>
        <p:spPr>
          <a:xfrm>
            <a:off x="939710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18260F7-ABF5-4260-9491-72F71195189C}"/>
              </a:ext>
            </a:extLst>
          </p:cNvPr>
          <p:cNvCxnSpPr/>
          <p:nvPr/>
        </p:nvCxnSpPr>
        <p:spPr>
          <a:xfrm>
            <a:off x="939456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8BA7D4-674B-4EC7-A672-51091EABAEEB}"/>
              </a:ext>
            </a:extLst>
          </p:cNvPr>
          <p:cNvCxnSpPr/>
          <p:nvPr/>
        </p:nvCxnSpPr>
        <p:spPr>
          <a:xfrm>
            <a:off x="9775569" y="60432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0E8B8B3-7330-4644-B018-BA72869ADC67}"/>
              </a:ext>
            </a:extLst>
          </p:cNvPr>
          <p:cNvCxnSpPr/>
          <p:nvPr/>
        </p:nvCxnSpPr>
        <p:spPr>
          <a:xfrm>
            <a:off x="9775569" y="55962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4B357D4-D6A9-40AF-8E12-CD06B8FCAE8B}"/>
              </a:ext>
            </a:extLst>
          </p:cNvPr>
          <p:cNvCxnSpPr/>
          <p:nvPr/>
        </p:nvCxnSpPr>
        <p:spPr>
          <a:xfrm>
            <a:off x="9773029" y="51484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818CED-161D-4731-8589-26CF948DE600}"/>
              </a:ext>
            </a:extLst>
          </p:cNvPr>
          <p:cNvSpPr/>
          <p:nvPr/>
        </p:nvSpPr>
        <p:spPr>
          <a:xfrm>
            <a:off x="2456846" y="61004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E51E5F-9A0E-4C54-BBE1-524703A8BF08}"/>
              </a:ext>
            </a:extLst>
          </p:cNvPr>
          <p:cNvSpPr/>
          <p:nvPr/>
        </p:nvSpPr>
        <p:spPr>
          <a:xfrm>
            <a:off x="2837847" y="610883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3B9ABF-3D19-484D-A74B-D7A25CD3E4EC}"/>
              </a:ext>
            </a:extLst>
          </p:cNvPr>
          <p:cNvSpPr/>
          <p:nvPr/>
        </p:nvSpPr>
        <p:spPr>
          <a:xfrm>
            <a:off x="3218610" y="60990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113DEC-A18E-4133-92C3-39FD930638D7}"/>
              </a:ext>
            </a:extLst>
          </p:cNvPr>
          <p:cNvSpPr/>
          <p:nvPr/>
        </p:nvSpPr>
        <p:spPr>
          <a:xfrm>
            <a:off x="3588912" y="60945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72F0DA5-F37D-4FA3-909F-57C0C3B4CEFC}"/>
              </a:ext>
            </a:extLst>
          </p:cNvPr>
          <p:cNvSpPr/>
          <p:nvPr/>
        </p:nvSpPr>
        <p:spPr>
          <a:xfrm>
            <a:off x="3969913" y="6102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D4DE6C4-8C50-460E-937E-45B1636E0868}"/>
              </a:ext>
            </a:extLst>
          </p:cNvPr>
          <p:cNvSpPr/>
          <p:nvPr/>
        </p:nvSpPr>
        <p:spPr>
          <a:xfrm>
            <a:off x="4346934" y="60986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C0168BE-3907-4569-8F08-91E22B00CA3C}"/>
              </a:ext>
            </a:extLst>
          </p:cNvPr>
          <p:cNvSpPr/>
          <p:nvPr/>
        </p:nvSpPr>
        <p:spPr>
          <a:xfrm>
            <a:off x="4717236" y="60941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25EAD5-9225-4AA4-9A4A-B86ABAE75E32}"/>
              </a:ext>
            </a:extLst>
          </p:cNvPr>
          <p:cNvSpPr/>
          <p:nvPr/>
        </p:nvSpPr>
        <p:spPr>
          <a:xfrm>
            <a:off x="5098237" y="61025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A3EEAFA-0266-4EA0-93C3-C3F3B4AC8284}"/>
              </a:ext>
            </a:extLst>
          </p:cNvPr>
          <p:cNvSpPr/>
          <p:nvPr/>
        </p:nvSpPr>
        <p:spPr>
          <a:xfrm>
            <a:off x="5419360" y="609269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5D94A15-C76F-4A75-9B53-62DD4A215FC1}"/>
              </a:ext>
            </a:extLst>
          </p:cNvPr>
          <p:cNvSpPr/>
          <p:nvPr/>
        </p:nvSpPr>
        <p:spPr>
          <a:xfrm>
            <a:off x="5804572" y="608818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F470269-FF49-4C6E-AB06-DB19B39637AA}"/>
              </a:ext>
            </a:extLst>
          </p:cNvPr>
          <p:cNvSpPr/>
          <p:nvPr/>
        </p:nvSpPr>
        <p:spPr>
          <a:xfrm>
            <a:off x="6172397" y="608740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F8F16B6-10F8-445C-B671-F9EB678E4403}"/>
              </a:ext>
            </a:extLst>
          </p:cNvPr>
          <p:cNvSpPr/>
          <p:nvPr/>
        </p:nvSpPr>
        <p:spPr>
          <a:xfrm>
            <a:off x="6557609" y="60829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3D8885-9619-48B1-B702-4DA35C81C27C}"/>
              </a:ext>
            </a:extLst>
          </p:cNvPr>
          <p:cNvSpPr/>
          <p:nvPr/>
        </p:nvSpPr>
        <p:spPr>
          <a:xfrm>
            <a:off x="6921294" y="608135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63832-3318-4AC3-8394-DAC6A618508D}"/>
              </a:ext>
            </a:extLst>
          </p:cNvPr>
          <p:cNvSpPr/>
          <p:nvPr/>
        </p:nvSpPr>
        <p:spPr>
          <a:xfrm>
            <a:off x="7306506" y="60768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6696F81-83FE-4DD6-884E-A8E6EE94C2DF}"/>
              </a:ext>
            </a:extLst>
          </p:cNvPr>
          <p:cNvSpPr/>
          <p:nvPr/>
        </p:nvSpPr>
        <p:spPr>
          <a:xfrm>
            <a:off x="7674331" y="607606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6FEF753-71A7-4BC0-8832-FA3941C9B711}"/>
              </a:ext>
            </a:extLst>
          </p:cNvPr>
          <p:cNvSpPr/>
          <p:nvPr/>
        </p:nvSpPr>
        <p:spPr>
          <a:xfrm>
            <a:off x="8059543" y="607156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1C5743D-5868-4C92-970E-45760C8322D8}"/>
              </a:ext>
            </a:extLst>
          </p:cNvPr>
          <p:cNvSpPr/>
          <p:nvPr/>
        </p:nvSpPr>
        <p:spPr>
          <a:xfrm>
            <a:off x="8435614" y="60665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F9EF600-90E7-4894-9E85-23F76AF2600F}"/>
              </a:ext>
            </a:extLst>
          </p:cNvPr>
          <p:cNvSpPr/>
          <p:nvPr/>
        </p:nvSpPr>
        <p:spPr>
          <a:xfrm>
            <a:off x="8799299" y="60650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B5BED0B-C019-4847-9B52-88ABCA41E091}"/>
              </a:ext>
            </a:extLst>
          </p:cNvPr>
          <p:cNvSpPr/>
          <p:nvPr/>
        </p:nvSpPr>
        <p:spPr>
          <a:xfrm>
            <a:off x="9184511" y="60605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221A7B-AC59-42A4-B4C6-3ADD1DB4BC87}"/>
              </a:ext>
            </a:extLst>
          </p:cNvPr>
          <p:cNvSpPr/>
          <p:nvPr/>
        </p:nvSpPr>
        <p:spPr>
          <a:xfrm>
            <a:off x="9552336" y="605975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25BDAE-DBF5-49E8-BACE-38B9D1B1F4AB}"/>
              </a:ext>
            </a:extLst>
          </p:cNvPr>
          <p:cNvCxnSpPr>
            <a:cxnSpLocks/>
          </p:cNvCxnSpPr>
          <p:nvPr/>
        </p:nvCxnSpPr>
        <p:spPr>
          <a:xfrm>
            <a:off x="4868722" y="4905215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E463680-774C-4C24-B02B-8C094F197E8F}"/>
              </a:ext>
            </a:extLst>
          </p:cNvPr>
          <p:cNvSpPr/>
          <p:nvPr/>
        </p:nvSpPr>
        <p:spPr>
          <a:xfrm>
            <a:off x="1337963" y="5351935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C7FC30A-E629-48AA-B10B-18A87684A842}"/>
              </a:ext>
            </a:extLst>
          </p:cNvPr>
          <p:cNvSpPr/>
          <p:nvPr/>
        </p:nvSpPr>
        <p:spPr>
          <a:xfrm>
            <a:off x="1323635" y="584289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Q3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D387B4A-5D3D-42AE-8B30-5E85C6404620}"/>
              </a:ext>
            </a:extLst>
          </p:cNvPr>
          <p:cNvCxnSpPr>
            <a:cxnSpLocks/>
          </p:cNvCxnSpPr>
          <p:nvPr/>
        </p:nvCxnSpPr>
        <p:spPr>
          <a:xfrm>
            <a:off x="5623400" y="5807052"/>
            <a:ext cx="0" cy="32004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305D206-A3AD-4B06-A254-FCEF29580EDB}"/>
              </a:ext>
            </a:extLst>
          </p:cNvPr>
          <p:cNvSpPr/>
          <p:nvPr/>
        </p:nvSpPr>
        <p:spPr>
          <a:xfrm>
            <a:off x="9793907" y="6430406"/>
            <a:ext cx="1630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(not arrival time)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CE90A23-0137-471E-BC3B-22FF49109E9C}"/>
              </a:ext>
            </a:extLst>
          </p:cNvPr>
          <p:cNvCxnSpPr>
            <a:cxnSpLocks/>
          </p:cNvCxnSpPr>
          <p:nvPr/>
        </p:nvCxnSpPr>
        <p:spPr>
          <a:xfrm>
            <a:off x="5628710" y="5358686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DC1DBFE-E248-45AF-8FBD-AD3F9FD96848}"/>
              </a:ext>
            </a:extLst>
          </p:cNvPr>
          <p:cNvCxnSpPr>
            <a:cxnSpLocks/>
          </p:cNvCxnSpPr>
          <p:nvPr/>
        </p:nvCxnSpPr>
        <p:spPr>
          <a:xfrm>
            <a:off x="6001129" y="4905215"/>
            <a:ext cx="0" cy="320040"/>
          </a:xfrm>
          <a:prstGeom prst="straightConnector1">
            <a:avLst/>
          </a:prstGeom>
          <a:ln w="60325">
            <a:solidFill>
              <a:schemeClr val="accent4">
                <a:lumMod val="20000"/>
                <a:lumOff val="8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27A0EFE-05B3-495E-8F9C-F267A5092350}"/>
              </a:ext>
            </a:extLst>
          </p:cNvPr>
          <p:cNvCxnSpPr>
            <a:cxnSpLocks/>
          </p:cNvCxnSpPr>
          <p:nvPr/>
        </p:nvCxnSpPr>
        <p:spPr>
          <a:xfrm>
            <a:off x="7138683" y="5352550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109612A-62BD-439B-AF96-FFE8FB2C13EB}"/>
              </a:ext>
            </a:extLst>
          </p:cNvPr>
          <p:cNvCxnSpPr>
            <a:cxnSpLocks/>
          </p:cNvCxnSpPr>
          <p:nvPr/>
        </p:nvCxnSpPr>
        <p:spPr>
          <a:xfrm>
            <a:off x="7136474" y="5812839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E21194E-B9B3-4773-B43A-CBA17D948F6D}"/>
              </a:ext>
            </a:extLst>
          </p:cNvPr>
          <p:cNvCxnSpPr>
            <a:cxnSpLocks/>
          </p:cNvCxnSpPr>
          <p:nvPr/>
        </p:nvCxnSpPr>
        <p:spPr>
          <a:xfrm>
            <a:off x="7163929" y="5885521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EBDA88B-08A3-41B8-BA6A-DED057E031B8}"/>
              </a:ext>
            </a:extLst>
          </p:cNvPr>
          <p:cNvCxnSpPr>
            <a:cxnSpLocks/>
          </p:cNvCxnSpPr>
          <p:nvPr/>
        </p:nvCxnSpPr>
        <p:spPr>
          <a:xfrm>
            <a:off x="7171454" y="5435116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63628FA-07BA-4580-A716-F340F6C0D8E3}"/>
              </a:ext>
            </a:extLst>
          </p:cNvPr>
          <p:cNvCxnSpPr>
            <a:cxnSpLocks/>
          </p:cNvCxnSpPr>
          <p:nvPr/>
        </p:nvCxnSpPr>
        <p:spPr>
          <a:xfrm>
            <a:off x="7888349" y="4904823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6E0DB7-5BE3-4076-9683-503FD235013E}"/>
              </a:ext>
            </a:extLst>
          </p:cNvPr>
          <p:cNvCxnSpPr>
            <a:cxnSpLocks/>
          </p:cNvCxnSpPr>
          <p:nvPr/>
        </p:nvCxnSpPr>
        <p:spPr>
          <a:xfrm>
            <a:off x="8640189" y="5351935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D923373-139B-4880-9DFE-91221800A403}"/>
              </a:ext>
            </a:extLst>
          </p:cNvPr>
          <p:cNvCxnSpPr>
            <a:cxnSpLocks/>
          </p:cNvCxnSpPr>
          <p:nvPr/>
        </p:nvCxnSpPr>
        <p:spPr>
          <a:xfrm>
            <a:off x="8640189" y="5807477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F728CA18-4FC9-4D99-8632-815CB8F3DA3E}"/>
              </a:ext>
            </a:extLst>
          </p:cNvPr>
          <p:cNvSpPr/>
          <p:nvPr/>
        </p:nvSpPr>
        <p:spPr>
          <a:xfrm rot="1065496">
            <a:off x="5446376" y="4714510"/>
            <a:ext cx="734035" cy="1595217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C92C3F-3200-4245-A085-0973B6E51A5F}"/>
              </a:ext>
            </a:extLst>
          </p:cNvPr>
          <p:cNvSpPr/>
          <p:nvPr/>
        </p:nvSpPr>
        <p:spPr>
          <a:xfrm>
            <a:off x="7598792" y="5684816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6FAA48-C886-4C81-A1FB-31F46F58F8C6}"/>
              </a:ext>
            </a:extLst>
          </p:cNvPr>
          <p:cNvSpPr/>
          <p:nvPr/>
        </p:nvSpPr>
        <p:spPr>
          <a:xfrm>
            <a:off x="7612105" y="5245985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B762841-079A-4B0C-8F63-FA7950FFCE67}"/>
              </a:ext>
            </a:extLst>
          </p:cNvPr>
          <p:cNvCxnSpPr>
            <a:cxnSpLocks/>
          </p:cNvCxnSpPr>
          <p:nvPr/>
        </p:nvCxnSpPr>
        <p:spPr>
          <a:xfrm>
            <a:off x="7892923" y="4974772"/>
            <a:ext cx="10977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844D00D-29F5-4390-B81D-A255208E2732}"/>
              </a:ext>
            </a:extLst>
          </p:cNvPr>
          <p:cNvCxnSpPr>
            <a:cxnSpLocks/>
          </p:cNvCxnSpPr>
          <p:nvPr/>
        </p:nvCxnSpPr>
        <p:spPr>
          <a:xfrm>
            <a:off x="9009686" y="4904823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F6F4C55-07AB-4607-A6CE-E471E739D52B}"/>
              </a:ext>
            </a:extLst>
          </p:cNvPr>
          <p:cNvSpPr/>
          <p:nvPr/>
        </p:nvSpPr>
        <p:spPr>
          <a:xfrm>
            <a:off x="8172714" y="4778322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6BCC94-0579-4914-A175-B6788846FFAD}"/>
              </a:ext>
            </a:extLst>
          </p:cNvPr>
          <p:cNvCxnSpPr>
            <a:cxnSpLocks/>
          </p:cNvCxnSpPr>
          <p:nvPr/>
        </p:nvCxnSpPr>
        <p:spPr>
          <a:xfrm>
            <a:off x="5851136" y="4905161"/>
            <a:ext cx="309003" cy="309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A58423-B3DC-4042-BCE3-EE5CF14ABE09}"/>
              </a:ext>
            </a:extLst>
          </p:cNvPr>
          <p:cNvCxnSpPr>
            <a:cxnSpLocks/>
          </p:cNvCxnSpPr>
          <p:nvPr/>
        </p:nvCxnSpPr>
        <p:spPr>
          <a:xfrm flipH="1">
            <a:off x="5838341" y="4913066"/>
            <a:ext cx="312862" cy="295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BF8251-F258-84C3-4BDA-9B992368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6B4-5574-4AF2-ABC0-E0EAA2E9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r>
              <a:rPr lang="en-US" b="1" dirty="0">
                <a:solidFill>
                  <a:srgbClr val="FF0000"/>
                </a:solidFill>
              </a:rPr>
              <a:t> ROS</a:t>
            </a:r>
            <a:r>
              <a:rPr lang="en-US" b="1" dirty="0"/>
              <a:t> Synchronization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8755-C8FC-48AC-8783-2927FF41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931"/>
            <a:ext cx="10823295" cy="4796032"/>
          </a:xfrm>
        </p:spPr>
        <p:txBody>
          <a:bodyPr/>
          <a:lstStyle/>
          <a:p>
            <a:r>
              <a:rPr lang="en-US" altLang="zh-CN" dirty="0"/>
              <a:t>The selected set may turn out to be “wrong”</a:t>
            </a:r>
          </a:p>
          <a:p>
            <a:pPr lvl="1"/>
            <a:r>
              <a:rPr lang="en-US" dirty="0"/>
              <a:t>A message may have larger timestamp than predicted</a:t>
            </a:r>
          </a:p>
          <a:p>
            <a:r>
              <a:rPr lang="en-US" dirty="0"/>
              <a:t>In this case, change the selected set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F0AF7-E285-47A2-BDF6-35ACB1EAB07F}"/>
              </a:ext>
            </a:extLst>
          </p:cNvPr>
          <p:cNvCxnSpPr/>
          <p:nvPr/>
        </p:nvCxnSpPr>
        <p:spPr>
          <a:xfrm>
            <a:off x="2056579" y="5224863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FDC96C-2B69-4AE9-B090-A2DEB35512F6}"/>
              </a:ext>
            </a:extLst>
          </p:cNvPr>
          <p:cNvSpPr/>
          <p:nvPr/>
        </p:nvSpPr>
        <p:spPr>
          <a:xfrm>
            <a:off x="10012476" y="6196007"/>
            <a:ext cx="107914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/>
              <a:t>timestamp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AB00C6-8937-478C-A070-C079B16AEA25}"/>
              </a:ext>
            </a:extLst>
          </p:cNvPr>
          <p:cNvCxnSpPr/>
          <p:nvPr/>
        </p:nvCxnSpPr>
        <p:spPr>
          <a:xfrm>
            <a:off x="2054917" y="6126245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8D390-3081-4B15-AF10-9106475EA7D4}"/>
              </a:ext>
            </a:extLst>
          </p:cNvPr>
          <p:cNvCxnSpPr/>
          <p:nvPr/>
        </p:nvCxnSpPr>
        <p:spPr>
          <a:xfrm>
            <a:off x="2054917" y="5672590"/>
            <a:ext cx="8001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A0E71E-DB36-4577-BF15-EA66D045D380}"/>
              </a:ext>
            </a:extLst>
          </p:cNvPr>
          <p:cNvSpPr/>
          <p:nvPr/>
        </p:nvSpPr>
        <p:spPr>
          <a:xfrm>
            <a:off x="1337963" y="486098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C645EE-877F-4DAE-8CC6-6C98390A7E79}"/>
              </a:ext>
            </a:extLst>
          </p:cNvPr>
          <p:cNvSpPr/>
          <p:nvPr/>
        </p:nvSpPr>
        <p:spPr>
          <a:xfrm>
            <a:off x="2086544" y="61049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5D0273-5F17-4827-92E4-111C4D28C0C2}"/>
              </a:ext>
            </a:extLst>
          </p:cNvPr>
          <p:cNvCxnSpPr/>
          <p:nvPr/>
        </p:nvCxnSpPr>
        <p:spPr>
          <a:xfrm>
            <a:off x="2231769" y="602566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A6B9FB-34BE-437B-B8E6-DC0978E33C39}"/>
              </a:ext>
            </a:extLst>
          </p:cNvPr>
          <p:cNvCxnSpPr/>
          <p:nvPr/>
        </p:nvCxnSpPr>
        <p:spPr>
          <a:xfrm>
            <a:off x="2231769" y="5578636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1C2B4F-2034-4D35-BA82-570BD4F77102}"/>
              </a:ext>
            </a:extLst>
          </p:cNvPr>
          <p:cNvCxnSpPr/>
          <p:nvPr/>
        </p:nvCxnSpPr>
        <p:spPr>
          <a:xfrm>
            <a:off x="2229229" y="5130909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DE5EF8-0624-428C-A34B-031E06755545}"/>
              </a:ext>
            </a:extLst>
          </p:cNvPr>
          <p:cNvCxnSpPr/>
          <p:nvPr/>
        </p:nvCxnSpPr>
        <p:spPr>
          <a:xfrm>
            <a:off x="261022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BAACD4-40C6-46F9-B24C-D8F071B2673B}"/>
              </a:ext>
            </a:extLst>
          </p:cNvPr>
          <p:cNvCxnSpPr/>
          <p:nvPr/>
        </p:nvCxnSpPr>
        <p:spPr>
          <a:xfrm>
            <a:off x="261022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E50D89-649A-439B-A7A3-444FD011618F}"/>
              </a:ext>
            </a:extLst>
          </p:cNvPr>
          <p:cNvCxnSpPr/>
          <p:nvPr/>
        </p:nvCxnSpPr>
        <p:spPr>
          <a:xfrm>
            <a:off x="260768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77D354-0973-4C54-9BF1-454ADE89264E}"/>
              </a:ext>
            </a:extLst>
          </p:cNvPr>
          <p:cNvCxnSpPr/>
          <p:nvPr/>
        </p:nvCxnSpPr>
        <p:spPr>
          <a:xfrm>
            <a:off x="2986149" y="60269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046006-D406-459E-B55D-033A76C1B814}"/>
              </a:ext>
            </a:extLst>
          </p:cNvPr>
          <p:cNvCxnSpPr/>
          <p:nvPr/>
        </p:nvCxnSpPr>
        <p:spPr>
          <a:xfrm>
            <a:off x="2986149" y="55799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A3088E-D49D-4BF9-A619-4D0295B8CDC5}"/>
              </a:ext>
            </a:extLst>
          </p:cNvPr>
          <p:cNvCxnSpPr/>
          <p:nvPr/>
        </p:nvCxnSpPr>
        <p:spPr>
          <a:xfrm>
            <a:off x="2983609" y="51321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96F3E0-C158-4E36-B374-5E6783D963A8}"/>
              </a:ext>
            </a:extLst>
          </p:cNvPr>
          <p:cNvCxnSpPr/>
          <p:nvPr/>
        </p:nvCxnSpPr>
        <p:spPr>
          <a:xfrm>
            <a:off x="336460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2FCC9A-52F0-4E1D-BC29-A891887C7329}"/>
              </a:ext>
            </a:extLst>
          </p:cNvPr>
          <p:cNvCxnSpPr/>
          <p:nvPr/>
        </p:nvCxnSpPr>
        <p:spPr>
          <a:xfrm>
            <a:off x="336460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73713F-F4C4-4A74-A30B-1ACEF175E5DC}"/>
              </a:ext>
            </a:extLst>
          </p:cNvPr>
          <p:cNvCxnSpPr/>
          <p:nvPr/>
        </p:nvCxnSpPr>
        <p:spPr>
          <a:xfrm>
            <a:off x="336206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5BB26F-8EF5-49B8-8C13-98EEEB131D7D}"/>
              </a:ext>
            </a:extLst>
          </p:cNvPr>
          <p:cNvCxnSpPr/>
          <p:nvPr/>
        </p:nvCxnSpPr>
        <p:spPr>
          <a:xfrm>
            <a:off x="3740529" y="60335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F452F-D8AC-400E-9D9A-A729E513475D}"/>
              </a:ext>
            </a:extLst>
          </p:cNvPr>
          <p:cNvCxnSpPr/>
          <p:nvPr/>
        </p:nvCxnSpPr>
        <p:spPr>
          <a:xfrm>
            <a:off x="3740529" y="55865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90A909-DA17-4CC2-920B-8F7A2C6EA557}"/>
              </a:ext>
            </a:extLst>
          </p:cNvPr>
          <p:cNvCxnSpPr/>
          <p:nvPr/>
        </p:nvCxnSpPr>
        <p:spPr>
          <a:xfrm>
            <a:off x="3737989" y="51388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0BBC0F-04C3-4229-96A7-C17C84F9DF8B}"/>
              </a:ext>
            </a:extLst>
          </p:cNvPr>
          <p:cNvCxnSpPr/>
          <p:nvPr/>
        </p:nvCxnSpPr>
        <p:spPr>
          <a:xfrm>
            <a:off x="411898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3B515-5CBC-4462-93A8-AD0E062EA6A4}"/>
              </a:ext>
            </a:extLst>
          </p:cNvPr>
          <p:cNvCxnSpPr/>
          <p:nvPr/>
        </p:nvCxnSpPr>
        <p:spPr>
          <a:xfrm>
            <a:off x="411898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A23B601-A1B8-4AFF-A37C-039F555D0DF2}"/>
              </a:ext>
            </a:extLst>
          </p:cNvPr>
          <p:cNvCxnSpPr/>
          <p:nvPr/>
        </p:nvCxnSpPr>
        <p:spPr>
          <a:xfrm>
            <a:off x="411644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BD521D-D811-463D-A56C-2916086F536E}"/>
              </a:ext>
            </a:extLst>
          </p:cNvPr>
          <p:cNvCxnSpPr/>
          <p:nvPr/>
        </p:nvCxnSpPr>
        <p:spPr>
          <a:xfrm>
            <a:off x="4494909" y="60348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702D3F-5CBA-400C-AA12-C2048E04CB6B}"/>
              </a:ext>
            </a:extLst>
          </p:cNvPr>
          <p:cNvCxnSpPr/>
          <p:nvPr/>
        </p:nvCxnSpPr>
        <p:spPr>
          <a:xfrm>
            <a:off x="4494909" y="55878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0B6B3D-5394-45B4-BFAA-4107A05CD671}"/>
              </a:ext>
            </a:extLst>
          </p:cNvPr>
          <p:cNvCxnSpPr/>
          <p:nvPr/>
        </p:nvCxnSpPr>
        <p:spPr>
          <a:xfrm>
            <a:off x="4492369" y="51400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69A902-4B65-4467-906E-0BDC8E3888B9}"/>
              </a:ext>
            </a:extLst>
          </p:cNvPr>
          <p:cNvCxnSpPr/>
          <p:nvPr/>
        </p:nvCxnSpPr>
        <p:spPr>
          <a:xfrm>
            <a:off x="487336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D3F1D6-B8DB-4914-8F6C-D76D2D62C9F4}"/>
              </a:ext>
            </a:extLst>
          </p:cNvPr>
          <p:cNvCxnSpPr/>
          <p:nvPr/>
        </p:nvCxnSpPr>
        <p:spPr>
          <a:xfrm>
            <a:off x="487336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B26315-EE45-4EBC-A42D-6C82EFECA6BD}"/>
              </a:ext>
            </a:extLst>
          </p:cNvPr>
          <p:cNvCxnSpPr/>
          <p:nvPr/>
        </p:nvCxnSpPr>
        <p:spPr>
          <a:xfrm>
            <a:off x="487082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9FB9EBB-C7B3-44C5-8E62-5475A9150F5F}"/>
              </a:ext>
            </a:extLst>
          </p:cNvPr>
          <p:cNvCxnSpPr/>
          <p:nvPr/>
        </p:nvCxnSpPr>
        <p:spPr>
          <a:xfrm>
            <a:off x="5249289" y="604146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7DAB29C-FBCB-4784-85CC-F101726D9903}"/>
              </a:ext>
            </a:extLst>
          </p:cNvPr>
          <p:cNvCxnSpPr/>
          <p:nvPr/>
        </p:nvCxnSpPr>
        <p:spPr>
          <a:xfrm>
            <a:off x="5249289" y="559444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3EC100-319C-47B0-8EE5-73CA23F9CD98}"/>
              </a:ext>
            </a:extLst>
          </p:cNvPr>
          <p:cNvCxnSpPr/>
          <p:nvPr/>
        </p:nvCxnSpPr>
        <p:spPr>
          <a:xfrm>
            <a:off x="5246749" y="514671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E98403-48D7-46FB-8ED2-D06777032F6A}"/>
              </a:ext>
            </a:extLst>
          </p:cNvPr>
          <p:cNvCxnSpPr/>
          <p:nvPr/>
        </p:nvCxnSpPr>
        <p:spPr>
          <a:xfrm>
            <a:off x="5249289" y="603102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AF3169-4FDE-4A69-AF73-B42C2A4F9C47}"/>
              </a:ext>
            </a:extLst>
          </p:cNvPr>
          <p:cNvCxnSpPr/>
          <p:nvPr/>
        </p:nvCxnSpPr>
        <p:spPr>
          <a:xfrm>
            <a:off x="5249289" y="558399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A3FC2B1-44D7-44F9-9C73-E4D0102760B3}"/>
              </a:ext>
            </a:extLst>
          </p:cNvPr>
          <p:cNvCxnSpPr/>
          <p:nvPr/>
        </p:nvCxnSpPr>
        <p:spPr>
          <a:xfrm>
            <a:off x="5246749" y="513627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DC0F3EE-083D-48EE-AA6D-AB3F5A786467}"/>
              </a:ext>
            </a:extLst>
          </p:cNvPr>
          <p:cNvCxnSpPr/>
          <p:nvPr/>
        </p:nvCxnSpPr>
        <p:spPr>
          <a:xfrm>
            <a:off x="562774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2940954-1F05-4A29-92DF-812A5B0C0B21}"/>
              </a:ext>
            </a:extLst>
          </p:cNvPr>
          <p:cNvCxnSpPr/>
          <p:nvPr/>
        </p:nvCxnSpPr>
        <p:spPr>
          <a:xfrm>
            <a:off x="562774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855E4-AA42-4B31-B8C2-55DE73D23D45}"/>
              </a:ext>
            </a:extLst>
          </p:cNvPr>
          <p:cNvCxnSpPr/>
          <p:nvPr/>
        </p:nvCxnSpPr>
        <p:spPr>
          <a:xfrm>
            <a:off x="562520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EB2FF2-E141-4D5E-9EC4-B5415CF1E4F8}"/>
              </a:ext>
            </a:extLst>
          </p:cNvPr>
          <p:cNvCxnSpPr/>
          <p:nvPr/>
        </p:nvCxnSpPr>
        <p:spPr>
          <a:xfrm>
            <a:off x="6003669" y="603229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0E4299-74DC-46C4-97AF-8A6737B0C8AE}"/>
              </a:ext>
            </a:extLst>
          </p:cNvPr>
          <p:cNvCxnSpPr/>
          <p:nvPr/>
        </p:nvCxnSpPr>
        <p:spPr>
          <a:xfrm>
            <a:off x="6003669" y="558527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5D3E01-9E64-4DEF-B9EF-C76089723E1C}"/>
              </a:ext>
            </a:extLst>
          </p:cNvPr>
          <p:cNvCxnSpPr/>
          <p:nvPr/>
        </p:nvCxnSpPr>
        <p:spPr>
          <a:xfrm>
            <a:off x="6001129" y="513754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440D0E-CBF6-4418-B827-DD8ED9CE8EAE}"/>
              </a:ext>
            </a:extLst>
          </p:cNvPr>
          <p:cNvCxnSpPr/>
          <p:nvPr/>
        </p:nvCxnSpPr>
        <p:spPr>
          <a:xfrm>
            <a:off x="638212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DD0C037-6858-4C94-A9C1-15A8F0663FE7}"/>
              </a:ext>
            </a:extLst>
          </p:cNvPr>
          <p:cNvCxnSpPr/>
          <p:nvPr/>
        </p:nvCxnSpPr>
        <p:spPr>
          <a:xfrm>
            <a:off x="638212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67536C-BF23-4AC7-9458-D17BCF8E6287}"/>
              </a:ext>
            </a:extLst>
          </p:cNvPr>
          <p:cNvCxnSpPr/>
          <p:nvPr/>
        </p:nvCxnSpPr>
        <p:spPr>
          <a:xfrm>
            <a:off x="637958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82848B-4B6D-4910-809E-A3EC62C7ECED}"/>
              </a:ext>
            </a:extLst>
          </p:cNvPr>
          <p:cNvCxnSpPr/>
          <p:nvPr/>
        </p:nvCxnSpPr>
        <p:spPr>
          <a:xfrm>
            <a:off x="6758049" y="603892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1634836-74BD-49B3-BEB1-CCDCC9B2CA39}"/>
              </a:ext>
            </a:extLst>
          </p:cNvPr>
          <p:cNvCxnSpPr/>
          <p:nvPr/>
        </p:nvCxnSpPr>
        <p:spPr>
          <a:xfrm>
            <a:off x="6758049" y="559190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44381E-652E-4498-8F85-7282B4DFE35C}"/>
              </a:ext>
            </a:extLst>
          </p:cNvPr>
          <p:cNvCxnSpPr/>
          <p:nvPr/>
        </p:nvCxnSpPr>
        <p:spPr>
          <a:xfrm>
            <a:off x="6755509" y="514417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28050B-3C0D-4458-A163-BD32A0DDD6D0}"/>
              </a:ext>
            </a:extLst>
          </p:cNvPr>
          <p:cNvCxnSpPr/>
          <p:nvPr/>
        </p:nvCxnSpPr>
        <p:spPr>
          <a:xfrm>
            <a:off x="713650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445024-F483-4DE8-B78E-1E1395F2DAA0}"/>
              </a:ext>
            </a:extLst>
          </p:cNvPr>
          <p:cNvCxnSpPr/>
          <p:nvPr/>
        </p:nvCxnSpPr>
        <p:spPr>
          <a:xfrm>
            <a:off x="713650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C91EF24-31B2-4FDA-8B91-7B1FC1763793}"/>
              </a:ext>
            </a:extLst>
          </p:cNvPr>
          <p:cNvCxnSpPr/>
          <p:nvPr/>
        </p:nvCxnSpPr>
        <p:spPr>
          <a:xfrm>
            <a:off x="713396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FE329F5-58A5-460C-B44A-E882B397DF27}"/>
              </a:ext>
            </a:extLst>
          </p:cNvPr>
          <p:cNvCxnSpPr/>
          <p:nvPr/>
        </p:nvCxnSpPr>
        <p:spPr>
          <a:xfrm>
            <a:off x="7512429" y="604019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587353-4E1D-4B1B-B998-B4A8F675E8F3}"/>
              </a:ext>
            </a:extLst>
          </p:cNvPr>
          <p:cNvCxnSpPr/>
          <p:nvPr/>
        </p:nvCxnSpPr>
        <p:spPr>
          <a:xfrm>
            <a:off x="7512429" y="559317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931152-3948-49A5-8F7E-4BA8F42CD5CA}"/>
              </a:ext>
            </a:extLst>
          </p:cNvPr>
          <p:cNvCxnSpPr/>
          <p:nvPr/>
        </p:nvCxnSpPr>
        <p:spPr>
          <a:xfrm>
            <a:off x="7509889" y="514544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022B274-0FDF-48B3-8B90-2511E0B082EF}"/>
              </a:ext>
            </a:extLst>
          </p:cNvPr>
          <p:cNvCxnSpPr/>
          <p:nvPr/>
        </p:nvCxnSpPr>
        <p:spPr>
          <a:xfrm>
            <a:off x="789088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17C37C-DA1E-4D1E-B063-FF36B8903980}"/>
              </a:ext>
            </a:extLst>
          </p:cNvPr>
          <p:cNvCxnSpPr/>
          <p:nvPr/>
        </p:nvCxnSpPr>
        <p:spPr>
          <a:xfrm>
            <a:off x="789088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2EC4B90-EA49-4944-9A10-34E2F717E95E}"/>
              </a:ext>
            </a:extLst>
          </p:cNvPr>
          <p:cNvCxnSpPr/>
          <p:nvPr/>
        </p:nvCxnSpPr>
        <p:spPr>
          <a:xfrm>
            <a:off x="788834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99282B2-0DAF-45DA-891C-89B0F12B82BD}"/>
              </a:ext>
            </a:extLst>
          </p:cNvPr>
          <p:cNvCxnSpPr/>
          <p:nvPr/>
        </p:nvCxnSpPr>
        <p:spPr>
          <a:xfrm>
            <a:off x="8266809" y="6046827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8145D0-E7FA-41AA-84DB-CED9518DF478}"/>
              </a:ext>
            </a:extLst>
          </p:cNvPr>
          <p:cNvCxnSpPr/>
          <p:nvPr/>
        </p:nvCxnSpPr>
        <p:spPr>
          <a:xfrm>
            <a:off x="8266809" y="5599802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C93C9-05CD-4AEC-9BBA-7217F8D24B3C}"/>
              </a:ext>
            </a:extLst>
          </p:cNvPr>
          <p:cNvCxnSpPr/>
          <p:nvPr/>
        </p:nvCxnSpPr>
        <p:spPr>
          <a:xfrm>
            <a:off x="8264269" y="515207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F5FB112-29FD-404C-A1CE-32D0C310E443}"/>
              </a:ext>
            </a:extLst>
          </p:cNvPr>
          <p:cNvCxnSpPr/>
          <p:nvPr/>
        </p:nvCxnSpPr>
        <p:spPr>
          <a:xfrm>
            <a:off x="826680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AC3333-B25D-4CE4-83FA-745434D7135B}"/>
              </a:ext>
            </a:extLst>
          </p:cNvPr>
          <p:cNvCxnSpPr/>
          <p:nvPr/>
        </p:nvCxnSpPr>
        <p:spPr>
          <a:xfrm>
            <a:off x="826680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45616B6-AC23-44F5-995B-3EEB7F436343}"/>
              </a:ext>
            </a:extLst>
          </p:cNvPr>
          <p:cNvCxnSpPr/>
          <p:nvPr/>
        </p:nvCxnSpPr>
        <p:spPr>
          <a:xfrm>
            <a:off x="826426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2BF82B-5D71-45B9-9AA8-D97508677557}"/>
              </a:ext>
            </a:extLst>
          </p:cNvPr>
          <p:cNvCxnSpPr/>
          <p:nvPr/>
        </p:nvCxnSpPr>
        <p:spPr>
          <a:xfrm>
            <a:off x="8642729" y="603533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6BFEE1-124D-4883-9510-B12C4B90D787}"/>
              </a:ext>
            </a:extLst>
          </p:cNvPr>
          <p:cNvCxnSpPr/>
          <p:nvPr/>
        </p:nvCxnSpPr>
        <p:spPr>
          <a:xfrm>
            <a:off x="8642729" y="558830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6513DC-763D-4CFD-BD6E-37648AF96F38}"/>
              </a:ext>
            </a:extLst>
          </p:cNvPr>
          <p:cNvCxnSpPr/>
          <p:nvPr/>
        </p:nvCxnSpPr>
        <p:spPr>
          <a:xfrm>
            <a:off x="8640189" y="514058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320FD5-8256-4C3F-8C4B-84533398C002}"/>
              </a:ext>
            </a:extLst>
          </p:cNvPr>
          <p:cNvCxnSpPr/>
          <p:nvPr/>
        </p:nvCxnSpPr>
        <p:spPr>
          <a:xfrm>
            <a:off x="902118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18DE0D-B785-4DA4-82FF-0B4AF798C9FA}"/>
              </a:ext>
            </a:extLst>
          </p:cNvPr>
          <p:cNvCxnSpPr/>
          <p:nvPr/>
        </p:nvCxnSpPr>
        <p:spPr>
          <a:xfrm>
            <a:off x="902118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CC261E-DDC1-4381-B02B-2254D4C9F232}"/>
              </a:ext>
            </a:extLst>
          </p:cNvPr>
          <p:cNvCxnSpPr/>
          <p:nvPr/>
        </p:nvCxnSpPr>
        <p:spPr>
          <a:xfrm>
            <a:off x="901864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A6204B7-7DBE-4C49-BCCE-3E12681BAD2E}"/>
              </a:ext>
            </a:extLst>
          </p:cNvPr>
          <p:cNvCxnSpPr/>
          <p:nvPr/>
        </p:nvCxnSpPr>
        <p:spPr>
          <a:xfrm>
            <a:off x="9397109" y="604196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3A8E39-1BB1-49A6-928F-3E133B4B46DC}"/>
              </a:ext>
            </a:extLst>
          </p:cNvPr>
          <p:cNvCxnSpPr/>
          <p:nvPr/>
        </p:nvCxnSpPr>
        <p:spPr>
          <a:xfrm>
            <a:off x="9397109" y="5594938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18260F7-ABF5-4260-9491-72F71195189C}"/>
              </a:ext>
            </a:extLst>
          </p:cNvPr>
          <p:cNvCxnSpPr/>
          <p:nvPr/>
        </p:nvCxnSpPr>
        <p:spPr>
          <a:xfrm>
            <a:off x="9394569" y="5147211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8BA7D4-674B-4EC7-A672-51091EABAEEB}"/>
              </a:ext>
            </a:extLst>
          </p:cNvPr>
          <p:cNvCxnSpPr/>
          <p:nvPr/>
        </p:nvCxnSpPr>
        <p:spPr>
          <a:xfrm>
            <a:off x="9775569" y="6043235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0E8B8B3-7330-4644-B018-BA72869ADC67}"/>
              </a:ext>
            </a:extLst>
          </p:cNvPr>
          <p:cNvCxnSpPr/>
          <p:nvPr/>
        </p:nvCxnSpPr>
        <p:spPr>
          <a:xfrm>
            <a:off x="9775569" y="5596210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4B357D4-D6A9-40AF-8E12-CD06B8FCAE8B}"/>
              </a:ext>
            </a:extLst>
          </p:cNvPr>
          <p:cNvCxnSpPr/>
          <p:nvPr/>
        </p:nvCxnSpPr>
        <p:spPr>
          <a:xfrm>
            <a:off x="9773029" y="5148483"/>
            <a:ext cx="0" cy="9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818CED-161D-4731-8589-26CF948DE600}"/>
              </a:ext>
            </a:extLst>
          </p:cNvPr>
          <p:cNvSpPr/>
          <p:nvPr/>
        </p:nvSpPr>
        <p:spPr>
          <a:xfrm>
            <a:off x="2456846" y="61004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E51E5F-9A0E-4C54-BBE1-524703A8BF08}"/>
              </a:ext>
            </a:extLst>
          </p:cNvPr>
          <p:cNvSpPr/>
          <p:nvPr/>
        </p:nvSpPr>
        <p:spPr>
          <a:xfrm>
            <a:off x="2837847" y="610883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3B9ABF-3D19-484D-A74B-D7A25CD3E4EC}"/>
              </a:ext>
            </a:extLst>
          </p:cNvPr>
          <p:cNvSpPr/>
          <p:nvPr/>
        </p:nvSpPr>
        <p:spPr>
          <a:xfrm>
            <a:off x="3218610" y="60990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113DEC-A18E-4133-92C3-39FD930638D7}"/>
              </a:ext>
            </a:extLst>
          </p:cNvPr>
          <p:cNvSpPr/>
          <p:nvPr/>
        </p:nvSpPr>
        <p:spPr>
          <a:xfrm>
            <a:off x="3588912" y="60945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72F0DA5-F37D-4FA3-909F-57C0C3B4CEFC}"/>
              </a:ext>
            </a:extLst>
          </p:cNvPr>
          <p:cNvSpPr/>
          <p:nvPr/>
        </p:nvSpPr>
        <p:spPr>
          <a:xfrm>
            <a:off x="3969913" y="6102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D4DE6C4-8C50-460E-937E-45B1636E0868}"/>
              </a:ext>
            </a:extLst>
          </p:cNvPr>
          <p:cNvSpPr/>
          <p:nvPr/>
        </p:nvSpPr>
        <p:spPr>
          <a:xfrm>
            <a:off x="4346934" y="60986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C0168BE-3907-4569-8F08-91E22B00CA3C}"/>
              </a:ext>
            </a:extLst>
          </p:cNvPr>
          <p:cNvSpPr/>
          <p:nvPr/>
        </p:nvSpPr>
        <p:spPr>
          <a:xfrm>
            <a:off x="4717236" y="60941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25EAD5-9225-4AA4-9A4A-B86ABAE75E32}"/>
              </a:ext>
            </a:extLst>
          </p:cNvPr>
          <p:cNvSpPr/>
          <p:nvPr/>
        </p:nvSpPr>
        <p:spPr>
          <a:xfrm>
            <a:off x="5098237" y="61025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A3EEAFA-0266-4EA0-93C3-C3F3B4AC8284}"/>
              </a:ext>
            </a:extLst>
          </p:cNvPr>
          <p:cNvSpPr/>
          <p:nvPr/>
        </p:nvSpPr>
        <p:spPr>
          <a:xfrm>
            <a:off x="5419360" y="609269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5D94A15-C76F-4A75-9B53-62DD4A215FC1}"/>
              </a:ext>
            </a:extLst>
          </p:cNvPr>
          <p:cNvSpPr/>
          <p:nvPr/>
        </p:nvSpPr>
        <p:spPr>
          <a:xfrm>
            <a:off x="5804572" y="608818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F470269-FF49-4C6E-AB06-DB19B39637AA}"/>
              </a:ext>
            </a:extLst>
          </p:cNvPr>
          <p:cNvSpPr/>
          <p:nvPr/>
        </p:nvSpPr>
        <p:spPr>
          <a:xfrm>
            <a:off x="6172397" y="608740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F8F16B6-10F8-445C-B671-F9EB678E4403}"/>
              </a:ext>
            </a:extLst>
          </p:cNvPr>
          <p:cNvSpPr/>
          <p:nvPr/>
        </p:nvSpPr>
        <p:spPr>
          <a:xfrm>
            <a:off x="6557609" y="60829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3D8885-9619-48B1-B702-4DA35C81C27C}"/>
              </a:ext>
            </a:extLst>
          </p:cNvPr>
          <p:cNvSpPr/>
          <p:nvPr/>
        </p:nvSpPr>
        <p:spPr>
          <a:xfrm>
            <a:off x="6921294" y="608135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63832-3318-4AC3-8394-DAC6A618508D}"/>
              </a:ext>
            </a:extLst>
          </p:cNvPr>
          <p:cNvSpPr/>
          <p:nvPr/>
        </p:nvSpPr>
        <p:spPr>
          <a:xfrm>
            <a:off x="7306506" y="60768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6696F81-83FE-4DD6-884E-A8E6EE94C2DF}"/>
              </a:ext>
            </a:extLst>
          </p:cNvPr>
          <p:cNvSpPr/>
          <p:nvPr/>
        </p:nvSpPr>
        <p:spPr>
          <a:xfrm>
            <a:off x="7674331" y="607606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6FEF753-71A7-4BC0-8832-FA3941C9B711}"/>
              </a:ext>
            </a:extLst>
          </p:cNvPr>
          <p:cNvSpPr/>
          <p:nvPr/>
        </p:nvSpPr>
        <p:spPr>
          <a:xfrm>
            <a:off x="8059543" y="607156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1C5743D-5868-4C92-970E-45760C8322D8}"/>
              </a:ext>
            </a:extLst>
          </p:cNvPr>
          <p:cNvSpPr/>
          <p:nvPr/>
        </p:nvSpPr>
        <p:spPr>
          <a:xfrm>
            <a:off x="8435614" y="60665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F9EF600-90E7-4894-9E85-23F76AF2600F}"/>
              </a:ext>
            </a:extLst>
          </p:cNvPr>
          <p:cNvSpPr/>
          <p:nvPr/>
        </p:nvSpPr>
        <p:spPr>
          <a:xfrm>
            <a:off x="8799299" y="60650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B5BED0B-C019-4847-9B52-88ABCA41E091}"/>
              </a:ext>
            </a:extLst>
          </p:cNvPr>
          <p:cNvSpPr/>
          <p:nvPr/>
        </p:nvSpPr>
        <p:spPr>
          <a:xfrm>
            <a:off x="9184511" y="60605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221A7B-AC59-42A4-B4C6-3ADD1DB4BC87}"/>
              </a:ext>
            </a:extLst>
          </p:cNvPr>
          <p:cNvSpPr/>
          <p:nvPr/>
        </p:nvSpPr>
        <p:spPr>
          <a:xfrm>
            <a:off x="9552336" y="605975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25BDAE-DBF5-49E8-BACE-38B9D1B1F4AB}"/>
              </a:ext>
            </a:extLst>
          </p:cNvPr>
          <p:cNvCxnSpPr>
            <a:cxnSpLocks/>
          </p:cNvCxnSpPr>
          <p:nvPr/>
        </p:nvCxnSpPr>
        <p:spPr>
          <a:xfrm>
            <a:off x="4868722" y="4905215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E463680-774C-4C24-B02B-8C094F197E8F}"/>
              </a:ext>
            </a:extLst>
          </p:cNvPr>
          <p:cNvSpPr/>
          <p:nvPr/>
        </p:nvSpPr>
        <p:spPr>
          <a:xfrm>
            <a:off x="1337963" y="5351935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C7FC30A-E629-48AA-B10B-18A87684A842}"/>
              </a:ext>
            </a:extLst>
          </p:cNvPr>
          <p:cNvSpPr/>
          <p:nvPr/>
        </p:nvSpPr>
        <p:spPr>
          <a:xfrm>
            <a:off x="1323635" y="5842890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Q3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D387B4A-5D3D-42AE-8B30-5E85C6404620}"/>
              </a:ext>
            </a:extLst>
          </p:cNvPr>
          <p:cNvCxnSpPr>
            <a:cxnSpLocks/>
          </p:cNvCxnSpPr>
          <p:nvPr/>
        </p:nvCxnSpPr>
        <p:spPr>
          <a:xfrm>
            <a:off x="5623400" y="5807052"/>
            <a:ext cx="0" cy="32004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305D206-A3AD-4B06-A254-FCEF29580EDB}"/>
              </a:ext>
            </a:extLst>
          </p:cNvPr>
          <p:cNvSpPr/>
          <p:nvPr/>
        </p:nvSpPr>
        <p:spPr>
          <a:xfrm>
            <a:off x="9793907" y="6430406"/>
            <a:ext cx="1630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(not arrival time)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CE90A23-0137-471E-BC3B-22FF49109E9C}"/>
              </a:ext>
            </a:extLst>
          </p:cNvPr>
          <p:cNvCxnSpPr>
            <a:cxnSpLocks/>
          </p:cNvCxnSpPr>
          <p:nvPr/>
        </p:nvCxnSpPr>
        <p:spPr>
          <a:xfrm>
            <a:off x="5628710" y="5358686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DC1DBFE-E248-45AF-8FBD-AD3F9FD96848}"/>
              </a:ext>
            </a:extLst>
          </p:cNvPr>
          <p:cNvCxnSpPr>
            <a:cxnSpLocks/>
          </p:cNvCxnSpPr>
          <p:nvPr/>
        </p:nvCxnSpPr>
        <p:spPr>
          <a:xfrm>
            <a:off x="6001129" y="4905215"/>
            <a:ext cx="0" cy="320040"/>
          </a:xfrm>
          <a:prstGeom prst="straightConnector1">
            <a:avLst/>
          </a:prstGeom>
          <a:ln w="60325">
            <a:solidFill>
              <a:schemeClr val="accent4">
                <a:lumMod val="20000"/>
                <a:lumOff val="8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27A0EFE-05B3-495E-8F9C-F267A5092350}"/>
              </a:ext>
            </a:extLst>
          </p:cNvPr>
          <p:cNvCxnSpPr>
            <a:cxnSpLocks/>
          </p:cNvCxnSpPr>
          <p:nvPr/>
        </p:nvCxnSpPr>
        <p:spPr>
          <a:xfrm>
            <a:off x="7138683" y="5352550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109612A-62BD-439B-AF96-FFE8FB2C13EB}"/>
              </a:ext>
            </a:extLst>
          </p:cNvPr>
          <p:cNvCxnSpPr>
            <a:cxnSpLocks/>
          </p:cNvCxnSpPr>
          <p:nvPr/>
        </p:nvCxnSpPr>
        <p:spPr>
          <a:xfrm>
            <a:off x="7136474" y="5812839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F40E0E3-D7E1-4DD3-872D-96DC18A342F4}"/>
              </a:ext>
            </a:extLst>
          </p:cNvPr>
          <p:cNvCxnSpPr>
            <a:cxnSpLocks/>
          </p:cNvCxnSpPr>
          <p:nvPr/>
        </p:nvCxnSpPr>
        <p:spPr>
          <a:xfrm>
            <a:off x="7892923" y="4974772"/>
            <a:ext cx="10977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E21194E-B9B3-4773-B43A-CBA17D948F6D}"/>
              </a:ext>
            </a:extLst>
          </p:cNvPr>
          <p:cNvCxnSpPr>
            <a:cxnSpLocks/>
          </p:cNvCxnSpPr>
          <p:nvPr/>
        </p:nvCxnSpPr>
        <p:spPr>
          <a:xfrm>
            <a:off x="7163929" y="5885521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EBDA88B-08A3-41B8-BA6A-DED057E031B8}"/>
              </a:ext>
            </a:extLst>
          </p:cNvPr>
          <p:cNvCxnSpPr>
            <a:cxnSpLocks/>
          </p:cNvCxnSpPr>
          <p:nvPr/>
        </p:nvCxnSpPr>
        <p:spPr>
          <a:xfrm>
            <a:off x="7171454" y="5435116"/>
            <a:ext cx="1463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63628FA-07BA-4580-A716-F340F6C0D8E3}"/>
              </a:ext>
            </a:extLst>
          </p:cNvPr>
          <p:cNvCxnSpPr>
            <a:cxnSpLocks/>
          </p:cNvCxnSpPr>
          <p:nvPr/>
        </p:nvCxnSpPr>
        <p:spPr>
          <a:xfrm>
            <a:off x="7888349" y="4904823"/>
            <a:ext cx="0" cy="32004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6E0DB7-5BE3-4076-9683-503FD235013E}"/>
              </a:ext>
            </a:extLst>
          </p:cNvPr>
          <p:cNvCxnSpPr>
            <a:cxnSpLocks/>
          </p:cNvCxnSpPr>
          <p:nvPr/>
        </p:nvCxnSpPr>
        <p:spPr>
          <a:xfrm>
            <a:off x="8640189" y="5351935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D923373-139B-4880-9DFE-91221800A403}"/>
              </a:ext>
            </a:extLst>
          </p:cNvPr>
          <p:cNvCxnSpPr>
            <a:cxnSpLocks/>
          </p:cNvCxnSpPr>
          <p:nvPr/>
        </p:nvCxnSpPr>
        <p:spPr>
          <a:xfrm>
            <a:off x="8640189" y="5807477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F728CA18-4FC9-4D99-8632-815CB8F3DA3E}"/>
              </a:ext>
            </a:extLst>
          </p:cNvPr>
          <p:cNvSpPr/>
          <p:nvPr/>
        </p:nvSpPr>
        <p:spPr>
          <a:xfrm rot="19428222">
            <a:off x="4792905" y="4595127"/>
            <a:ext cx="981483" cy="1761372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10597B7-B6F2-43B2-B97B-66AA9D0DB57C}"/>
              </a:ext>
            </a:extLst>
          </p:cNvPr>
          <p:cNvCxnSpPr>
            <a:cxnSpLocks/>
          </p:cNvCxnSpPr>
          <p:nvPr/>
        </p:nvCxnSpPr>
        <p:spPr>
          <a:xfrm>
            <a:off x="9009686" y="4904823"/>
            <a:ext cx="0" cy="320040"/>
          </a:xfrm>
          <a:prstGeom prst="straightConnector1">
            <a:avLst/>
          </a:prstGeom>
          <a:ln w="60325">
            <a:solidFill>
              <a:schemeClr val="bg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83D5FA4-180C-4E29-924A-E048783BEBC9}"/>
              </a:ext>
            </a:extLst>
          </p:cNvPr>
          <p:cNvCxnSpPr>
            <a:cxnSpLocks/>
          </p:cNvCxnSpPr>
          <p:nvPr/>
        </p:nvCxnSpPr>
        <p:spPr>
          <a:xfrm>
            <a:off x="5851136" y="4905161"/>
            <a:ext cx="309003" cy="309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15ECB25-AA78-4296-9CA4-E2920680A7B3}"/>
              </a:ext>
            </a:extLst>
          </p:cNvPr>
          <p:cNvCxnSpPr>
            <a:cxnSpLocks/>
          </p:cNvCxnSpPr>
          <p:nvPr/>
        </p:nvCxnSpPr>
        <p:spPr>
          <a:xfrm flipH="1">
            <a:off x="5838341" y="4913066"/>
            <a:ext cx="312862" cy="295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B199E5-766A-4F15-A036-3561AD761A55}"/>
              </a:ext>
            </a:extLst>
          </p:cNvPr>
          <p:cNvSpPr/>
          <p:nvPr/>
        </p:nvSpPr>
        <p:spPr>
          <a:xfrm>
            <a:off x="7598792" y="5684816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8DF02B1-EA0D-4CA6-8054-C9FC436C8A8A}"/>
              </a:ext>
            </a:extLst>
          </p:cNvPr>
          <p:cNvSpPr/>
          <p:nvPr/>
        </p:nvSpPr>
        <p:spPr>
          <a:xfrm>
            <a:off x="7612105" y="5245985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C72FFFE-1F6A-408A-8499-5FB543D7DD4D}"/>
              </a:ext>
            </a:extLst>
          </p:cNvPr>
          <p:cNvSpPr/>
          <p:nvPr/>
        </p:nvSpPr>
        <p:spPr>
          <a:xfrm>
            <a:off x="8172714" y="4778322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min</a:t>
            </a:r>
            <a:endParaRPr lang="en-US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F72E9-D0F5-E607-289F-ECC3A86FE6B3}"/>
              </a:ext>
            </a:extLst>
          </p:cNvPr>
          <p:cNvSpPr txBox="1"/>
          <p:nvPr/>
        </p:nvSpPr>
        <p:spPr>
          <a:xfrm>
            <a:off x="2825802" y="2844225"/>
            <a:ext cx="6050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solidFill>
                  <a:srgbClr val="FF0000"/>
                </a:solidFill>
              </a:rPr>
              <a:t>This can cause an extra delay time!</a:t>
            </a:r>
            <a:endParaRPr lang="en-CN" sz="3200" i="1">
              <a:solidFill>
                <a:srgbClr val="FF000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359352-5F09-B320-5897-FCD1A6A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DFF9585-63A5-837F-32C8-16349D6902F7}"/>
              </a:ext>
            </a:extLst>
          </p:cNvPr>
          <p:cNvCxnSpPr>
            <a:cxnSpLocks/>
          </p:cNvCxnSpPr>
          <p:nvPr/>
        </p:nvCxnSpPr>
        <p:spPr>
          <a:xfrm>
            <a:off x="3106096" y="2965589"/>
            <a:ext cx="0" cy="36048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CF3BCFE-697B-D8F6-65D5-69885CA9194B}"/>
              </a:ext>
            </a:extLst>
          </p:cNvPr>
          <p:cNvCxnSpPr>
            <a:cxnSpLocks/>
          </p:cNvCxnSpPr>
          <p:nvPr/>
        </p:nvCxnSpPr>
        <p:spPr>
          <a:xfrm>
            <a:off x="4098032" y="3520073"/>
            <a:ext cx="0" cy="304217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7D35F07-B66F-C51B-BED3-2D36E488C205}"/>
              </a:ext>
            </a:extLst>
          </p:cNvPr>
          <p:cNvCxnSpPr>
            <a:cxnSpLocks/>
          </p:cNvCxnSpPr>
          <p:nvPr/>
        </p:nvCxnSpPr>
        <p:spPr>
          <a:xfrm>
            <a:off x="3349373" y="3520073"/>
            <a:ext cx="0" cy="304217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9E7015-BB43-E4F2-9B94-50344E629A1A}"/>
              </a:ext>
            </a:extLst>
          </p:cNvPr>
          <p:cNvCxnSpPr>
            <a:cxnSpLocks/>
          </p:cNvCxnSpPr>
          <p:nvPr/>
        </p:nvCxnSpPr>
        <p:spPr>
          <a:xfrm>
            <a:off x="7563978" y="2965589"/>
            <a:ext cx="0" cy="360114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3E8224D-6B9A-A38B-0643-52CFA95C90D4}"/>
              </a:ext>
            </a:extLst>
          </p:cNvPr>
          <p:cNvCxnSpPr>
            <a:cxnSpLocks/>
          </p:cNvCxnSpPr>
          <p:nvPr/>
        </p:nvCxnSpPr>
        <p:spPr>
          <a:xfrm>
            <a:off x="9046245" y="3512136"/>
            <a:ext cx="0" cy="304642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4515800-05CC-671F-7336-DCF48511BAA0}"/>
              </a:ext>
            </a:extLst>
          </p:cNvPr>
          <p:cNvCxnSpPr>
            <a:cxnSpLocks/>
          </p:cNvCxnSpPr>
          <p:nvPr/>
        </p:nvCxnSpPr>
        <p:spPr>
          <a:xfrm>
            <a:off x="7807255" y="3520073"/>
            <a:ext cx="0" cy="303849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E6883A-51FE-4CF7-9C3D-6C7225BC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Passing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Latency</a:t>
            </a:r>
            <a:r>
              <a:rPr lang="zh-CN" altLang="en-US" b="1" dirty="0"/>
              <a:t> </a:t>
            </a:r>
            <a:r>
              <a:rPr lang="en-US" altLang="zh-CN" b="1" dirty="0"/>
              <a:t>Definition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958B8F-C94E-42CD-BF15-CD2E6D8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0"/>
            <a:ext cx="10515600" cy="1665981"/>
          </a:xfrm>
        </p:spPr>
        <p:txBody>
          <a:bodyPr/>
          <a:lstStyle/>
          <a:p>
            <a:r>
              <a:rPr lang="en-US" dirty="0"/>
              <a:t>Passing latency</a:t>
            </a:r>
          </a:p>
          <a:p>
            <a:pPr lvl="1"/>
            <a:r>
              <a:rPr lang="en-US" altLang="zh-CN" dirty="0"/>
              <a:t>the time between when a message arrives and when it is sent 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43E517-EF7F-F547-5DB6-49B279DD3269}"/>
              </a:ext>
            </a:extLst>
          </p:cNvPr>
          <p:cNvCxnSpPr>
            <a:cxnSpLocks/>
          </p:cNvCxnSpPr>
          <p:nvPr/>
        </p:nvCxnSpPr>
        <p:spPr>
          <a:xfrm>
            <a:off x="1892527" y="5154182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992002-13B5-E4EF-9303-D76EEA52DDB3}"/>
              </a:ext>
            </a:extLst>
          </p:cNvPr>
          <p:cNvCxnSpPr>
            <a:cxnSpLocks/>
          </p:cNvCxnSpPr>
          <p:nvPr/>
        </p:nvCxnSpPr>
        <p:spPr>
          <a:xfrm>
            <a:off x="3602629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445F1-B16E-DD4C-2B95-2C44816AC5A0}"/>
              </a:ext>
            </a:extLst>
          </p:cNvPr>
          <p:cNvCxnSpPr>
            <a:cxnSpLocks/>
          </p:cNvCxnSpPr>
          <p:nvPr/>
        </p:nvCxnSpPr>
        <p:spPr>
          <a:xfrm>
            <a:off x="4590850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3DCB21-5D27-8133-F14B-7DCB74948F5B}"/>
              </a:ext>
            </a:extLst>
          </p:cNvPr>
          <p:cNvCxnSpPr>
            <a:cxnSpLocks/>
          </p:cNvCxnSpPr>
          <p:nvPr/>
        </p:nvCxnSpPr>
        <p:spPr>
          <a:xfrm>
            <a:off x="5577573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28C29-C0DE-589F-3D22-558DECC3C8AC}"/>
              </a:ext>
            </a:extLst>
          </p:cNvPr>
          <p:cNvCxnSpPr>
            <a:cxnSpLocks/>
          </p:cNvCxnSpPr>
          <p:nvPr/>
        </p:nvCxnSpPr>
        <p:spPr>
          <a:xfrm>
            <a:off x="6570207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E2F93-A2C7-A6A4-429D-12B43157AE5A}"/>
              </a:ext>
            </a:extLst>
          </p:cNvPr>
          <p:cNvCxnSpPr>
            <a:cxnSpLocks/>
          </p:cNvCxnSpPr>
          <p:nvPr/>
        </p:nvCxnSpPr>
        <p:spPr>
          <a:xfrm>
            <a:off x="7563555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55405A-8DBA-2C93-1AB6-ECE8B612FFBD}"/>
              </a:ext>
            </a:extLst>
          </p:cNvPr>
          <p:cNvCxnSpPr>
            <a:cxnSpLocks/>
          </p:cNvCxnSpPr>
          <p:nvPr/>
        </p:nvCxnSpPr>
        <p:spPr>
          <a:xfrm>
            <a:off x="8551776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002A21-9365-80F3-5572-11886B918F22}"/>
              </a:ext>
            </a:extLst>
          </p:cNvPr>
          <p:cNvSpPr txBox="1"/>
          <p:nvPr/>
        </p:nvSpPr>
        <p:spPr>
          <a:xfrm>
            <a:off x="3406102" y="6561699"/>
            <a:ext cx="39513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6A41C-9B7C-609F-FEEC-85AFBF6D538A}"/>
              </a:ext>
            </a:extLst>
          </p:cNvPr>
          <p:cNvSpPr txBox="1"/>
          <p:nvPr/>
        </p:nvSpPr>
        <p:spPr>
          <a:xfrm>
            <a:off x="3884566" y="6566800"/>
            <a:ext cx="39513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1BA4C-8C8D-1DFA-8238-75C11A0A4F62}"/>
              </a:ext>
            </a:extLst>
          </p:cNvPr>
          <p:cNvCxnSpPr>
            <a:cxnSpLocks/>
          </p:cNvCxnSpPr>
          <p:nvPr/>
        </p:nvCxnSpPr>
        <p:spPr>
          <a:xfrm>
            <a:off x="4097343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7DF233-2CD7-ACC8-9B02-49B126DA6663}"/>
              </a:ext>
            </a:extLst>
          </p:cNvPr>
          <p:cNvCxnSpPr>
            <a:cxnSpLocks/>
          </p:cNvCxnSpPr>
          <p:nvPr/>
        </p:nvCxnSpPr>
        <p:spPr>
          <a:xfrm>
            <a:off x="5084066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226752-9239-CAF7-93DA-614E0B075CD3}"/>
              </a:ext>
            </a:extLst>
          </p:cNvPr>
          <p:cNvCxnSpPr>
            <a:cxnSpLocks/>
          </p:cNvCxnSpPr>
          <p:nvPr/>
        </p:nvCxnSpPr>
        <p:spPr>
          <a:xfrm>
            <a:off x="6076700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66BA84-6099-45AA-04AC-73A8FD9EB9B2}"/>
              </a:ext>
            </a:extLst>
          </p:cNvPr>
          <p:cNvCxnSpPr>
            <a:cxnSpLocks/>
          </p:cNvCxnSpPr>
          <p:nvPr/>
        </p:nvCxnSpPr>
        <p:spPr>
          <a:xfrm>
            <a:off x="7070048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6748AC-0EA2-F903-4B96-850040807768}"/>
              </a:ext>
            </a:extLst>
          </p:cNvPr>
          <p:cNvCxnSpPr>
            <a:cxnSpLocks/>
          </p:cNvCxnSpPr>
          <p:nvPr/>
        </p:nvCxnSpPr>
        <p:spPr>
          <a:xfrm>
            <a:off x="8058269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4E4E91-EF0F-B8D1-D1BD-B291399207BA}"/>
              </a:ext>
            </a:extLst>
          </p:cNvPr>
          <p:cNvCxnSpPr>
            <a:cxnSpLocks/>
          </p:cNvCxnSpPr>
          <p:nvPr/>
        </p:nvCxnSpPr>
        <p:spPr>
          <a:xfrm>
            <a:off x="9044992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F58000-57C3-FB2C-7D7C-DE22930F577E}"/>
              </a:ext>
            </a:extLst>
          </p:cNvPr>
          <p:cNvSpPr txBox="1"/>
          <p:nvPr/>
        </p:nvSpPr>
        <p:spPr>
          <a:xfrm>
            <a:off x="4390618" y="6561699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2FB362-05AB-CCBA-CFCA-3BC7D3DC9000}"/>
              </a:ext>
            </a:extLst>
          </p:cNvPr>
          <p:cNvSpPr txBox="1"/>
          <p:nvPr/>
        </p:nvSpPr>
        <p:spPr>
          <a:xfrm>
            <a:off x="4891593" y="6568065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69CEF1-029A-9E97-9AD3-7D38111CCE92}"/>
              </a:ext>
            </a:extLst>
          </p:cNvPr>
          <p:cNvSpPr txBox="1"/>
          <p:nvPr/>
        </p:nvSpPr>
        <p:spPr>
          <a:xfrm>
            <a:off x="5304991" y="6561699"/>
            <a:ext cx="551129" cy="43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13F51E-9D15-61AB-6D6A-D5E12D81EA36}"/>
              </a:ext>
            </a:extLst>
          </p:cNvPr>
          <p:cNvSpPr txBox="1"/>
          <p:nvPr/>
        </p:nvSpPr>
        <p:spPr>
          <a:xfrm>
            <a:off x="5809599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94A0DF-1679-5C9A-DB0C-2EA69F5FD0A9}"/>
              </a:ext>
            </a:extLst>
          </p:cNvPr>
          <p:cNvSpPr txBox="1"/>
          <p:nvPr/>
        </p:nvSpPr>
        <p:spPr>
          <a:xfrm>
            <a:off x="6307957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A46C4-3DDA-6092-41E9-F1081473BE9C}"/>
              </a:ext>
            </a:extLst>
          </p:cNvPr>
          <p:cNvSpPr txBox="1"/>
          <p:nvPr/>
        </p:nvSpPr>
        <p:spPr>
          <a:xfrm>
            <a:off x="6794564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A479D-2F5E-5DF2-33AA-16C96DB3F027}"/>
              </a:ext>
            </a:extLst>
          </p:cNvPr>
          <p:cNvSpPr txBox="1"/>
          <p:nvPr/>
        </p:nvSpPr>
        <p:spPr>
          <a:xfrm>
            <a:off x="7296681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D3F808-89FD-F5A2-389C-D8D747E706EC}"/>
              </a:ext>
            </a:extLst>
          </p:cNvPr>
          <p:cNvSpPr txBox="1"/>
          <p:nvPr/>
        </p:nvSpPr>
        <p:spPr>
          <a:xfrm>
            <a:off x="7807255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4EA54F-7EA8-5442-FE05-A12FA3F982A5}"/>
              </a:ext>
            </a:extLst>
          </p:cNvPr>
          <p:cNvSpPr txBox="1"/>
          <p:nvPr/>
        </p:nvSpPr>
        <p:spPr>
          <a:xfrm>
            <a:off x="8295224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6F9F0A-22C9-6D51-14D0-DBC59ADC3292}"/>
              </a:ext>
            </a:extLst>
          </p:cNvPr>
          <p:cNvSpPr txBox="1"/>
          <p:nvPr/>
        </p:nvSpPr>
        <p:spPr>
          <a:xfrm>
            <a:off x="8781831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DA394B-93E6-9333-29CE-6DADD8D9E72D}"/>
              </a:ext>
            </a:extLst>
          </p:cNvPr>
          <p:cNvCxnSpPr>
            <a:cxnSpLocks/>
          </p:cNvCxnSpPr>
          <p:nvPr/>
        </p:nvCxnSpPr>
        <p:spPr>
          <a:xfrm>
            <a:off x="9547251" y="6565610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7D6327-99BD-9EF2-5E25-AB9D8195A2FF}"/>
              </a:ext>
            </a:extLst>
          </p:cNvPr>
          <p:cNvSpPr txBox="1"/>
          <p:nvPr/>
        </p:nvSpPr>
        <p:spPr>
          <a:xfrm>
            <a:off x="9290699" y="6566800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34BB77-E065-DB12-5A68-CD6B90085803}"/>
              </a:ext>
            </a:extLst>
          </p:cNvPr>
          <p:cNvCxnSpPr>
            <a:cxnSpLocks/>
          </p:cNvCxnSpPr>
          <p:nvPr/>
        </p:nvCxnSpPr>
        <p:spPr>
          <a:xfrm>
            <a:off x="3105953" y="6558562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2EA95B-F8F4-F974-1D8C-96BAF634CE85}"/>
              </a:ext>
            </a:extLst>
          </p:cNvPr>
          <p:cNvSpPr txBox="1"/>
          <p:nvPr/>
        </p:nvSpPr>
        <p:spPr>
          <a:xfrm>
            <a:off x="2917653" y="6559753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E210FB-A128-46FF-42E3-89D23572078E}"/>
              </a:ext>
            </a:extLst>
          </p:cNvPr>
          <p:cNvSpPr txBox="1"/>
          <p:nvPr/>
        </p:nvSpPr>
        <p:spPr>
          <a:xfrm>
            <a:off x="1885837" y="5174178"/>
            <a:ext cx="1244052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CN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20F9A7-3DE5-5989-FB61-B6D4744ED6C1}"/>
              </a:ext>
            </a:extLst>
          </p:cNvPr>
          <p:cNvSpPr txBox="1"/>
          <p:nvPr/>
        </p:nvSpPr>
        <p:spPr>
          <a:xfrm>
            <a:off x="2028008" y="5660576"/>
            <a:ext cx="94637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CN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4B7899-B759-29F5-3857-0C2C84AA55A9}"/>
              </a:ext>
            </a:extLst>
          </p:cNvPr>
          <p:cNvSpPr txBox="1"/>
          <p:nvPr/>
        </p:nvSpPr>
        <p:spPr>
          <a:xfrm>
            <a:off x="1964700" y="4254732"/>
            <a:ext cx="1087497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CN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7DD5-4959-2470-88EB-8186D7EA401F}"/>
              </a:ext>
            </a:extLst>
          </p:cNvPr>
          <p:cNvSpPr txBox="1"/>
          <p:nvPr/>
        </p:nvSpPr>
        <p:spPr>
          <a:xfrm>
            <a:off x="1955948" y="377641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CN" sz="16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E3C8B1-30F2-EF47-335B-B53926477CCF}"/>
              </a:ext>
            </a:extLst>
          </p:cNvPr>
          <p:cNvSpPr txBox="1"/>
          <p:nvPr/>
        </p:nvSpPr>
        <p:spPr>
          <a:xfrm>
            <a:off x="1889162" y="4694599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CN" sz="16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14B6A7-C25C-BA88-F1D0-0CAFF99AD786}"/>
              </a:ext>
            </a:extLst>
          </p:cNvPr>
          <p:cNvCxnSpPr>
            <a:cxnSpLocks/>
          </p:cNvCxnSpPr>
          <p:nvPr/>
        </p:nvCxnSpPr>
        <p:spPr>
          <a:xfrm>
            <a:off x="3105953" y="3750945"/>
            <a:ext cx="0" cy="280761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33C082-88B7-F53A-3C72-D5568C7D760D}"/>
              </a:ext>
            </a:extLst>
          </p:cNvPr>
          <p:cNvCxnSpPr>
            <a:cxnSpLocks/>
          </p:cNvCxnSpPr>
          <p:nvPr/>
        </p:nvCxnSpPr>
        <p:spPr>
          <a:xfrm>
            <a:off x="3602629" y="3750945"/>
            <a:ext cx="0" cy="281585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D9D208-E5C7-79C5-DFDC-8C55DCADFFC4}"/>
              </a:ext>
            </a:extLst>
          </p:cNvPr>
          <p:cNvCxnSpPr>
            <a:cxnSpLocks/>
          </p:cNvCxnSpPr>
          <p:nvPr/>
        </p:nvCxnSpPr>
        <p:spPr>
          <a:xfrm>
            <a:off x="4097343" y="3750945"/>
            <a:ext cx="0" cy="280761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461F87-8F55-08EB-B2F5-27D9FCF9CABB}"/>
              </a:ext>
            </a:extLst>
          </p:cNvPr>
          <p:cNvCxnSpPr>
            <a:cxnSpLocks/>
          </p:cNvCxnSpPr>
          <p:nvPr/>
        </p:nvCxnSpPr>
        <p:spPr>
          <a:xfrm>
            <a:off x="5087226" y="3776415"/>
            <a:ext cx="0" cy="278214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A67DA8-09A4-9303-4523-4B44B0BB9FC8}"/>
              </a:ext>
            </a:extLst>
          </p:cNvPr>
          <p:cNvCxnSpPr>
            <a:cxnSpLocks/>
          </p:cNvCxnSpPr>
          <p:nvPr/>
        </p:nvCxnSpPr>
        <p:spPr>
          <a:xfrm>
            <a:off x="5577573" y="3750945"/>
            <a:ext cx="0" cy="2815789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472EA5-C2C4-2AE4-43C6-564637736E49}"/>
              </a:ext>
            </a:extLst>
          </p:cNvPr>
          <p:cNvCxnSpPr>
            <a:cxnSpLocks/>
          </p:cNvCxnSpPr>
          <p:nvPr/>
        </p:nvCxnSpPr>
        <p:spPr>
          <a:xfrm>
            <a:off x="6077725" y="3737746"/>
            <a:ext cx="0" cy="2808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B88D1C-A5F1-5604-59A2-81309E65EFC5}"/>
              </a:ext>
            </a:extLst>
          </p:cNvPr>
          <p:cNvCxnSpPr>
            <a:cxnSpLocks/>
          </p:cNvCxnSpPr>
          <p:nvPr/>
        </p:nvCxnSpPr>
        <p:spPr>
          <a:xfrm>
            <a:off x="6572343" y="3750945"/>
            <a:ext cx="0" cy="280761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BC9F52-890A-876E-D9C4-C671CA52ABFB}"/>
              </a:ext>
            </a:extLst>
          </p:cNvPr>
          <p:cNvCxnSpPr>
            <a:cxnSpLocks/>
          </p:cNvCxnSpPr>
          <p:nvPr/>
        </p:nvCxnSpPr>
        <p:spPr>
          <a:xfrm>
            <a:off x="7071425" y="3750945"/>
            <a:ext cx="0" cy="280761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7AC2D6-6AD9-5774-18E5-4BA731A70ACE}"/>
              </a:ext>
            </a:extLst>
          </p:cNvPr>
          <p:cNvCxnSpPr>
            <a:cxnSpLocks/>
          </p:cNvCxnSpPr>
          <p:nvPr/>
        </p:nvCxnSpPr>
        <p:spPr>
          <a:xfrm>
            <a:off x="7563978" y="3737746"/>
            <a:ext cx="0" cy="282899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E1573C-D076-FD49-D957-4F7EE4853391}"/>
              </a:ext>
            </a:extLst>
          </p:cNvPr>
          <p:cNvCxnSpPr>
            <a:cxnSpLocks/>
          </p:cNvCxnSpPr>
          <p:nvPr/>
        </p:nvCxnSpPr>
        <p:spPr>
          <a:xfrm>
            <a:off x="8056287" y="3776415"/>
            <a:ext cx="0" cy="2790319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76293E-94A0-BB62-42C6-BC89121BD808}"/>
              </a:ext>
            </a:extLst>
          </p:cNvPr>
          <p:cNvCxnSpPr>
            <a:cxnSpLocks/>
          </p:cNvCxnSpPr>
          <p:nvPr/>
        </p:nvCxnSpPr>
        <p:spPr>
          <a:xfrm>
            <a:off x="8551001" y="3750945"/>
            <a:ext cx="0" cy="2815789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AC315E-BAA1-205A-01B8-2713FFBB199B}"/>
              </a:ext>
            </a:extLst>
          </p:cNvPr>
          <p:cNvCxnSpPr>
            <a:cxnSpLocks/>
          </p:cNvCxnSpPr>
          <p:nvPr/>
        </p:nvCxnSpPr>
        <p:spPr>
          <a:xfrm>
            <a:off x="9046245" y="3750945"/>
            <a:ext cx="0" cy="280761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AB0DA1-9B8C-691C-CCF2-D2F1979A31B8}"/>
              </a:ext>
            </a:extLst>
          </p:cNvPr>
          <p:cNvCxnSpPr>
            <a:cxnSpLocks/>
          </p:cNvCxnSpPr>
          <p:nvPr/>
        </p:nvCxnSpPr>
        <p:spPr>
          <a:xfrm>
            <a:off x="9547288" y="3750945"/>
            <a:ext cx="0" cy="280761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3C5CE4-E0D9-8F33-5C8F-9B1B58ECBF44}"/>
              </a:ext>
            </a:extLst>
          </p:cNvPr>
          <p:cNvCxnSpPr>
            <a:cxnSpLocks/>
          </p:cNvCxnSpPr>
          <p:nvPr/>
        </p:nvCxnSpPr>
        <p:spPr>
          <a:xfrm>
            <a:off x="3346895" y="3750945"/>
            <a:ext cx="0" cy="280761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3F3318D-881B-C175-C126-3C5B0E5D4520}"/>
              </a:ext>
            </a:extLst>
          </p:cNvPr>
          <p:cNvCxnSpPr>
            <a:cxnSpLocks/>
          </p:cNvCxnSpPr>
          <p:nvPr/>
        </p:nvCxnSpPr>
        <p:spPr>
          <a:xfrm>
            <a:off x="3838464" y="3776415"/>
            <a:ext cx="0" cy="278214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06B3C5A-5CFF-A2CF-C257-F84E19074119}"/>
              </a:ext>
            </a:extLst>
          </p:cNvPr>
          <p:cNvCxnSpPr>
            <a:cxnSpLocks/>
          </p:cNvCxnSpPr>
          <p:nvPr/>
        </p:nvCxnSpPr>
        <p:spPr>
          <a:xfrm>
            <a:off x="4333138" y="3750945"/>
            <a:ext cx="0" cy="281585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2190E5-44A1-CFAF-B859-934829537F69}"/>
              </a:ext>
            </a:extLst>
          </p:cNvPr>
          <p:cNvCxnSpPr>
            <a:cxnSpLocks/>
          </p:cNvCxnSpPr>
          <p:nvPr/>
        </p:nvCxnSpPr>
        <p:spPr>
          <a:xfrm>
            <a:off x="4836099" y="3776415"/>
            <a:ext cx="0" cy="278214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6359BB-0C01-EFFD-3E24-5B322FBCB866}"/>
              </a:ext>
            </a:extLst>
          </p:cNvPr>
          <p:cNvCxnSpPr>
            <a:cxnSpLocks/>
          </p:cNvCxnSpPr>
          <p:nvPr/>
        </p:nvCxnSpPr>
        <p:spPr>
          <a:xfrm>
            <a:off x="5325679" y="3750945"/>
            <a:ext cx="0" cy="2815789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2B1ABD-9877-9A7C-D607-14E986B9E4FC}"/>
              </a:ext>
            </a:extLst>
          </p:cNvPr>
          <p:cNvCxnSpPr>
            <a:cxnSpLocks/>
          </p:cNvCxnSpPr>
          <p:nvPr/>
        </p:nvCxnSpPr>
        <p:spPr>
          <a:xfrm>
            <a:off x="5819993" y="3750945"/>
            <a:ext cx="0" cy="280761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A08B80-7BA4-BD53-8E9B-B6D0E7A436F5}"/>
              </a:ext>
            </a:extLst>
          </p:cNvPr>
          <p:cNvCxnSpPr>
            <a:cxnSpLocks/>
          </p:cNvCxnSpPr>
          <p:nvPr/>
        </p:nvCxnSpPr>
        <p:spPr>
          <a:xfrm>
            <a:off x="6318520" y="3750945"/>
            <a:ext cx="0" cy="2815789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1270D8-C164-43C7-3C1B-B6040A8B7B04}"/>
              </a:ext>
            </a:extLst>
          </p:cNvPr>
          <p:cNvCxnSpPr>
            <a:cxnSpLocks/>
          </p:cNvCxnSpPr>
          <p:nvPr/>
        </p:nvCxnSpPr>
        <p:spPr>
          <a:xfrm>
            <a:off x="6809270" y="3750945"/>
            <a:ext cx="0" cy="2815789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0CE17B-4FAA-2AF7-BD9E-EF2BAC1F937C}"/>
              </a:ext>
            </a:extLst>
          </p:cNvPr>
          <p:cNvCxnSpPr>
            <a:cxnSpLocks/>
          </p:cNvCxnSpPr>
          <p:nvPr/>
        </p:nvCxnSpPr>
        <p:spPr>
          <a:xfrm>
            <a:off x="7310417" y="3750945"/>
            <a:ext cx="0" cy="280761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2B9FCE-C24D-894F-D63C-4687E18CD82F}"/>
              </a:ext>
            </a:extLst>
          </p:cNvPr>
          <p:cNvCxnSpPr>
            <a:cxnSpLocks/>
          </p:cNvCxnSpPr>
          <p:nvPr/>
        </p:nvCxnSpPr>
        <p:spPr>
          <a:xfrm>
            <a:off x="7807255" y="3750945"/>
            <a:ext cx="0" cy="280761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A39297-A6F7-83A1-83A0-FAEF339EC0E0}"/>
              </a:ext>
            </a:extLst>
          </p:cNvPr>
          <p:cNvCxnSpPr>
            <a:cxnSpLocks/>
          </p:cNvCxnSpPr>
          <p:nvPr/>
        </p:nvCxnSpPr>
        <p:spPr>
          <a:xfrm>
            <a:off x="8295224" y="3776415"/>
            <a:ext cx="0" cy="2790319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53AD55-F012-E4D8-3C54-7C3CAF93F83A}"/>
              </a:ext>
            </a:extLst>
          </p:cNvPr>
          <p:cNvCxnSpPr>
            <a:cxnSpLocks/>
          </p:cNvCxnSpPr>
          <p:nvPr/>
        </p:nvCxnSpPr>
        <p:spPr>
          <a:xfrm>
            <a:off x="8795830" y="3750945"/>
            <a:ext cx="0" cy="2815789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8FDB9EE-F213-5F70-ADB3-4B253AE194D7}"/>
              </a:ext>
            </a:extLst>
          </p:cNvPr>
          <p:cNvCxnSpPr>
            <a:cxnSpLocks/>
          </p:cNvCxnSpPr>
          <p:nvPr/>
        </p:nvCxnSpPr>
        <p:spPr>
          <a:xfrm>
            <a:off x="9293955" y="3750945"/>
            <a:ext cx="0" cy="2815789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3F243-F7AD-C46C-2799-696E2E971B99}"/>
              </a:ext>
            </a:extLst>
          </p:cNvPr>
          <p:cNvSpPr/>
          <p:nvPr/>
        </p:nvSpPr>
        <p:spPr>
          <a:xfrm>
            <a:off x="7554955" y="4043779"/>
            <a:ext cx="24868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E65ADF-3055-6DBA-69DF-8E9FED80EC91}"/>
              </a:ext>
            </a:extLst>
          </p:cNvPr>
          <p:cNvSpPr/>
          <p:nvPr/>
        </p:nvSpPr>
        <p:spPr>
          <a:xfrm>
            <a:off x="6060029" y="4039162"/>
            <a:ext cx="25849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88A96E-8BAD-A4CC-2083-232FFE349FBD}"/>
              </a:ext>
            </a:extLst>
          </p:cNvPr>
          <p:cNvSpPr/>
          <p:nvPr/>
        </p:nvSpPr>
        <p:spPr>
          <a:xfrm>
            <a:off x="4576621" y="4039162"/>
            <a:ext cx="25849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E2DCC1-2580-A8F1-9D13-B8F9ABFD4E81}"/>
              </a:ext>
            </a:extLst>
          </p:cNvPr>
          <p:cNvSpPr/>
          <p:nvPr/>
        </p:nvSpPr>
        <p:spPr>
          <a:xfrm>
            <a:off x="3096445" y="4042916"/>
            <a:ext cx="246429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068D5B4-F719-E887-003A-268024E77DFE}"/>
              </a:ext>
            </a:extLst>
          </p:cNvPr>
          <p:cNvSpPr/>
          <p:nvPr/>
        </p:nvSpPr>
        <p:spPr>
          <a:xfrm>
            <a:off x="8058273" y="4500048"/>
            <a:ext cx="981364" cy="184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A161A8-5B37-5921-A88C-B1E7DCF92C49}"/>
              </a:ext>
            </a:extLst>
          </p:cNvPr>
          <p:cNvSpPr/>
          <p:nvPr/>
        </p:nvSpPr>
        <p:spPr>
          <a:xfrm>
            <a:off x="3112401" y="4494898"/>
            <a:ext cx="981211" cy="191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37C4759-16C7-20EB-A31D-A41657BA22DD}"/>
              </a:ext>
            </a:extLst>
          </p:cNvPr>
          <p:cNvCxnSpPr>
            <a:cxnSpLocks/>
          </p:cNvCxnSpPr>
          <p:nvPr/>
        </p:nvCxnSpPr>
        <p:spPr>
          <a:xfrm flipV="1">
            <a:off x="3102720" y="3858160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C49295-6325-60AC-2812-8909A55B9181}"/>
              </a:ext>
            </a:extLst>
          </p:cNvPr>
          <p:cNvCxnSpPr>
            <a:cxnSpLocks/>
          </p:cNvCxnSpPr>
          <p:nvPr/>
        </p:nvCxnSpPr>
        <p:spPr>
          <a:xfrm flipV="1">
            <a:off x="3106121" y="432476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395E66-A6CB-A8AF-2A67-E5443F99DD5C}"/>
              </a:ext>
            </a:extLst>
          </p:cNvPr>
          <p:cNvCxnSpPr>
            <a:cxnSpLocks/>
          </p:cNvCxnSpPr>
          <p:nvPr/>
        </p:nvCxnSpPr>
        <p:spPr>
          <a:xfrm flipV="1">
            <a:off x="6074512" y="3858160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A474F3A-7D3B-EC30-2FE5-246D3E12E13A}"/>
              </a:ext>
            </a:extLst>
          </p:cNvPr>
          <p:cNvCxnSpPr>
            <a:cxnSpLocks/>
          </p:cNvCxnSpPr>
          <p:nvPr/>
        </p:nvCxnSpPr>
        <p:spPr>
          <a:xfrm flipV="1">
            <a:off x="7565468" y="3858160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621EE1-AECB-5A1D-AA1F-C2CDBCEB3EF8}"/>
              </a:ext>
            </a:extLst>
          </p:cNvPr>
          <p:cNvCxnSpPr>
            <a:cxnSpLocks/>
          </p:cNvCxnSpPr>
          <p:nvPr/>
        </p:nvCxnSpPr>
        <p:spPr>
          <a:xfrm flipV="1">
            <a:off x="8054774" y="4321339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A31A33-0E78-CF6B-7518-A2978793E447}"/>
              </a:ext>
            </a:extLst>
          </p:cNvPr>
          <p:cNvCxnSpPr>
            <a:cxnSpLocks/>
          </p:cNvCxnSpPr>
          <p:nvPr/>
        </p:nvCxnSpPr>
        <p:spPr>
          <a:xfrm flipV="1">
            <a:off x="4092779" y="5251594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3D89BE-59C9-BB0E-6228-E9C9A56711E3}"/>
              </a:ext>
            </a:extLst>
          </p:cNvPr>
          <p:cNvCxnSpPr>
            <a:cxnSpLocks/>
          </p:cNvCxnSpPr>
          <p:nvPr/>
        </p:nvCxnSpPr>
        <p:spPr>
          <a:xfrm flipV="1">
            <a:off x="9045516" y="5252254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A4FA477-AF1B-8187-3130-F7FE9BA8439E}"/>
              </a:ext>
            </a:extLst>
          </p:cNvPr>
          <p:cNvSpPr/>
          <p:nvPr/>
        </p:nvSpPr>
        <p:spPr>
          <a:xfrm>
            <a:off x="9049772" y="5892370"/>
            <a:ext cx="49159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5FB588-7369-AF68-8D14-264F54553112}"/>
              </a:ext>
            </a:extLst>
          </p:cNvPr>
          <p:cNvSpPr/>
          <p:nvPr/>
        </p:nvSpPr>
        <p:spPr>
          <a:xfrm>
            <a:off x="4109838" y="5896840"/>
            <a:ext cx="47964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55B210-785D-A994-06F1-77B314B492D9}"/>
              </a:ext>
            </a:extLst>
          </p:cNvPr>
          <p:cNvCxnSpPr>
            <a:cxnSpLocks/>
          </p:cNvCxnSpPr>
          <p:nvPr/>
        </p:nvCxnSpPr>
        <p:spPr>
          <a:xfrm flipV="1">
            <a:off x="9046021" y="5711081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F5DE96-0DA8-C4FD-3C0C-54365083412F}"/>
              </a:ext>
            </a:extLst>
          </p:cNvPr>
          <p:cNvCxnSpPr>
            <a:cxnSpLocks/>
          </p:cNvCxnSpPr>
          <p:nvPr/>
        </p:nvCxnSpPr>
        <p:spPr>
          <a:xfrm flipV="1">
            <a:off x="4095459" y="571164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60E455-0B70-861B-6A12-0E99C16E9F00}"/>
              </a:ext>
            </a:extLst>
          </p:cNvPr>
          <p:cNvCxnSpPr>
            <a:cxnSpLocks/>
          </p:cNvCxnSpPr>
          <p:nvPr/>
        </p:nvCxnSpPr>
        <p:spPr>
          <a:xfrm>
            <a:off x="1900256" y="4231992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1405320-A5B7-099B-CF2A-884D7875AD4A}"/>
              </a:ext>
            </a:extLst>
          </p:cNvPr>
          <p:cNvCxnSpPr>
            <a:cxnSpLocks/>
          </p:cNvCxnSpPr>
          <p:nvPr/>
        </p:nvCxnSpPr>
        <p:spPr>
          <a:xfrm>
            <a:off x="1900256" y="4692879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EC0AEAB-118B-4D6E-646D-B0D7AA0B3924}"/>
              </a:ext>
            </a:extLst>
          </p:cNvPr>
          <p:cNvCxnSpPr>
            <a:cxnSpLocks/>
          </p:cNvCxnSpPr>
          <p:nvPr/>
        </p:nvCxnSpPr>
        <p:spPr>
          <a:xfrm>
            <a:off x="1900256" y="5618387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C8ECE52-9891-5861-4260-106F48E06CA0}"/>
              </a:ext>
            </a:extLst>
          </p:cNvPr>
          <p:cNvCxnSpPr>
            <a:cxnSpLocks/>
          </p:cNvCxnSpPr>
          <p:nvPr/>
        </p:nvCxnSpPr>
        <p:spPr>
          <a:xfrm>
            <a:off x="1900256" y="6077274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DF4FC34-775F-ACEA-DBC8-C4DD6BC2013C}"/>
              </a:ext>
            </a:extLst>
          </p:cNvPr>
          <p:cNvSpPr txBox="1"/>
          <p:nvPr/>
        </p:nvSpPr>
        <p:spPr>
          <a:xfrm>
            <a:off x="1880433" y="6105034"/>
            <a:ext cx="121318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  <a:endParaRPr lang="en-CN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DC7F8B3-8286-F872-A75E-4C49025FD444}"/>
              </a:ext>
            </a:extLst>
          </p:cNvPr>
          <p:cNvSpPr/>
          <p:nvPr/>
        </p:nvSpPr>
        <p:spPr>
          <a:xfrm>
            <a:off x="4601591" y="6381368"/>
            <a:ext cx="47964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13C4397-68B8-7F5F-B82F-C221F18CDD67}"/>
              </a:ext>
            </a:extLst>
          </p:cNvPr>
          <p:cNvCxnSpPr>
            <a:cxnSpLocks/>
          </p:cNvCxnSpPr>
          <p:nvPr/>
        </p:nvCxnSpPr>
        <p:spPr>
          <a:xfrm>
            <a:off x="4592459" y="3750945"/>
            <a:ext cx="0" cy="281585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340594-2566-B788-78A9-1B583752124B}"/>
              </a:ext>
            </a:extLst>
          </p:cNvPr>
          <p:cNvCxnSpPr>
            <a:cxnSpLocks/>
          </p:cNvCxnSpPr>
          <p:nvPr/>
        </p:nvCxnSpPr>
        <p:spPr>
          <a:xfrm flipV="1">
            <a:off x="4590079" y="6196087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BAE9675-A12E-29F4-8A8C-A21F448D874A}"/>
              </a:ext>
            </a:extLst>
          </p:cNvPr>
          <p:cNvCxnSpPr>
            <a:cxnSpLocks/>
          </p:cNvCxnSpPr>
          <p:nvPr/>
        </p:nvCxnSpPr>
        <p:spPr>
          <a:xfrm flipV="1">
            <a:off x="4588363" y="3857371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8C64287-2177-660C-B12B-33AD55EE1113}"/>
              </a:ext>
            </a:extLst>
          </p:cNvPr>
          <p:cNvCxnSpPr>
            <a:cxnSpLocks/>
          </p:cNvCxnSpPr>
          <p:nvPr/>
        </p:nvCxnSpPr>
        <p:spPr>
          <a:xfrm>
            <a:off x="10038476" y="6559987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34870E9-BD8D-90BF-6394-653DFA3FA7CE}"/>
              </a:ext>
            </a:extLst>
          </p:cNvPr>
          <p:cNvSpPr txBox="1"/>
          <p:nvPr/>
        </p:nvSpPr>
        <p:spPr>
          <a:xfrm>
            <a:off x="9775315" y="6562565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4F35F45-4AE3-EF11-2A25-18AF662A238D}"/>
              </a:ext>
            </a:extLst>
          </p:cNvPr>
          <p:cNvCxnSpPr>
            <a:cxnSpLocks/>
          </p:cNvCxnSpPr>
          <p:nvPr/>
        </p:nvCxnSpPr>
        <p:spPr>
          <a:xfrm>
            <a:off x="10034109" y="3750945"/>
            <a:ext cx="0" cy="280761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C6C5BBA-896E-8A6C-842B-23DE8305AC94}"/>
              </a:ext>
            </a:extLst>
          </p:cNvPr>
          <p:cNvCxnSpPr>
            <a:cxnSpLocks/>
          </p:cNvCxnSpPr>
          <p:nvPr/>
        </p:nvCxnSpPr>
        <p:spPr>
          <a:xfrm>
            <a:off x="9780839" y="3750945"/>
            <a:ext cx="0" cy="280761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936E36-962A-2A2F-2A1C-DD81E467C862}"/>
              </a:ext>
            </a:extLst>
          </p:cNvPr>
          <p:cNvSpPr/>
          <p:nvPr/>
        </p:nvSpPr>
        <p:spPr>
          <a:xfrm>
            <a:off x="9547950" y="6373239"/>
            <a:ext cx="49159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9DD898E-D8C6-1909-2566-BAAE85823D74}"/>
              </a:ext>
            </a:extLst>
          </p:cNvPr>
          <p:cNvCxnSpPr>
            <a:cxnSpLocks/>
          </p:cNvCxnSpPr>
          <p:nvPr/>
        </p:nvCxnSpPr>
        <p:spPr>
          <a:xfrm flipV="1">
            <a:off x="9544199" y="6191950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0D1395F-3FA8-0D90-320D-F6A56279616A}"/>
              </a:ext>
            </a:extLst>
          </p:cNvPr>
          <p:cNvSpPr/>
          <p:nvPr/>
        </p:nvSpPr>
        <p:spPr>
          <a:xfrm>
            <a:off x="1900253" y="3750945"/>
            <a:ext cx="8411309" cy="28100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2249469-1AEE-DBF9-5667-D1C64025D922}"/>
              </a:ext>
            </a:extLst>
          </p:cNvPr>
          <p:cNvCxnSpPr>
            <a:cxnSpLocks/>
          </p:cNvCxnSpPr>
          <p:nvPr/>
        </p:nvCxnSpPr>
        <p:spPr>
          <a:xfrm flipV="1">
            <a:off x="3342874" y="478353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18C8949-14C3-77A3-0585-0D0AC4F5DB5B}"/>
              </a:ext>
            </a:extLst>
          </p:cNvPr>
          <p:cNvCxnSpPr>
            <a:cxnSpLocks/>
          </p:cNvCxnSpPr>
          <p:nvPr/>
        </p:nvCxnSpPr>
        <p:spPr>
          <a:xfrm flipV="1">
            <a:off x="4833850" y="478353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2E8EC9F-B4EB-E72D-38BB-D014035D63CE}"/>
              </a:ext>
            </a:extLst>
          </p:cNvPr>
          <p:cNvCxnSpPr>
            <a:cxnSpLocks/>
          </p:cNvCxnSpPr>
          <p:nvPr/>
        </p:nvCxnSpPr>
        <p:spPr>
          <a:xfrm flipV="1">
            <a:off x="6318658" y="478353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EDEEE9-0D56-FA6A-5FE8-49194FB87831}"/>
              </a:ext>
            </a:extLst>
          </p:cNvPr>
          <p:cNvCxnSpPr>
            <a:cxnSpLocks/>
          </p:cNvCxnSpPr>
          <p:nvPr/>
        </p:nvCxnSpPr>
        <p:spPr>
          <a:xfrm flipV="1">
            <a:off x="7807699" y="478419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712030C6-C5AC-E897-7086-11158848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407" y="33013"/>
            <a:ext cx="4743963" cy="1650074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0BF8999D-8E2D-634B-F294-2F55FD2241DC}"/>
              </a:ext>
            </a:extLst>
          </p:cNvPr>
          <p:cNvSpPr/>
          <p:nvPr/>
        </p:nvSpPr>
        <p:spPr>
          <a:xfrm>
            <a:off x="977356" y="3809603"/>
            <a:ext cx="8435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min</a:t>
            </a:r>
            <a:r>
              <a:rPr lang="en-US" altLang="zh-CN" i="1" dirty="0"/>
              <a:t>=6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FF2A139-CC1C-FD3F-F7E2-712D14FDBAB5}"/>
              </a:ext>
            </a:extLst>
          </p:cNvPr>
          <p:cNvSpPr/>
          <p:nvPr/>
        </p:nvSpPr>
        <p:spPr>
          <a:xfrm>
            <a:off x="904224" y="4254732"/>
            <a:ext cx="96051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altLang="zh-CN" i="1" baseline="-25000" dirty="0"/>
              <a:t>2</a:t>
            </a:r>
            <a:r>
              <a:rPr lang="en-US" i="1" baseline="30000" dirty="0"/>
              <a:t>min</a:t>
            </a:r>
            <a:r>
              <a:rPr lang="en-US" altLang="zh-CN" i="1" dirty="0"/>
              <a:t>=20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0B912CD-3850-2446-725F-73AA6544773C}"/>
              </a:ext>
            </a:extLst>
          </p:cNvPr>
          <p:cNvSpPr txBox="1"/>
          <p:nvPr/>
        </p:nvSpPr>
        <p:spPr>
          <a:xfrm>
            <a:off x="7852148" y="2565479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end-to-end delay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13360AA-76A9-6C01-C688-545138680541}"/>
              </a:ext>
            </a:extLst>
          </p:cNvPr>
          <p:cNvSpPr txBox="1"/>
          <p:nvPr/>
        </p:nvSpPr>
        <p:spPr>
          <a:xfrm>
            <a:off x="7511538" y="3112026"/>
            <a:ext cx="183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passing latency</a:t>
            </a:r>
            <a:endParaRPr lang="en-CN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2D4F058-E1CD-BA98-5431-69464878ADC8}"/>
              </a:ext>
            </a:extLst>
          </p:cNvPr>
          <p:cNvCxnSpPr>
            <a:cxnSpLocks/>
          </p:cNvCxnSpPr>
          <p:nvPr/>
        </p:nvCxnSpPr>
        <p:spPr>
          <a:xfrm>
            <a:off x="7820445" y="3516386"/>
            <a:ext cx="1219187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BCF334E-E3E6-1612-2226-1652B53C026E}"/>
              </a:ext>
            </a:extLst>
          </p:cNvPr>
          <p:cNvCxnSpPr>
            <a:cxnSpLocks/>
          </p:cNvCxnSpPr>
          <p:nvPr/>
        </p:nvCxnSpPr>
        <p:spPr>
          <a:xfrm>
            <a:off x="7576643" y="2966225"/>
            <a:ext cx="2457466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1FF369F-7C26-E01E-2417-71D67FFD8D19}"/>
              </a:ext>
            </a:extLst>
          </p:cNvPr>
          <p:cNvCxnSpPr>
            <a:cxnSpLocks/>
          </p:cNvCxnSpPr>
          <p:nvPr/>
        </p:nvCxnSpPr>
        <p:spPr>
          <a:xfrm>
            <a:off x="10034109" y="2965589"/>
            <a:ext cx="0" cy="3592974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8050B0D4-191A-78A2-EDB6-AB6FE5A03D67}"/>
              </a:ext>
            </a:extLst>
          </p:cNvPr>
          <p:cNvSpPr txBox="1"/>
          <p:nvPr/>
        </p:nvSpPr>
        <p:spPr>
          <a:xfrm>
            <a:off x="3182232" y="256916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end-to-end delay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5DA228C-1DF6-41CA-1DDD-CF383D6AC807}"/>
              </a:ext>
            </a:extLst>
          </p:cNvPr>
          <p:cNvSpPr txBox="1"/>
          <p:nvPr/>
        </p:nvSpPr>
        <p:spPr>
          <a:xfrm>
            <a:off x="3053656" y="3115713"/>
            <a:ext cx="183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passing latency</a:t>
            </a:r>
            <a:endParaRPr lang="en-CN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50DF28-9038-C0E7-708C-78AE0702EC71}"/>
              </a:ext>
            </a:extLst>
          </p:cNvPr>
          <p:cNvCxnSpPr>
            <a:cxnSpLocks/>
          </p:cNvCxnSpPr>
          <p:nvPr/>
        </p:nvCxnSpPr>
        <p:spPr>
          <a:xfrm>
            <a:off x="3362563" y="3520073"/>
            <a:ext cx="747275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AF85141-B163-8161-E675-3DA4F4E0594D}"/>
              </a:ext>
            </a:extLst>
          </p:cNvPr>
          <p:cNvCxnSpPr>
            <a:cxnSpLocks/>
          </p:cNvCxnSpPr>
          <p:nvPr/>
        </p:nvCxnSpPr>
        <p:spPr>
          <a:xfrm>
            <a:off x="3118761" y="2969912"/>
            <a:ext cx="1962471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AB5750-D317-86C4-B536-872101F49596}"/>
              </a:ext>
            </a:extLst>
          </p:cNvPr>
          <p:cNvCxnSpPr>
            <a:cxnSpLocks/>
          </p:cNvCxnSpPr>
          <p:nvPr/>
        </p:nvCxnSpPr>
        <p:spPr>
          <a:xfrm>
            <a:off x="5085895" y="2965589"/>
            <a:ext cx="0" cy="359666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0308E-D889-993F-8DF9-0C2B3F2767C7}"/>
              </a:ext>
            </a:extLst>
          </p:cNvPr>
          <p:cNvSpPr txBox="1"/>
          <p:nvPr/>
        </p:nvSpPr>
        <p:spPr>
          <a:xfrm>
            <a:off x="609118" y="4989562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synchronzier</a:t>
            </a:r>
            <a:endParaRPr lang="en-CN" sz="16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98">
            <a:extLst>
              <a:ext uri="{FF2B5EF4-FFF2-40B4-BE49-F238E27FC236}">
                <a16:creationId xmlns:a16="http://schemas.microsoft.com/office/drawing/2014/main" id="{C5AA05F9-BE70-DE5E-1781-F778E0982866}"/>
              </a:ext>
            </a:extLst>
          </p:cNvPr>
          <p:cNvSpPr/>
          <p:nvPr/>
        </p:nvSpPr>
        <p:spPr>
          <a:xfrm rot="5400000" flipH="1">
            <a:off x="3136176" y="4888155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98">
            <a:extLst>
              <a:ext uri="{FF2B5EF4-FFF2-40B4-BE49-F238E27FC236}">
                <a16:creationId xmlns:a16="http://schemas.microsoft.com/office/drawing/2014/main" id="{40DAE633-DADB-BCA3-9A14-0941A7730B1F}"/>
              </a:ext>
            </a:extLst>
          </p:cNvPr>
          <p:cNvSpPr/>
          <p:nvPr/>
        </p:nvSpPr>
        <p:spPr>
          <a:xfrm rot="5400000" flipH="1">
            <a:off x="3888572" y="5361616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98">
            <a:extLst>
              <a:ext uri="{FF2B5EF4-FFF2-40B4-BE49-F238E27FC236}">
                <a16:creationId xmlns:a16="http://schemas.microsoft.com/office/drawing/2014/main" id="{06440F33-22E7-0C1E-BE1B-D1703A3AF601}"/>
              </a:ext>
            </a:extLst>
          </p:cNvPr>
          <p:cNvSpPr/>
          <p:nvPr/>
        </p:nvSpPr>
        <p:spPr>
          <a:xfrm rot="5400000" flipH="1">
            <a:off x="8838822" y="5362907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98">
            <a:extLst>
              <a:ext uri="{FF2B5EF4-FFF2-40B4-BE49-F238E27FC236}">
                <a16:creationId xmlns:a16="http://schemas.microsoft.com/office/drawing/2014/main" id="{C2AAF19F-10A7-96AF-204F-1AD896254848}"/>
              </a:ext>
            </a:extLst>
          </p:cNvPr>
          <p:cNvSpPr/>
          <p:nvPr/>
        </p:nvSpPr>
        <p:spPr>
          <a:xfrm rot="5400000" flipH="1">
            <a:off x="7605800" y="4902799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B099BF-509F-FFE3-645D-1A619324975C}"/>
              </a:ext>
            </a:extLst>
          </p:cNvPr>
          <p:cNvSpPr txBox="1"/>
          <p:nvPr/>
        </p:nvSpPr>
        <p:spPr>
          <a:xfrm>
            <a:off x="10243147" y="6546927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</a:t>
            </a: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D7FC77F6-13DD-7FF5-1CA6-6DDF5DEAE414}"/>
              </a:ext>
            </a:extLst>
          </p:cNvPr>
          <p:cNvSpPr/>
          <p:nvPr/>
        </p:nvSpPr>
        <p:spPr>
          <a:xfrm>
            <a:off x="3143832" y="4235757"/>
            <a:ext cx="195454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7AAA17B8-72C6-D7A1-5C03-EB091971087E}"/>
              </a:ext>
            </a:extLst>
          </p:cNvPr>
          <p:cNvSpPr/>
          <p:nvPr/>
        </p:nvSpPr>
        <p:spPr>
          <a:xfrm>
            <a:off x="4585651" y="4224011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6728D611-8C69-8577-C470-83DCD40C5E5F}"/>
              </a:ext>
            </a:extLst>
          </p:cNvPr>
          <p:cNvSpPr/>
          <p:nvPr/>
        </p:nvSpPr>
        <p:spPr>
          <a:xfrm>
            <a:off x="6065964" y="4223263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C0BBA8D8-00A1-7B75-3177-21430F12617F}"/>
              </a:ext>
            </a:extLst>
          </p:cNvPr>
          <p:cNvSpPr/>
          <p:nvPr/>
        </p:nvSpPr>
        <p:spPr>
          <a:xfrm>
            <a:off x="7558693" y="4232559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DF9BBC0E-D186-8406-26C4-A74CE95072CA}"/>
              </a:ext>
            </a:extLst>
          </p:cNvPr>
          <p:cNvSpPr/>
          <p:nvPr/>
        </p:nvSpPr>
        <p:spPr>
          <a:xfrm>
            <a:off x="3152650" y="4696869"/>
            <a:ext cx="957188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E99B1C17-2A33-4EB6-9F6F-97657AEA8D25}"/>
              </a:ext>
            </a:extLst>
          </p:cNvPr>
          <p:cNvSpPr/>
          <p:nvPr/>
        </p:nvSpPr>
        <p:spPr>
          <a:xfrm>
            <a:off x="8068088" y="4684558"/>
            <a:ext cx="957188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73CD951B-B6A6-7748-93D4-D12E10AED000}"/>
              </a:ext>
            </a:extLst>
          </p:cNvPr>
          <p:cNvSpPr/>
          <p:nvPr/>
        </p:nvSpPr>
        <p:spPr>
          <a:xfrm>
            <a:off x="4104639" y="6062460"/>
            <a:ext cx="488946" cy="13851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81CF39AF-9384-0E79-DF84-B3DD982EF6F6}"/>
              </a:ext>
            </a:extLst>
          </p:cNvPr>
          <p:cNvSpPr/>
          <p:nvPr/>
        </p:nvSpPr>
        <p:spPr>
          <a:xfrm>
            <a:off x="4062318" y="5587106"/>
            <a:ext cx="83640" cy="178242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EF153403-D712-8C61-E3F0-7D79DDCB0918}"/>
              </a:ext>
            </a:extLst>
          </p:cNvPr>
          <p:cNvSpPr/>
          <p:nvPr/>
        </p:nvSpPr>
        <p:spPr>
          <a:xfrm>
            <a:off x="9052024" y="6062130"/>
            <a:ext cx="488946" cy="13851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635F3337-A50C-3EC6-C763-C5D839AD1253}"/>
              </a:ext>
            </a:extLst>
          </p:cNvPr>
          <p:cNvSpPr/>
          <p:nvPr/>
        </p:nvSpPr>
        <p:spPr>
          <a:xfrm>
            <a:off x="9009703" y="5586776"/>
            <a:ext cx="83640" cy="178242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Multiply 127">
            <a:extLst>
              <a:ext uri="{FF2B5EF4-FFF2-40B4-BE49-F238E27FC236}">
                <a16:creationId xmlns:a16="http://schemas.microsoft.com/office/drawing/2014/main" id="{5F4874DE-27B8-49EC-9A45-6DE382580EB3}"/>
              </a:ext>
            </a:extLst>
          </p:cNvPr>
          <p:cNvSpPr/>
          <p:nvPr/>
        </p:nvSpPr>
        <p:spPr>
          <a:xfrm>
            <a:off x="4682526" y="5037522"/>
            <a:ext cx="308931" cy="241756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E30F2FC7-39C4-72FF-A190-1B4BB8104E9C}"/>
              </a:ext>
            </a:extLst>
          </p:cNvPr>
          <p:cNvSpPr/>
          <p:nvPr/>
        </p:nvSpPr>
        <p:spPr>
          <a:xfrm>
            <a:off x="6171474" y="5035611"/>
            <a:ext cx="308931" cy="241756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06D0473-F201-7691-8350-BA722BBF43D1}"/>
              </a:ext>
            </a:extLst>
          </p:cNvPr>
          <p:cNvSpPr txBox="1"/>
          <p:nvPr/>
        </p:nvSpPr>
        <p:spPr>
          <a:xfrm>
            <a:off x="4599954" y="5208934"/>
            <a:ext cx="20490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/>
              <a:t>discarded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0C94F-93E2-3405-D4C8-DF80AA63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6" grpId="0" animBg="1"/>
      <p:bldP spid="85" grpId="0" animBg="1"/>
      <p:bldP spid="86" grpId="0" animBg="1"/>
      <p:bldP spid="100" grpId="0" animBg="1"/>
      <p:bldP spid="108" grpId="0" animBg="1"/>
      <p:bldP spid="174" grpId="0"/>
      <p:bldP spid="175" grpId="0"/>
      <p:bldP spid="183" grpId="0"/>
      <p:bldP spid="184" grpId="0"/>
      <p:bldP spid="11" grpId="0" animBg="1"/>
      <p:bldP spid="12" grpId="0" animBg="1"/>
      <p:bldP spid="57" grpId="0" animBg="1"/>
      <p:bldP spid="58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11" grpId="0" animBg="1"/>
      <p:bldP spid="116" grpId="0" animBg="1"/>
      <p:bldP spid="117" grpId="0" animBg="1"/>
      <p:bldP spid="118" grpId="0" animBg="1"/>
      <p:bldP spid="119" grpId="0" animBg="1"/>
      <p:bldP spid="128" grpId="0" animBg="1"/>
      <p:bldP spid="129" grpId="0" animBg="1"/>
      <p:bldP spid="1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3870-90E8-478B-9BAB-A6CB0D8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Sensor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1B4C-7A0E-47C3-B60A-11A36153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931"/>
            <a:ext cx="10515599" cy="4796032"/>
          </a:xfrm>
        </p:spPr>
        <p:txBody>
          <a:bodyPr/>
          <a:lstStyle/>
          <a:p>
            <a:r>
              <a:rPr lang="en-US" dirty="0"/>
              <a:t>Widely used in autonomous machines</a:t>
            </a:r>
          </a:p>
          <a:p>
            <a:pPr lvl="1"/>
            <a:r>
              <a:rPr lang="en-US" dirty="0"/>
              <a:t>Robotics, autonomous vehicles, UAVs…</a:t>
            </a:r>
          </a:p>
          <a:p>
            <a:endParaRPr lang="en-US" dirty="0"/>
          </a:p>
          <a:p>
            <a:r>
              <a:rPr lang="en-US" dirty="0"/>
              <a:t>For example, autonomous vehicles use</a:t>
            </a:r>
          </a:p>
          <a:p>
            <a:pPr lvl="1"/>
            <a:r>
              <a:rPr lang="en-US" dirty="0"/>
              <a:t>Camera, LiDAR, Radar, GNSS, IMU, …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2DFFB1-994A-58AF-7A9C-48EAE5C9E802}"/>
              </a:ext>
            </a:extLst>
          </p:cNvPr>
          <p:cNvGrpSpPr/>
          <p:nvPr/>
        </p:nvGrpSpPr>
        <p:grpSpPr>
          <a:xfrm>
            <a:off x="7794388" y="786719"/>
            <a:ext cx="3713246" cy="3136053"/>
            <a:chOff x="7981911" y="3564374"/>
            <a:chExt cx="3713247" cy="3136052"/>
          </a:xfrm>
        </p:grpSpPr>
        <p:pic>
          <p:nvPicPr>
            <p:cNvPr id="10" name="Picture 2" descr="How does a self-driving car work? | The Economist">
              <a:extLst>
                <a:ext uri="{FF2B5EF4-FFF2-40B4-BE49-F238E27FC236}">
                  <a16:creationId xmlns:a16="http://schemas.microsoft.com/office/drawing/2014/main" id="{9AFAF401-EE4E-9E3F-163A-52749B92C3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01"/>
            <a:stretch/>
          </p:blipFill>
          <p:spPr bwMode="auto">
            <a:xfrm>
              <a:off x="7981911" y="3564374"/>
              <a:ext cx="3713247" cy="2860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C1C3A3-5130-7B7A-18DE-4C919F0A03F1}"/>
                </a:ext>
              </a:extLst>
            </p:cNvPr>
            <p:cNvSpPr/>
            <p:nvPr/>
          </p:nvSpPr>
          <p:spPr>
            <a:xfrm>
              <a:off x="8016069" y="6454205"/>
              <a:ext cx="36583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Picture from The Economist, “How does a self-driving car work?” </a:t>
              </a:r>
              <a:endParaRPr lang="en-US" sz="1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B0B89C-2588-8F39-A730-8ADAD64104E3}"/>
              </a:ext>
            </a:extLst>
          </p:cNvPr>
          <p:cNvGrpSpPr/>
          <p:nvPr/>
        </p:nvGrpSpPr>
        <p:grpSpPr>
          <a:xfrm>
            <a:off x="1596213" y="3799661"/>
            <a:ext cx="5474319" cy="3008871"/>
            <a:chOff x="952733" y="3849129"/>
            <a:chExt cx="5474319" cy="30088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D94726A-E3AF-1127-E7B7-0599811E3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773" y="3849129"/>
              <a:ext cx="4392241" cy="2813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4A1B1-F793-67FF-D590-3FA63AE3C645}"/>
                </a:ext>
              </a:extLst>
            </p:cNvPr>
            <p:cNvSpPr txBox="1"/>
            <p:nvPr/>
          </p:nvSpPr>
          <p:spPr>
            <a:xfrm>
              <a:off x="952733" y="6581001"/>
              <a:ext cx="54743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DSP For Implementing High-Performance Sensor Fusion On An Embedded Budget</a:t>
              </a:r>
            </a:p>
          </p:txBody>
        </p:sp>
      </p:grp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404F67B-9FE0-FD97-8190-2F154F6B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63"/>
    </mc:Choice>
    <mc:Fallback xmlns="">
      <p:transition spd="slow" advTm="2376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C28EEA2-1CAB-B30E-7F13-EF02B5EC70D5}"/>
              </a:ext>
            </a:extLst>
          </p:cNvPr>
          <p:cNvCxnSpPr>
            <a:cxnSpLocks/>
          </p:cNvCxnSpPr>
          <p:nvPr/>
        </p:nvCxnSpPr>
        <p:spPr>
          <a:xfrm>
            <a:off x="9046245" y="3128989"/>
            <a:ext cx="0" cy="339147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E0CFB1C-14D7-B141-E9A6-274B8B73984D}"/>
              </a:ext>
            </a:extLst>
          </p:cNvPr>
          <p:cNvCxnSpPr>
            <a:cxnSpLocks/>
          </p:cNvCxnSpPr>
          <p:nvPr/>
        </p:nvCxnSpPr>
        <p:spPr>
          <a:xfrm>
            <a:off x="3105953" y="2815799"/>
            <a:ext cx="0" cy="3742764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B547E58-6F88-6570-4E02-B72204E108A1}"/>
              </a:ext>
            </a:extLst>
          </p:cNvPr>
          <p:cNvCxnSpPr>
            <a:cxnSpLocks/>
          </p:cNvCxnSpPr>
          <p:nvPr/>
        </p:nvCxnSpPr>
        <p:spPr>
          <a:xfrm>
            <a:off x="10034109" y="2827187"/>
            <a:ext cx="0" cy="373137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958B8F-C94E-42CD-BF15-CD2E6D8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1150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Reaction latency</a:t>
            </a:r>
          </a:p>
          <a:p>
            <a:pPr lvl="1"/>
            <a:r>
              <a:rPr lang="en-HK"/>
              <a:t>the time between the arrival of the last message that wasn't discarded and when the message we're focusing on is sent out.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883A-51FE-4CF7-9C3D-6C7225BC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Reaction Latency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Definition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7C09DB-BA7B-16D7-BAA3-FE2E953980F4}"/>
              </a:ext>
            </a:extLst>
          </p:cNvPr>
          <p:cNvCxnSpPr>
            <a:cxnSpLocks/>
          </p:cNvCxnSpPr>
          <p:nvPr/>
        </p:nvCxnSpPr>
        <p:spPr>
          <a:xfrm>
            <a:off x="1892527" y="5154182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8C5DDA-5B4B-F032-DE54-7109052004B4}"/>
              </a:ext>
            </a:extLst>
          </p:cNvPr>
          <p:cNvCxnSpPr>
            <a:cxnSpLocks/>
          </p:cNvCxnSpPr>
          <p:nvPr/>
        </p:nvCxnSpPr>
        <p:spPr>
          <a:xfrm>
            <a:off x="3602629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67518F-E5CB-81F4-6ADD-ECCDA13BC700}"/>
              </a:ext>
            </a:extLst>
          </p:cNvPr>
          <p:cNvCxnSpPr>
            <a:cxnSpLocks/>
          </p:cNvCxnSpPr>
          <p:nvPr/>
        </p:nvCxnSpPr>
        <p:spPr>
          <a:xfrm>
            <a:off x="4590850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5A12F8-B5C5-A217-BAEC-0564FAB37ECE}"/>
              </a:ext>
            </a:extLst>
          </p:cNvPr>
          <p:cNvCxnSpPr>
            <a:cxnSpLocks/>
          </p:cNvCxnSpPr>
          <p:nvPr/>
        </p:nvCxnSpPr>
        <p:spPr>
          <a:xfrm>
            <a:off x="5577573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1A0169-4C81-86B1-32DA-1995FE585AAA}"/>
              </a:ext>
            </a:extLst>
          </p:cNvPr>
          <p:cNvCxnSpPr>
            <a:cxnSpLocks/>
          </p:cNvCxnSpPr>
          <p:nvPr/>
        </p:nvCxnSpPr>
        <p:spPr>
          <a:xfrm>
            <a:off x="6570207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90B0E4-94BF-2531-BD7D-4770925A8D05}"/>
              </a:ext>
            </a:extLst>
          </p:cNvPr>
          <p:cNvCxnSpPr>
            <a:cxnSpLocks/>
          </p:cNvCxnSpPr>
          <p:nvPr/>
        </p:nvCxnSpPr>
        <p:spPr>
          <a:xfrm>
            <a:off x="7563555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ACE7E-07EA-0150-3EFD-1333CBC8610C}"/>
              </a:ext>
            </a:extLst>
          </p:cNvPr>
          <p:cNvCxnSpPr>
            <a:cxnSpLocks/>
          </p:cNvCxnSpPr>
          <p:nvPr/>
        </p:nvCxnSpPr>
        <p:spPr>
          <a:xfrm>
            <a:off x="8551776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48654E-52B8-88D6-03B4-DB26CDC268BA}"/>
              </a:ext>
            </a:extLst>
          </p:cNvPr>
          <p:cNvSpPr txBox="1"/>
          <p:nvPr/>
        </p:nvSpPr>
        <p:spPr>
          <a:xfrm>
            <a:off x="3406102" y="6561699"/>
            <a:ext cx="39513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C2ADB-8E9F-455B-59EC-28FC47E8295C}"/>
              </a:ext>
            </a:extLst>
          </p:cNvPr>
          <p:cNvSpPr txBox="1"/>
          <p:nvPr/>
        </p:nvSpPr>
        <p:spPr>
          <a:xfrm>
            <a:off x="3884566" y="6566800"/>
            <a:ext cx="39513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B16AFB-5217-5118-F455-B8F3E4A78641}"/>
              </a:ext>
            </a:extLst>
          </p:cNvPr>
          <p:cNvCxnSpPr>
            <a:cxnSpLocks/>
          </p:cNvCxnSpPr>
          <p:nvPr/>
        </p:nvCxnSpPr>
        <p:spPr>
          <a:xfrm>
            <a:off x="4097343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F9A309-0B21-A51C-F2C7-B5C467F219FA}"/>
              </a:ext>
            </a:extLst>
          </p:cNvPr>
          <p:cNvCxnSpPr>
            <a:cxnSpLocks/>
          </p:cNvCxnSpPr>
          <p:nvPr/>
        </p:nvCxnSpPr>
        <p:spPr>
          <a:xfrm>
            <a:off x="5084066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717523-8270-1198-6298-EBEC119BDB7E}"/>
              </a:ext>
            </a:extLst>
          </p:cNvPr>
          <p:cNvCxnSpPr>
            <a:cxnSpLocks/>
          </p:cNvCxnSpPr>
          <p:nvPr/>
        </p:nvCxnSpPr>
        <p:spPr>
          <a:xfrm>
            <a:off x="6076700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F5D28D-A648-07F3-3EEB-DEB5FDEB66C2}"/>
              </a:ext>
            </a:extLst>
          </p:cNvPr>
          <p:cNvCxnSpPr>
            <a:cxnSpLocks/>
          </p:cNvCxnSpPr>
          <p:nvPr/>
        </p:nvCxnSpPr>
        <p:spPr>
          <a:xfrm>
            <a:off x="7070048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289B64-FB5D-A5F6-78C4-A6D3D2FF4ADB}"/>
              </a:ext>
            </a:extLst>
          </p:cNvPr>
          <p:cNvCxnSpPr>
            <a:cxnSpLocks/>
          </p:cNvCxnSpPr>
          <p:nvPr/>
        </p:nvCxnSpPr>
        <p:spPr>
          <a:xfrm>
            <a:off x="8058269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8957FE-C819-F9D0-843D-AC372E5C3B0A}"/>
              </a:ext>
            </a:extLst>
          </p:cNvPr>
          <p:cNvCxnSpPr>
            <a:cxnSpLocks/>
          </p:cNvCxnSpPr>
          <p:nvPr/>
        </p:nvCxnSpPr>
        <p:spPr>
          <a:xfrm>
            <a:off x="9044992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269449-8CEF-84B6-6032-809D1A575D72}"/>
              </a:ext>
            </a:extLst>
          </p:cNvPr>
          <p:cNvSpPr txBox="1"/>
          <p:nvPr/>
        </p:nvSpPr>
        <p:spPr>
          <a:xfrm>
            <a:off x="4390618" y="6561699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AF310-BCD2-38DA-1EEC-3EF19E47FD90}"/>
              </a:ext>
            </a:extLst>
          </p:cNvPr>
          <p:cNvSpPr txBox="1"/>
          <p:nvPr/>
        </p:nvSpPr>
        <p:spPr>
          <a:xfrm>
            <a:off x="4891593" y="6568065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4B0761-6228-15A6-9404-A0677136B8BA}"/>
              </a:ext>
            </a:extLst>
          </p:cNvPr>
          <p:cNvSpPr txBox="1"/>
          <p:nvPr/>
        </p:nvSpPr>
        <p:spPr>
          <a:xfrm>
            <a:off x="5304991" y="6561699"/>
            <a:ext cx="551129" cy="43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FBED5-96AF-A0FB-92C1-14E5CF20E1B6}"/>
              </a:ext>
            </a:extLst>
          </p:cNvPr>
          <p:cNvSpPr txBox="1"/>
          <p:nvPr/>
        </p:nvSpPr>
        <p:spPr>
          <a:xfrm>
            <a:off x="5809599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020415-F745-1D6E-AA0D-9E1BF69DE65F}"/>
              </a:ext>
            </a:extLst>
          </p:cNvPr>
          <p:cNvSpPr txBox="1"/>
          <p:nvPr/>
        </p:nvSpPr>
        <p:spPr>
          <a:xfrm>
            <a:off x="6307957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672CF-41DF-9A35-32C0-1ED47B5CB4BD}"/>
              </a:ext>
            </a:extLst>
          </p:cNvPr>
          <p:cNvSpPr txBox="1"/>
          <p:nvPr/>
        </p:nvSpPr>
        <p:spPr>
          <a:xfrm>
            <a:off x="6794564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0ADC2B-9A4D-919A-B658-97D91DA5CC1B}"/>
              </a:ext>
            </a:extLst>
          </p:cNvPr>
          <p:cNvSpPr txBox="1"/>
          <p:nvPr/>
        </p:nvSpPr>
        <p:spPr>
          <a:xfrm>
            <a:off x="7296681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D7AC4-E0B3-EBAB-5D5D-E6DE6E1762F0}"/>
              </a:ext>
            </a:extLst>
          </p:cNvPr>
          <p:cNvSpPr txBox="1"/>
          <p:nvPr/>
        </p:nvSpPr>
        <p:spPr>
          <a:xfrm>
            <a:off x="7807255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842D7F-1E9E-D894-10E1-B2A39929F8A3}"/>
              </a:ext>
            </a:extLst>
          </p:cNvPr>
          <p:cNvSpPr txBox="1"/>
          <p:nvPr/>
        </p:nvSpPr>
        <p:spPr>
          <a:xfrm>
            <a:off x="8295224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815D9-BB4E-BBAB-5836-4EFDE03249E0}"/>
              </a:ext>
            </a:extLst>
          </p:cNvPr>
          <p:cNvSpPr txBox="1"/>
          <p:nvPr/>
        </p:nvSpPr>
        <p:spPr>
          <a:xfrm>
            <a:off x="8781831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D61934-F81A-FB09-B305-D974FBC630FE}"/>
              </a:ext>
            </a:extLst>
          </p:cNvPr>
          <p:cNvCxnSpPr>
            <a:cxnSpLocks/>
          </p:cNvCxnSpPr>
          <p:nvPr/>
        </p:nvCxnSpPr>
        <p:spPr>
          <a:xfrm>
            <a:off x="9547251" y="6565610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AF2605-F6C9-B0DC-7265-516745DE71BB}"/>
              </a:ext>
            </a:extLst>
          </p:cNvPr>
          <p:cNvSpPr txBox="1"/>
          <p:nvPr/>
        </p:nvSpPr>
        <p:spPr>
          <a:xfrm>
            <a:off x="9290699" y="6566800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1C7A42-5EC6-3AD4-A87A-43BA04945C35}"/>
              </a:ext>
            </a:extLst>
          </p:cNvPr>
          <p:cNvCxnSpPr>
            <a:cxnSpLocks/>
          </p:cNvCxnSpPr>
          <p:nvPr/>
        </p:nvCxnSpPr>
        <p:spPr>
          <a:xfrm>
            <a:off x="3105953" y="6558562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E9DCA0-0866-4A45-1410-BFF32387DA49}"/>
              </a:ext>
            </a:extLst>
          </p:cNvPr>
          <p:cNvSpPr txBox="1"/>
          <p:nvPr/>
        </p:nvSpPr>
        <p:spPr>
          <a:xfrm>
            <a:off x="2917653" y="6559753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5A14FD-9F47-13E9-1109-21CD63A26154}"/>
              </a:ext>
            </a:extLst>
          </p:cNvPr>
          <p:cNvSpPr txBox="1"/>
          <p:nvPr/>
        </p:nvSpPr>
        <p:spPr>
          <a:xfrm>
            <a:off x="1885837" y="5174178"/>
            <a:ext cx="1244052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CN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AD378-579F-0D75-A35D-33D6E818B1C1}"/>
              </a:ext>
            </a:extLst>
          </p:cNvPr>
          <p:cNvSpPr txBox="1"/>
          <p:nvPr/>
        </p:nvSpPr>
        <p:spPr>
          <a:xfrm>
            <a:off x="2028008" y="5660576"/>
            <a:ext cx="94637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CN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C95674-F9E6-328B-1516-48889B95974F}"/>
              </a:ext>
            </a:extLst>
          </p:cNvPr>
          <p:cNvSpPr txBox="1"/>
          <p:nvPr/>
        </p:nvSpPr>
        <p:spPr>
          <a:xfrm>
            <a:off x="1964700" y="4254732"/>
            <a:ext cx="1087497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CN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4F49FF-D105-7DFD-CC35-273CC293FB2C}"/>
              </a:ext>
            </a:extLst>
          </p:cNvPr>
          <p:cNvSpPr txBox="1"/>
          <p:nvPr/>
        </p:nvSpPr>
        <p:spPr>
          <a:xfrm>
            <a:off x="1955948" y="377641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CN" sz="16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9B7CA8-656F-F471-81E1-AD218313AD59}"/>
              </a:ext>
            </a:extLst>
          </p:cNvPr>
          <p:cNvSpPr txBox="1"/>
          <p:nvPr/>
        </p:nvSpPr>
        <p:spPr>
          <a:xfrm>
            <a:off x="1889162" y="4694599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CN" sz="16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9A6E94-2B00-DA8E-B5FE-9A4C9E824A8E}"/>
              </a:ext>
            </a:extLst>
          </p:cNvPr>
          <p:cNvCxnSpPr>
            <a:cxnSpLocks/>
          </p:cNvCxnSpPr>
          <p:nvPr/>
        </p:nvCxnSpPr>
        <p:spPr>
          <a:xfrm>
            <a:off x="3105953" y="3321072"/>
            <a:ext cx="0" cy="323749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2294D-95A7-62B2-D1A5-E84083E626D9}"/>
              </a:ext>
            </a:extLst>
          </p:cNvPr>
          <p:cNvCxnSpPr>
            <a:cxnSpLocks/>
          </p:cNvCxnSpPr>
          <p:nvPr/>
        </p:nvCxnSpPr>
        <p:spPr>
          <a:xfrm>
            <a:off x="3602629" y="3296830"/>
            <a:ext cx="0" cy="326997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68B4C2-A200-1238-D508-C86704E8530B}"/>
              </a:ext>
            </a:extLst>
          </p:cNvPr>
          <p:cNvCxnSpPr>
            <a:cxnSpLocks/>
          </p:cNvCxnSpPr>
          <p:nvPr/>
        </p:nvCxnSpPr>
        <p:spPr>
          <a:xfrm>
            <a:off x="4097343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526F17-0FB0-4805-C914-951CCE99B9E3}"/>
              </a:ext>
            </a:extLst>
          </p:cNvPr>
          <p:cNvCxnSpPr>
            <a:cxnSpLocks/>
          </p:cNvCxnSpPr>
          <p:nvPr/>
        </p:nvCxnSpPr>
        <p:spPr>
          <a:xfrm>
            <a:off x="5087226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F7CF8B-B623-A6F9-3D36-7F59127DD95C}"/>
              </a:ext>
            </a:extLst>
          </p:cNvPr>
          <p:cNvCxnSpPr>
            <a:cxnSpLocks/>
          </p:cNvCxnSpPr>
          <p:nvPr/>
        </p:nvCxnSpPr>
        <p:spPr>
          <a:xfrm>
            <a:off x="5577573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D2BD66-A939-9478-EF9F-8B562FFA8A2F}"/>
              </a:ext>
            </a:extLst>
          </p:cNvPr>
          <p:cNvCxnSpPr>
            <a:cxnSpLocks/>
          </p:cNvCxnSpPr>
          <p:nvPr/>
        </p:nvCxnSpPr>
        <p:spPr>
          <a:xfrm>
            <a:off x="6077725" y="3287178"/>
            <a:ext cx="0" cy="333582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8FBC00-902B-FE80-9839-3AA1124663B0}"/>
              </a:ext>
            </a:extLst>
          </p:cNvPr>
          <p:cNvCxnSpPr>
            <a:cxnSpLocks/>
          </p:cNvCxnSpPr>
          <p:nvPr/>
        </p:nvCxnSpPr>
        <p:spPr>
          <a:xfrm>
            <a:off x="6572343" y="3287178"/>
            <a:ext cx="0" cy="327138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391205-E77F-40C0-64E4-8E4CC649AB3E}"/>
              </a:ext>
            </a:extLst>
          </p:cNvPr>
          <p:cNvCxnSpPr>
            <a:cxnSpLocks/>
          </p:cNvCxnSpPr>
          <p:nvPr/>
        </p:nvCxnSpPr>
        <p:spPr>
          <a:xfrm>
            <a:off x="7071425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A2466B-2856-ABE3-181F-C2B05E4B16B8}"/>
              </a:ext>
            </a:extLst>
          </p:cNvPr>
          <p:cNvCxnSpPr>
            <a:cxnSpLocks/>
          </p:cNvCxnSpPr>
          <p:nvPr/>
        </p:nvCxnSpPr>
        <p:spPr>
          <a:xfrm>
            <a:off x="7563978" y="3321072"/>
            <a:ext cx="0" cy="324566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2C7DAB-B4FB-4172-04FE-57009CE92B38}"/>
              </a:ext>
            </a:extLst>
          </p:cNvPr>
          <p:cNvCxnSpPr>
            <a:cxnSpLocks/>
          </p:cNvCxnSpPr>
          <p:nvPr/>
        </p:nvCxnSpPr>
        <p:spPr>
          <a:xfrm>
            <a:off x="8056287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1758AB-6FC1-0041-3732-D62BC627D863}"/>
              </a:ext>
            </a:extLst>
          </p:cNvPr>
          <p:cNvCxnSpPr>
            <a:cxnSpLocks/>
          </p:cNvCxnSpPr>
          <p:nvPr/>
        </p:nvCxnSpPr>
        <p:spPr>
          <a:xfrm>
            <a:off x="8551001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5065B3-9311-9141-8D50-34830E6B82C9}"/>
              </a:ext>
            </a:extLst>
          </p:cNvPr>
          <p:cNvCxnSpPr>
            <a:cxnSpLocks/>
          </p:cNvCxnSpPr>
          <p:nvPr/>
        </p:nvCxnSpPr>
        <p:spPr>
          <a:xfrm>
            <a:off x="9046245" y="3321072"/>
            <a:ext cx="0" cy="323749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54E7E9-F4BE-5BC5-04D0-237A51B5A895}"/>
              </a:ext>
            </a:extLst>
          </p:cNvPr>
          <p:cNvCxnSpPr>
            <a:cxnSpLocks/>
          </p:cNvCxnSpPr>
          <p:nvPr/>
        </p:nvCxnSpPr>
        <p:spPr>
          <a:xfrm>
            <a:off x="9547288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5C8D43-B018-8FFC-1C36-9DB0C24CAB9A}"/>
              </a:ext>
            </a:extLst>
          </p:cNvPr>
          <p:cNvCxnSpPr>
            <a:cxnSpLocks/>
          </p:cNvCxnSpPr>
          <p:nvPr/>
        </p:nvCxnSpPr>
        <p:spPr>
          <a:xfrm>
            <a:off x="3346895" y="3150741"/>
            <a:ext cx="0" cy="340782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8AF997-2EDD-E474-6B95-582D84EAD8F7}"/>
              </a:ext>
            </a:extLst>
          </p:cNvPr>
          <p:cNvCxnSpPr>
            <a:cxnSpLocks/>
          </p:cNvCxnSpPr>
          <p:nvPr/>
        </p:nvCxnSpPr>
        <p:spPr>
          <a:xfrm>
            <a:off x="3838464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45FC51-C363-9B1E-4C6D-E8895D41FD15}"/>
              </a:ext>
            </a:extLst>
          </p:cNvPr>
          <p:cNvCxnSpPr>
            <a:cxnSpLocks/>
          </p:cNvCxnSpPr>
          <p:nvPr/>
        </p:nvCxnSpPr>
        <p:spPr>
          <a:xfrm>
            <a:off x="4333138" y="3296830"/>
            <a:ext cx="0" cy="326997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DEADEE-CDEA-8857-50F2-F1B4D04D541F}"/>
              </a:ext>
            </a:extLst>
          </p:cNvPr>
          <p:cNvCxnSpPr>
            <a:cxnSpLocks/>
          </p:cNvCxnSpPr>
          <p:nvPr/>
        </p:nvCxnSpPr>
        <p:spPr>
          <a:xfrm>
            <a:off x="4836099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449011-04B7-9963-901A-0AE263458E4F}"/>
              </a:ext>
            </a:extLst>
          </p:cNvPr>
          <p:cNvCxnSpPr>
            <a:cxnSpLocks/>
          </p:cNvCxnSpPr>
          <p:nvPr/>
        </p:nvCxnSpPr>
        <p:spPr>
          <a:xfrm>
            <a:off x="5325679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F53670-E271-8C3A-537E-5F13EE7456CF}"/>
              </a:ext>
            </a:extLst>
          </p:cNvPr>
          <p:cNvCxnSpPr>
            <a:cxnSpLocks/>
          </p:cNvCxnSpPr>
          <p:nvPr/>
        </p:nvCxnSpPr>
        <p:spPr>
          <a:xfrm>
            <a:off x="5819993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A10236-6251-9472-67E0-B114E026C196}"/>
              </a:ext>
            </a:extLst>
          </p:cNvPr>
          <p:cNvCxnSpPr>
            <a:cxnSpLocks/>
          </p:cNvCxnSpPr>
          <p:nvPr/>
        </p:nvCxnSpPr>
        <p:spPr>
          <a:xfrm>
            <a:off x="6318520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0F04C0-92B8-49E4-AC31-98ADE81E86CF}"/>
              </a:ext>
            </a:extLst>
          </p:cNvPr>
          <p:cNvCxnSpPr>
            <a:cxnSpLocks/>
          </p:cNvCxnSpPr>
          <p:nvPr/>
        </p:nvCxnSpPr>
        <p:spPr>
          <a:xfrm>
            <a:off x="6809270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A8AD7F-B2BE-3648-0FA5-53A803D3A424}"/>
              </a:ext>
            </a:extLst>
          </p:cNvPr>
          <p:cNvCxnSpPr>
            <a:cxnSpLocks/>
          </p:cNvCxnSpPr>
          <p:nvPr/>
        </p:nvCxnSpPr>
        <p:spPr>
          <a:xfrm>
            <a:off x="7310417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82CC1D-1565-D41C-96A3-D28B7EA4662B}"/>
              </a:ext>
            </a:extLst>
          </p:cNvPr>
          <p:cNvCxnSpPr>
            <a:cxnSpLocks/>
          </p:cNvCxnSpPr>
          <p:nvPr/>
        </p:nvCxnSpPr>
        <p:spPr>
          <a:xfrm>
            <a:off x="7807255" y="3321072"/>
            <a:ext cx="0" cy="323749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AB716F-ADA3-8FE7-2DAD-B2D3700ED966}"/>
              </a:ext>
            </a:extLst>
          </p:cNvPr>
          <p:cNvCxnSpPr>
            <a:cxnSpLocks/>
          </p:cNvCxnSpPr>
          <p:nvPr/>
        </p:nvCxnSpPr>
        <p:spPr>
          <a:xfrm>
            <a:off x="8295224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40D75F-9515-5741-7CCB-99E966701BE3}"/>
              </a:ext>
            </a:extLst>
          </p:cNvPr>
          <p:cNvCxnSpPr>
            <a:cxnSpLocks/>
          </p:cNvCxnSpPr>
          <p:nvPr/>
        </p:nvCxnSpPr>
        <p:spPr>
          <a:xfrm>
            <a:off x="8795830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87FCF6-3124-529B-0BA4-E0207E1270F8}"/>
              </a:ext>
            </a:extLst>
          </p:cNvPr>
          <p:cNvCxnSpPr>
            <a:cxnSpLocks/>
          </p:cNvCxnSpPr>
          <p:nvPr/>
        </p:nvCxnSpPr>
        <p:spPr>
          <a:xfrm>
            <a:off x="9293955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5E638B8-01F8-002B-7C17-9D945F54C147}"/>
              </a:ext>
            </a:extLst>
          </p:cNvPr>
          <p:cNvSpPr/>
          <p:nvPr/>
        </p:nvSpPr>
        <p:spPr>
          <a:xfrm>
            <a:off x="7554955" y="4043779"/>
            <a:ext cx="24868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36C70E-CBCA-2453-8F75-176B2D32E699}"/>
              </a:ext>
            </a:extLst>
          </p:cNvPr>
          <p:cNvSpPr/>
          <p:nvPr/>
        </p:nvSpPr>
        <p:spPr>
          <a:xfrm>
            <a:off x="6060029" y="4039162"/>
            <a:ext cx="25849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175936-F68D-662C-DB89-58656C408A2D}"/>
              </a:ext>
            </a:extLst>
          </p:cNvPr>
          <p:cNvSpPr/>
          <p:nvPr/>
        </p:nvSpPr>
        <p:spPr>
          <a:xfrm>
            <a:off x="4576621" y="4039162"/>
            <a:ext cx="25849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A19AEB-AC08-A48D-2DA9-7FEF3A2E5509}"/>
              </a:ext>
            </a:extLst>
          </p:cNvPr>
          <p:cNvSpPr/>
          <p:nvPr/>
        </p:nvSpPr>
        <p:spPr>
          <a:xfrm>
            <a:off x="3096445" y="4042916"/>
            <a:ext cx="246429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AC4F428-0FCD-DEA4-B1D1-6B06708859DD}"/>
              </a:ext>
            </a:extLst>
          </p:cNvPr>
          <p:cNvSpPr/>
          <p:nvPr/>
        </p:nvSpPr>
        <p:spPr>
          <a:xfrm>
            <a:off x="8058273" y="4500048"/>
            <a:ext cx="981364" cy="184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31C5A1-0B2E-D72E-B5F7-B613C9D28303}"/>
              </a:ext>
            </a:extLst>
          </p:cNvPr>
          <p:cNvSpPr/>
          <p:nvPr/>
        </p:nvSpPr>
        <p:spPr>
          <a:xfrm>
            <a:off x="3112401" y="4494898"/>
            <a:ext cx="981211" cy="191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F8510E-0F4E-9EF7-3181-C83ECEC86556}"/>
              </a:ext>
            </a:extLst>
          </p:cNvPr>
          <p:cNvCxnSpPr>
            <a:cxnSpLocks/>
          </p:cNvCxnSpPr>
          <p:nvPr/>
        </p:nvCxnSpPr>
        <p:spPr>
          <a:xfrm flipV="1">
            <a:off x="3102720" y="3858160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06F320-DF95-2EB7-C808-7AB3C8E47378}"/>
              </a:ext>
            </a:extLst>
          </p:cNvPr>
          <p:cNvCxnSpPr>
            <a:cxnSpLocks/>
          </p:cNvCxnSpPr>
          <p:nvPr/>
        </p:nvCxnSpPr>
        <p:spPr>
          <a:xfrm flipV="1">
            <a:off x="3106121" y="432476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B59F0D7-EF34-99F3-2C1D-E7F1F5AA9D1C}"/>
              </a:ext>
            </a:extLst>
          </p:cNvPr>
          <p:cNvCxnSpPr>
            <a:cxnSpLocks/>
          </p:cNvCxnSpPr>
          <p:nvPr/>
        </p:nvCxnSpPr>
        <p:spPr>
          <a:xfrm flipV="1">
            <a:off x="6074512" y="3858160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64F1F75-6023-CDC7-123F-13C3C430AE86}"/>
              </a:ext>
            </a:extLst>
          </p:cNvPr>
          <p:cNvCxnSpPr>
            <a:cxnSpLocks/>
          </p:cNvCxnSpPr>
          <p:nvPr/>
        </p:nvCxnSpPr>
        <p:spPr>
          <a:xfrm flipV="1">
            <a:off x="7565468" y="3858160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38C054-948E-139D-BF73-E299C27EBA85}"/>
              </a:ext>
            </a:extLst>
          </p:cNvPr>
          <p:cNvCxnSpPr>
            <a:cxnSpLocks/>
          </p:cNvCxnSpPr>
          <p:nvPr/>
        </p:nvCxnSpPr>
        <p:spPr>
          <a:xfrm flipV="1">
            <a:off x="8054774" y="4321339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32857A-F1E5-29D2-6765-EC285A366423}"/>
              </a:ext>
            </a:extLst>
          </p:cNvPr>
          <p:cNvCxnSpPr>
            <a:cxnSpLocks/>
          </p:cNvCxnSpPr>
          <p:nvPr/>
        </p:nvCxnSpPr>
        <p:spPr>
          <a:xfrm flipV="1">
            <a:off x="4092779" y="5251594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D7C031-5DD7-C1AA-A8D9-D64C916549DE}"/>
              </a:ext>
            </a:extLst>
          </p:cNvPr>
          <p:cNvCxnSpPr>
            <a:cxnSpLocks/>
          </p:cNvCxnSpPr>
          <p:nvPr/>
        </p:nvCxnSpPr>
        <p:spPr>
          <a:xfrm flipV="1">
            <a:off x="9045516" y="5252254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E5E7995-7B86-2881-1CE5-B380B974E5D1}"/>
              </a:ext>
            </a:extLst>
          </p:cNvPr>
          <p:cNvSpPr/>
          <p:nvPr/>
        </p:nvSpPr>
        <p:spPr>
          <a:xfrm>
            <a:off x="9049772" y="5892370"/>
            <a:ext cx="49159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0E398E-78E2-9451-A1D2-5410D4B43130}"/>
              </a:ext>
            </a:extLst>
          </p:cNvPr>
          <p:cNvSpPr/>
          <p:nvPr/>
        </p:nvSpPr>
        <p:spPr>
          <a:xfrm>
            <a:off x="4109838" y="5896840"/>
            <a:ext cx="47964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29B715-8236-D4C7-A10D-22C219C1F898}"/>
              </a:ext>
            </a:extLst>
          </p:cNvPr>
          <p:cNvCxnSpPr>
            <a:cxnSpLocks/>
          </p:cNvCxnSpPr>
          <p:nvPr/>
        </p:nvCxnSpPr>
        <p:spPr>
          <a:xfrm flipV="1">
            <a:off x="9046021" y="5711081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2BE425-DD3F-3379-E909-8AC31169E83F}"/>
              </a:ext>
            </a:extLst>
          </p:cNvPr>
          <p:cNvCxnSpPr>
            <a:cxnSpLocks/>
          </p:cNvCxnSpPr>
          <p:nvPr/>
        </p:nvCxnSpPr>
        <p:spPr>
          <a:xfrm flipV="1">
            <a:off x="4095459" y="571164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A50D5FF-68B8-7620-06FF-D4FEFDA2ED65}"/>
              </a:ext>
            </a:extLst>
          </p:cNvPr>
          <p:cNvCxnSpPr>
            <a:cxnSpLocks/>
          </p:cNvCxnSpPr>
          <p:nvPr/>
        </p:nvCxnSpPr>
        <p:spPr>
          <a:xfrm>
            <a:off x="1900256" y="4231992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260819-E2A6-B623-27E2-B38EA7E5D226}"/>
              </a:ext>
            </a:extLst>
          </p:cNvPr>
          <p:cNvCxnSpPr>
            <a:cxnSpLocks/>
          </p:cNvCxnSpPr>
          <p:nvPr/>
        </p:nvCxnSpPr>
        <p:spPr>
          <a:xfrm>
            <a:off x="1900256" y="4692879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09D379-5647-0638-5453-A0BAA825AC2A}"/>
              </a:ext>
            </a:extLst>
          </p:cNvPr>
          <p:cNvCxnSpPr>
            <a:cxnSpLocks/>
          </p:cNvCxnSpPr>
          <p:nvPr/>
        </p:nvCxnSpPr>
        <p:spPr>
          <a:xfrm>
            <a:off x="1900256" y="5618387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BF75319-7BE1-83C6-976E-95AAD0965A04}"/>
              </a:ext>
            </a:extLst>
          </p:cNvPr>
          <p:cNvCxnSpPr>
            <a:cxnSpLocks/>
          </p:cNvCxnSpPr>
          <p:nvPr/>
        </p:nvCxnSpPr>
        <p:spPr>
          <a:xfrm>
            <a:off x="1900256" y="6077274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6434912-22CF-9A7A-EEF9-837CBFCE2DA0}"/>
              </a:ext>
            </a:extLst>
          </p:cNvPr>
          <p:cNvSpPr txBox="1"/>
          <p:nvPr/>
        </p:nvSpPr>
        <p:spPr>
          <a:xfrm>
            <a:off x="1880433" y="6105034"/>
            <a:ext cx="121318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  <a:endParaRPr lang="en-CN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9A36A8D-8DB9-F1F8-4661-737DBF64D19B}"/>
              </a:ext>
            </a:extLst>
          </p:cNvPr>
          <p:cNvSpPr/>
          <p:nvPr/>
        </p:nvSpPr>
        <p:spPr>
          <a:xfrm>
            <a:off x="4601591" y="6381368"/>
            <a:ext cx="47964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979FDE-9A9F-8787-31A5-2D5EBD7D6514}"/>
              </a:ext>
            </a:extLst>
          </p:cNvPr>
          <p:cNvCxnSpPr>
            <a:cxnSpLocks/>
          </p:cNvCxnSpPr>
          <p:nvPr/>
        </p:nvCxnSpPr>
        <p:spPr>
          <a:xfrm>
            <a:off x="4592459" y="3296830"/>
            <a:ext cx="0" cy="326997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76519B-F047-17E6-8240-FD18AB8229E7}"/>
              </a:ext>
            </a:extLst>
          </p:cNvPr>
          <p:cNvCxnSpPr>
            <a:cxnSpLocks/>
          </p:cNvCxnSpPr>
          <p:nvPr/>
        </p:nvCxnSpPr>
        <p:spPr>
          <a:xfrm flipV="1">
            <a:off x="4590079" y="6196087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99D3A59-F889-1F3D-A00D-D462A026A84C}"/>
              </a:ext>
            </a:extLst>
          </p:cNvPr>
          <p:cNvCxnSpPr>
            <a:cxnSpLocks/>
          </p:cNvCxnSpPr>
          <p:nvPr/>
        </p:nvCxnSpPr>
        <p:spPr>
          <a:xfrm flipV="1">
            <a:off x="4588363" y="3857371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6FBA5D0-902C-04C7-94B9-92E61904CC0E}"/>
              </a:ext>
            </a:extLst>
          </p:cNvPr>
          <p:cNvCxnSpPr>
            <a:cxnSpLocks/>
          </p:cNvCxnSpPr>
          <p:nvPr/>
        </p:nvCxnSpPr>
        <p:spPr>
          <a:xfrm>
            <a:off x="10038476" y="6559987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40E2250-4CA9-D2E4-45B6-27365E476AFA}"/>
              </a:ext>
            </a:extLst>
          </p:cNvPr>
          <p:cNvSpPr txBox="1"/>
          <p:nvPr/>
        </p:nvSpPr>
        <p:spPr>
          <a:xfrm>
            <a:off x="9775315" y="6562565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A6B607B-57CF-9DCA-FE8D-12968CE50B98}"/>
              </a:ext>
            </a:extLst>
          </p:cNvPr>
          <p:cNvCxnSpPr>
            <a:cxnSpLocks/>
          </p:cNvCxnSpPr>
          <p:nvPr/>
        </p:nvCxnSpPr>
        <p:spPr>
          <a:xfrm>
            <a:off x="10034109" y="3296827"/>
            <a:ext cx="0" cy="326173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1F6ECE1-474E-6534-3ED6-1E70A5AAFA30}"/>
              </a:ext>
            </a:extLst>
          </p:cNvPr>
          <p:cNvCxnSpPr>
            <a:cxnSpLocks/>
          </p:cNvCxnSpPr>
          <p:nvPr/>
        </p:nvCxnSpPr>
        <p:spPr>
          <a:xfrm>
            <a:off x="9780839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FACC08-A525-30F3-AED7-456549EA724B}"/>
              </a:ext>
            </a:extLst>
          </p:cNvPr>
          <p:cNvSpPr/>
          <p:nvPr/>
        </p:nvSpPr>
        <p:spPr>
          <a:xfrm>
            <a:off x="9547950" y="6373239"/>
            <a:ext cx="49159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166E2C7-B028-8A9C-7A9A-13CA2D0C9248}"/>
              </a:ext>
            </a:extLst>
          </p:cNvPr>
          <p:cNvCxnSpPr>
            <a:cxnSpLocks/>
          </p:cNvCxnSpPr>
          <p:nvPr/>
        </p:nvCxnSpPr>
        <p:spPr>
          <a:xfrm flipV="1">
            <a:off x="9544199" y="6191950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DE7A75F-8D82-C399-8587-D75B4826043E}"/>
              </a:ext>
            </a:extLst>
          </p:cNvPr>
          <p:cNvSpPr/>
          <p:nvPr/>
        </p:nvSpPr>
        <p:spPr>
          <a:xfrm>
            <a:off x="1900253" y="3296827"/>
            <a:ext cx="8411309" cy="32641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EFAF79-4CDE-6F90-A6FA-F2850D266CA6}"/>
              </a:ext>
            </a:extLst>
          </p:cNvPr>
          <p:cNvSpPr txBox="1"/>
          <p:nvPr/>
        </p:nvSpPr>
        <p:spPr>
          <a:xfrm>
            <a:off x="2086155" y="3289744"/>
            <a:ext cx="851565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lang="en-CN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05BF2D-6BED-6D95-C793-78A42D96985A}"/>
              </a:ext>
            </a:extLst>
          </p:cNvPr>
          <p:cNvCxnSpPr>
            <a:cxnSpLocks/>
          </p:cNvCxnSpPr>
          <p:nvPr/>
        </p:nvCxnSpPr>
        <p:spPr>
          <a:xfrm flipV="1">
            <a:off x="3342874" y="478353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60F33C6-C5F5-57E3-3457-E6F10F87E1F7}"/>
              </a:ext>
            </a:extLst>
          </p:cNvPr>
          <p:cNvCxnSpPr>
            <a:cxnSpLocks/>
          </p:cNvCxnSpPr>
          <p:nvPr/>
        </p:nvCxnSpPr>
        <p:spPr>
          <a:xfrm flipV="1">
            <a:off x="4833850" y="4783535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1C22675-9791-EC01-B69B-6C5FD1201FB9}"/>
              </a:ext>
            </a:extLst>
          </p:cNvPr>
          <p:cNvCxnSpPr>
            <a:cxnSpLocks/>
          </p:cNvCxnSpPr>
          <p:nvPr/>
        </p:nvCxnSpPr>
        <p:spPr>
          <a:xfrm flipV="1">
            <a:off x="6318658" y="4783535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10E17D4-031A-1899-FFE3-A077A6287EA5}"/>
              </a:ext>
            </a:extLst>
          </p:cNvPr>
          <p:cNvCxnSpPr>
            <a:cxnSpLocks/>
          </p:cNvCxnSpPr>
          <p:nvPr/>
        </p:nvCxnSpPr>
        <p:spPr>
          <a:xfrm flipV="1">
            <a:off x="7807699" y="4784195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1411B9A-5B97-BE2B-D89C-649FDCE73656}"/>
              </a:ext>
            </a:extLst>
          </p:cNvPr>
          <p:cNvCxnSpPr>
            <a:cxnSpLocks/>
          </p:cNvCxnSpPr>
          <p:nvPr/>
        </p:nvCxnSpPr>
        <p:spPr>
          <a:xfrm>
            <a:off x="1900256" y="3752255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Lightning Bolt 112">
            <a:extLst>
              <a:ext uri="{FF2B5EF4-FFF2-40B4-BE49-F238E27FC236}">
                <a16:creationId xmlns:a16="http://schemas.microsoft.com/office/drawing/2014/main" id="{ECF93C02-2586-1743-E687-9271328280DB}"/>
              </a:ext>
            </a:extLst>
          </p:cNvPr>
          <p:cNvSpPr/>
          <p:nvPr/>
        </p:nvSpPr>
        <p:spPr>
          <a:xfrm rot="2324271">
            <a:off x="3068321" y="3363415"/>
            <a:ext cx="208357" cy="33812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CBB897-DE43-E7CF-2B64-AA3775D8C51C}"/>
              </a:ext>
            </a:extLst>
          </p:cNvPr>
          <p:cNvSpPr txBox="1"/>
          <p:nvPr/>
        </p:nvSpPr>
        <p:spPr>
          <a:xfrm>
            <a:off x="3190988" y="332107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3402606-30D7-46BF-FEFB-FBE19DFC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407" y="33013"/>
            <a:ext cx="4743963" cy="1650074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D226957-2C20-E567-3067-7B309758A132}"/>
              </a:ext>
            </a:extLst>
          </p:cNvPr>
          <p:cNvCxnSpPr>
            <a:cxnSpLocks/>
          </p:cNvCxnSpPr>
          <p:nvPr/>
        </p:nvCxnSpPr>
        <p:spPr>
          <a:xfrm>
            <a:off x="3118996" y="2827187"/>
            <a:ext cx="6899391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6F87B76-8E3B-754C-27E3-AADBE5712360}"/>
              </a:ext>
            </a:extLst>
          </p:cNvPr>
          <p:cNvSpPr txBox="1"/>
          <p:nvPr/>
        </p:nvSpPr>
        <p:spPr>
          <a:xfrm>
            <a:off x="4787957" y="2400190"/>
            <a:ext cx="270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end-to-end reaction time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E765244-0335-8278-5657-43139053555C}"/>
              </a:ext>
            </a:extLst>
          </p:cNvPr>
          <p:cNvSpPr/>
          <p:nvPr/>
        </p:nvSpPr>
        <p:spPr>
          <a:xfrm>
            <a:off x="977356" y="3809603"/>
            <a:ext cx="8435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min</a:t>
            </a:r>
            <a:r>
              <a:rPr lang="en-US" altLang="zh-CN" i="1" dirty="0"/>
              <a:t>=6</a:t>
            </a:r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2FE3D51-B211-2064-D823-C1C00FECDE63}"/>
              </a:ext>
            </a:extLst>
          </p:cNvPr>
          <p:cNvSpPr/>
          <p:nvPr/>
        </p:nvSpPr>
        <p:spPr>
          <a:xfrm>
            <a:off x="904224" y="4254732"/>
            <a:ext cx="96051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altLang="zh-CN" i="1" baseline="-25000" dirty="0"/>
              <a:t>2</a:t>
            </a:r>
            <a:r>
              <a:rPr lang="en-US" i="1" baseline="30000" dirty="0"/>
              <a:t>min</a:t>
            </a:r>
            <a:r>
              <a:rPr lang="en-US" altLang="zh-CN" i="1" dirty="0"/>
              <a:t>=20</a:t>
            </a:r>
            <a:endParaRPr lang="en-US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1FD51A3-BFDD-07AA-46DE-83A6E2F6DB06}"/>
              </a:ext>
            </a:extLst>
          </p:cNvPr>
          <p:cNvCxnSpPr>
            <a:cxnSpLocks/>
          </p:cNvCxnSpPr>
          <p:nvPr/>
        </p:nvCxnSpPr>
        <p:spPr>
          <a:xfrm>
            <a:off x="3359554" y="3150741"/>
            <a:ext cx="5680077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DB3355A-2D3A-8991-4D7C-6E1B308A95B7}"/>
              </a:ext>
            </a:extLst>
          </p:cNvPr>
          <p:cNvSpPr txBox="1"/>
          <p:nvPr/>
        </p:nvSpPr>
        <p:spPr>
          <a:xfrm>
            <a:off x="5388442" y="2766979"/>
            <a:ext cx="1831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reaction latency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D821E2-8B58-6BDA-D4E3-853A551FA829}"/>
              </a:ext>
            </a:extLst>
          </p:cNvPr>
          <p:cNvSpPr txBox="1"/>
          <p:nvPr/>
        </p:nvSpPr>
        <p:spPr>
          <a:xfrm>
            <a:off x="609118" y="4989562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synchronzier</a:t>
            </a:r>
            <a:endParaRPr lang="en-CN" sz="16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Arrow: Right 98">
            <a:extLst>
              <a:ext uri="{FF2B5EF4-FFF2-40B4-BE49-F238E27FC236}">
                <a16:creationId xmlns:a16="http://schemas.microsoft.com/office/drawing/2014/main" id="{CEC25373-510B-E372-4382-58231B409E4D}"/>
              </a:ext>
            </a:extLst>
          </p:cNvPr>
          <p:cNvSpPr/>
          <p:nvPr/>
        </p:nvSpPr>
        <p:spPr>
          <a:xfrm rot="5400000" flipH="1">
            <a:off x="3136176" y="4888155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98">
            <a:extLst>
              <a:ext uri="{FF2B5EF4-FFF2-40B4-BE49-F238E27FC236}">
                <a16:creationId xmlns:a16="http://schemas.microsoft.com/office/drawing/2014/main" id="{749308E1-1943-7030-C8C6-CE5A41F5B0FE}"/>
              </a:ext>
            </a:extLst>
          </p:cNvPr>
          <p:cNvSpPr/>
          <p:nvPr/>
        </p:nvSpPr>
        <p:spPr>
          <a:xfrm rot="5400000" flipH="1">
            <a:off x="3888572" y="5361616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98">
            <a:extLst>
              <a:ext uri="{FF2B5EF4-FFF2-40B4-BE49-F238E27FC236}">
                <a16:creationId xmlns:a16="http://schemas.microsoft.com/office/drawing/2014/main" id="{836046BE-6473-6E78-6EAD-C28B5D489FF0}"/>
              </a:ext>
            </a:extLst>
          </p:cNvPr>
          <p:cNvSpPr/>
          <p:nvPr/>
        </p:nvSpPr>
        <p:spPr>
          <a:xfrm rot="5400000" flipH="1">
            <a:off x="8838822" y="5362907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98">
            <a:extLst>
              <a:ext uri="{FF2B5EF4-FFF2-40B4-BE49-F238E27FC236}">
                <a16:creationId xmlns:a16="http://schemas.microsoft.com/office/drawing/2014/main" id="{4D6BAD96-DD34-CE17-F040-ECF39FA417CB}"/>
              </a:ext>
            </a:extLst>
          </p:cNvPr>
          <p:cNvSpPr/>
          <p:nvPr/>
        </p:nvSpPr>
        <p:spPr>
          <a:xfrm rot="5400000" flipH="1">
            <a:off x="7605800" y="4902799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323564-60D1-8647-C5B3-9FD03D50DFE3}"/>
              </a:ext>
            </a:extLst>
          </p:cNvPr>
          <p:cNvSpPr txBox="1"/>
          <p:nvPr/>
        </p:nvSpPr>
        <p:spPr>
          <a:xfrm>
            <a:off x="10243147" y="6546927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817E0334-0B66-6BF4-1324-18C3A1D36D90}"/>
              </a:ext>
            </a:extLst>
          </p:cNvPr>
          <p:cNvSpPr/>
          <p:nvPr/>
        </p:nvSpPr>
        <p:spPr>
          <a:xfrm>
            <a:off x="3143832" y="4235757"/>
            <a:ext cx="195454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31521A94-734E-FA16-7B38-A78F2B6F1E74}"/>
              </a:ext>
            </a:extLst>
          </p:cNvPr>
          <p:cNvSpPr/>
          <p:nvPr/>
        </p:nvSpPr>
        <p:spPr>
          <a:xfrm>
            <a:off x="4585651" y="4224011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CDC4DDBE-4E97-A38B-98D0-24C78930A8F7}"/>
              </a:ext>
            </a:extLst>
          </p:cNvPr>
          <p:cNvSpPr/>
          <p:nvPr/>
        </p:nvSpPr>
        <p:spPr>
          <a:xfrm>
            <a:off x="6065964" y="4223263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F80D79BB-D73C-BAD3-1AAF-9BD0224E1861}"/>
              </a:ext>
            </a:extLst>
          </p:cNvPr>
          <p:cNvSpPr/>
          <p:nvPr/>
        </p:nvSpPr>
        <p:spPr>
          <a:xfrm>
            <a:off x="7558693" y="4232559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ADA990C1-409B-D323-5BB9-51758328520B}"/>
              </a:ext>
            </a:extLst>
          </p:cNvPr>
          <p:cNvSpPr/>
          <p:nvPr/>
        </p:nvSpPr>
        <p:spPr>
          <a:xfrm>
            <a:off x="3152650" y="4696869"/>
            <a:ext cx="957188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638A6559-E2AE-A93B-A496-1FC327557834}"/>
              </a:ext>
            </a:extLst>
          </p:cNvPr>
          <p:cNvSpPr/>
          <p:nvPr/>
        </p:nvSpPr>
        <p:spPr>
          <a:xfrm>
            <a:off x="8068088" y="4684558"/>
            <a:ext cx="957188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9182977A-7202-A6C3-82BF-83BB6FDD991E}"/>
              </a:ext>
            </a:extLst>
          </p:cNvPr>
          <p:cNvSpPr/>
          <p:nvPr/>
        </p:nvSpPr>
        <p:spPr>
          <a:xfrm>
            <a:off x="4104639" y="6062460"/>
            <a:ext cx="488946" cy="13851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96A21997-73D9-F5AC-B34A-43F698F47C6B}"/>
              </a:ext>
            </a:extLst>
          </p:cNvPr>
          <p:cNvSpPr/>
          <p:nvPr/>
        </p:nvSpPr>
        <p:spPr>
          <a:xfrm>
            <a:off x="4062318" y="5587106"/>
            <a:ext cx="83640" cy="178242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478A5990-937E-4ED2-48AB-3AD202103733}"/>
              </a:ext>
            </a:extLst>
          </p:cNvPr>
          <p:cNvSpPr/>
          <p:nvPr/>
        </p:nvSpPr>
        <p:spPr>
          <a:xfrm>
            <a:off x="9052024" y="6062130"/>
            <a:ext cx="488946" cy="13851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A3BC9046-B6AB-4744-705D-6295B5D4A952}"/>
              </a:ext>
            </a:extLst>
          </p:cNvPr>
          <p:cNvSpPr/>
          <p:nvPr/>
        </p:nvSpPr>
        <p:spPr>
          <a:xfrm>
            <a:off x="9009703" y="5586776"/>
            <a:ext cx="83640" cy="178242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y 140">
            <a:extLst>
              <a:ext uri="{FF2B5EF4-FFF2-40B4-BE49-F238E27FC236}">
                <a16:creationId xmlns:a16="http://schemas.microsoft.com/office/drawing/2014/main" id="{2F809749-23B6-E9C7-717A-E4A90513C0A4}"/>
              </a:ext>
            </a:extLst>
          </p:cNvPr>
          <p:cNvSpPr/>
          <p:nvPr/>
        </p:nvSpPr>
        <p:spPr>
          <a:xfrm>
            <a:off x="4682526" y="5037522"/>
            <a:ext cx="308931" cy="241756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2" name="Multiply 141">
            <a:extLst>
              <a:ext uri="{FF2B5EF4-FFF2-40B4-BE49-F238E27FC236}">
                <a16:creationId xmlns:a16="http://schemas.microsoft.com/office/drawing/2014/main" id="{2ECF3928-862C-C2EE-5589-718E35CF3706}"/>
              </a:ext>
            </a:extLst>
          </p:cNvPr>
          <p:cNvSpPr/>
          <p:nvPr/>
        </p:nvSpPr>
        <p:spPr>
          <a:xfrm>
            <a:off x="6171474" y="5035611"/>
            <a:ext cx="308931" cy="241756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11DF69E-49B8-8D1D-5C84-B38DA6F80B6E}"/>
              </a:ext>
            </a:extLst>
          </p:cNvPr>
          <p:cNvSpPr txBox="1"/>
          <p:nvPr/>
        </p:nvSpPr>
        <p:spPr>
          <a:xfrm>
            <a:off x="4599954" y="5208934"/>
            <a:ext cx="20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discarded messages</a:t>
            </a: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457D27DC-65B1-CC79-CF4D-FBBA87ED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80" grpId="0" animBg="1"/>
      <p:bldP spid="94" grpId="0" animBg="1"/>
      <p:bldP spid="102" grpId="0" animBg="1"/>
      <p:bldP spid="113" grpId="0" animBg="1"/>
      <p:bldP spid="116" grpId="0"/>
      <p:bldP spid="130" grpId="0"/>
      <p:bldP spid="137" grpId="0"/>
      <p:bldP spid="86" grpId="0" animBg="1"/>
      <p:bldP spid="87" grpId="0" animBg="1"/>
      <p:bldP spid="88" grpId="0" animBg="1"/>
      <p:bldP spid="89" grpId="0" animBg="1"/>
      <p:bldP spid="91" grpId="0" animBg="1"/>
      <p:bldP spid="114" grpId="0" animBg="1"/>
      <p:bldP spid="115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41" grpId="0" animBg="1"/>
      <p:bldP spid="142" grpId="0" animBg="1"/>
      <p:bldP spid="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C28EEA2-1CAB-B30E-7F13-EF02B5EC70D5}"/>
              </a:ext>
            </a:extLst>
          </p:cNvPr>
          <p:cNvCxnSpPr>
            <a:cxnSpLocks/>
          </p:cNvCxnSpPr>
          <p:nvPr/>
        </p:nvCxnSpPr>
        <p:spPr>
          <a:xfrm>
            <a:off x="9046245" y="3167089"/>
            <a:ext cx="0" cy="339147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E0CFB1C-14D7-B141-E9A6-274B8B73984D}"/>
              </a:ext>
            </a:extLst>
          </p:cNvPr>
          <p:cNvCxnSpPr>
            <a:cxnSpLocks/>
          </p:cNvCxnSpPr>
          <p:nvPr/>
        </p:nvCxnSpPr>
        <p:spPr>
          <a:xfrm>
            <a:off x="3105953" y="2815799"/>
            <a:ext cx="0" cy="3742764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B547E58-6F88-6570-4E02-B72204E108A1}"/>
              </a:ext>
            </a:extLst>
          </p:cNvPr>
          <p:cNvCxnSpPr>
            <a:cxnSpLocks/>
          </p:cNvCxnSpPr>
          <p:nvPr/>
        </p:nvCxnSpPr>
        <p:spPr>
          <a:xfrm>
            <a:off x="10034109" y="2827187"/>
            <a:ext cx="0" cy="373137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E6883A-51FE-4CF7-9C3D-6C7225BC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Reaction Latency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Definition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7C09DB-BA7B-16D7-BAA3-FE2E953980F4}"/>
              </a:ext>
            </a:extLst>
          </p:cNvPr>
          <p:cNvCxnSpPr>
            <a:cxnSpLocks/>
          </p:cNvCxnSpPr>
          <p:nvPr/>
        </p:nvCxnSpPr>
        <p:spPr>
          <a:xfrm>
            <a:off x="1892527" y="5154182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8C5DDA-5B4B-F032-DE54-7109052004B4}"/>
              </a:ext>
            </a:extLst>
          </p:cNvPr>
          <p:cNvCxnSpPr>
            <a:cxnSpLocks/>
          </p:cNvCxnSpPr>
          <p:nvPr/>
        </p:nvCxnSpPr>
        <p:spPr>
          <a:xfrm>
            <a:off x="3602629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67518F-E5CB-81F4-6ADD-ECCDA13BC700}"/>
              </a:ext>
            </a:extLst>
          </p:cNvPr>
          <p:cNvCxnSpPr>
            <a:cxnSpLocks/>
          </p:cNvCxnSpPr>
          <p:nvPr/>
        </p:nvCxnSpPr>
        <p:spPr>
          <a:xfrm>
            <a:off x="4590850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5A12F8-B5C5-A217-BAEC-0564FAB37ECE}"/>
              </a:ext>
            </a:extLst>
          </p:cNvPr>
          <p:cNvCxnSpPr>
            <a:cxnSpLocks/>
          </p:cNvCxnSpPr>
          <p:nvPr/>
        </p:nvCxnSpPr>
        <p:spPr>
          <a:xfrm>
            <a:off x="5577573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1A0169-4C81-86B1-32DA-1995FE585AAA}"/>
              </a:ext>
            </a:extLst>
          </p:cNvPr>
          <p:cNvCxnSpPr>
            <a:cxnSpLocks/>
          </p:cNvCxnSpPr>
          <p:nvPr/>
        </p:nvCxnSpPr>
        <p:spPr>
          <a:xfrm>
            <a:off x="6570207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90B0E4-94BF-2531-BD7D-4770925A8D05}"/>
              </a:ext>
            </a:extLst>
          </p:cNvPr>
          <p:cNvCxnSpPr>
            <a:cxnSpLocks/>
          </p:cNvCxnSpPr>
          <p:nvPr/>
        </p:nvCxnSpPr>
        <p:spPr>
          <a:xfrm>
            <a:off x="7563555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ACE7E-07EA-0150-3EFD-1333CBC8610C}"/>
              </a:ext>
            </a:extLst>
          </p:cNvPr>
          <p:cNvCxnSpPr>
            <a:cxnSpLocks/>
          </p:cNvCxnSpPr>
          <p:nvPr/>
        </p:nvCxnSpPr>
        <p:spPr>
          <a:xfrm>
            <a:off x="8551776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48654E-52B8-88D6-03B4-DB26CDC268BA}"/>
              </a:ext>
            </a:extLst>
          </p:cNvPr>
          <p:cNvSpPr txBox="1"/>
          <p:nvPr/>
        </p:nvSpPr>
        <p:spPr>
          <a:xfrm>
            <a:off x="3406102" y="6561699"/>
            <a:ext cx="39513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C2ADB-8E9F-455B-59EC-28FC47E8295C}"/>
              </a:ext>
            </a:extLst>
          </p:cNvPr>
          <p:cNvSpPr txBox="1"/>
          <p:nvPr/>
        </p:nvSpPr>
        <p:spPr>
          <a:xfrm>
            <a:off x="3884566" y="6566800"/>
            <a:ext cx="39513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B16AFB-5217-5118-F455-B8F3E4A78641}"/>
              </a:ext>
            </a:extLst>
          </p:cNvPr>
          <p:cNvCxnSpPr>
            <a:cxnSpLocks/>
          </p:cNvCxnSpPr>
          <p:nvPr/>
        </p:nvCxnSpPr>
        <p:spPr>
          <a:xfrm>
            <a:off x="4097343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F9A309-0B21-A51C-F2C7-B5C467F219FA}"/>
              </a:ext>
            </a:extLst>
          </p:cNvPr>
          <p:cNvCxnSpPr>
            <a:cxnSpLocks/>
          </p:cNvCxnSpPr>
          <p:nvPr/>
        </p:nvCxnSpPr>
        <p:spPr>
          <a:xfrm>
            <a:off x="5084066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717523-8270-1198-6298-EBEC119BDB7E}"/>
              </a:ext>
            </a:extLst>
          </p:cNvPr>
          <p:cNvCxnSpPr>
            <a:cxnSpLocks/>
          </p:cNvCxnSpPr>
          <p:nvPr/>
        </p:nvCxnSpPr>
        <p:spPr>
          <a:xfrm>
            <a:off x="6076700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F5D28D-A648-07F3-3EEB-DEB5FDEB66C2}"/>
              </a:ext>
            </a:extLst>
          </p:cNvPr>
          <p:cNvCxnSpPr>
            <a:cxnSpLocks/>
          </p:cNvCxnSpPr>
          <p:nvPr/>
        </p:nvCxnSpPr>
        <p:spPr>
          <a:xfrm>
            <a:off x="7070048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289B64-FB5D-A5F6-78C4-A6D3D2FF4ADB}"/>
              </a:ext>
            </a:extLst>
          </p:cNvPr>
          <p:cNvCxnSpPr>
            <a:cxnSpLocks/>
          </p:cNvCxnSpPr>
          <p:nvPr/>
        </p:nvCxnSpPr>
        <p:spPr>
          <a:xfrm>
            <a:off x="8058269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8957FE-C819-F9D0-843D-AC372E5C3B0A}"/>
              </a:ext>
            </a:extLst>
          </p:cNvPr>
          <p:cNvCxnSpPr>
            <a:cxnSpLocks/>
          </p:cNvCxnSpPr>
          <p:nvPr/>
        </p:nvCxnSpPr>
        <p:spPr>
          <a:xfrm>
            <a:off x="9044992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269449-8CEF-84B6-6032-809D1A575D72}"/>
              </a:ext>
            </a:extLst>
          </p:cNvPr>
          <p:cNvSpPr txBox="1"/>
          <p:nvPr/>
        </p:nvSpPr>
        <p:spPr>
          <a:xfrm>
            <a:off x="4390618" y="6561699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AF310-BCD2-38DA-1EEC-3EF19E47FD90}"/>
              </a:ext>
            </a:extLst>
          </p:cNvPr>
          <p:cNvSpPr txBox="1"/>
          <p:nvPr/>
        </p:nvSpPr>
        <p:spPr>
          <a:xfrm>
            <a:off x="4891593" y="6568065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4B0761-6228-15A6-9404-A0677136B8BA}"/>
              </a:ext>
            </a:extLst>
          </p:cNvPr>
          <p:cNvSpPr txBox="1"/>
          <p:nvPr/>
        </p:nvSpPr>
        <p:spPr>
          <a:xfrm>
            <a:off x="5304991" y="6561699"/>
            <a:ext cx="551129" cy="43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FBED5-96AF-A0FB-92C1-14E5CF20E1B6}"/>
              </a:ext>
            </a:extLst>
          </p:cNvPr>
          <p:cNvSpPr txBox="1"/>
          <p:nvPr/>
        </p:nvSpPr>
        <p:spPr>
          <a:xfrm>
            <a:off x="5809599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020415-F745-1D6E-AA0D-9E1BF69DE65F}"/>
              </a:ext>
            </a:extLst>
          </p:cNvPr>
          <p:cNvSpPr txBox="1"/>
          <p:nvPr/>
        </p:nvSpPr>
        <p:spPr>
          <a:xfrm>
            <a:off x="6307957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672CF-41DF-9A35-32C0-1ED47B5CB4BD}"/>
              </a:ext>
            </a:extLst>
          </p:cNvPr>
          <p:cNvSpPr txBox="1"/>
          <p:nvPr/>
        </p:nvSpPr>
        <p:spPr>
          <a:xfrm>
            <a:off x="6794564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0ADC2B-9A4D-919A-B658-97D91DA5CC1B}"/>
              </a:ext>
            </a:extLst>
          </p:cNvPr>
          <p:cNvSpPr txBox="1"/>
          <p:nvPr/>
        </p:nvSpPr>
        <p:spPr>
          <a:xfrm>
            <a:off x="7296681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D7AC4-E0B3-EBAB-5D5D-E6DE6E1762F0}"/>
              </a:ext>
            </a:extLst>
          </p:cNvPr>
          <p:cNvSpPr txBox="1"/>
          <p:nvPr/>
        </p:nvSpPr>
        <p:spPr>
          <a:xfrm>
            <a:off x="7807255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842D7F-1E9E-D894-10E1-B2A39929F8A3}"/>
              </a:ext>
            </a:extLst>
          </p:cNvPr>
          <p:cNvSpPr txBox="1"/>
          <p:nvPr/>
        </p:nvSpPr>
        <p:spPr>
          <a:xfrm>
            <a:off x="8295224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815D9-BB4E-BBAB-5836-4EFDE03249E0}"/>
              </a:ext>
            </a:extLst>
          </p:cNvPr>
          <p:cNvSpPr txBox="1"/>
          <p:nvPr/>
        </p:nvSpPr>
        <p:spPr>
          <a:xfrm>
            <a:off x="8781831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D61934-F81A-FB09-B305-D974FBC630FE}"/>
              </a:ext>
            </a:extLst>
          </p:cNvPr>
          <p:cNvCxnSpPr>
            <a:cxnSpLocks/>
          </p:cNvCxnSpPr>
          <p:nvPr/>
        </p:nvCxnSpPr>
        <p:spPr>
          <a:xfrm>
            <a:off x="9547251" y="6565610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AF2605-F6C9-B0DC-7265-516745DE71BB}"/>
              </a:ext>
            </a:extLst>
          </p:cNvPr>
          <p:cNvSpPr txBox="1"/>
          <p:nvPr/>
        </p:nvSpPr>
        <p:spPr>
          <a:xfrm>
            <a:off x="9290699" y="6566800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1C7A42-5EC6-3AD4-A87A-43BA04945C35}"/>
              </a:ext>
            </a:extLst>
          </p:cNvPr>
          <p:cNvCxnSpPr>
            <a:cxnSpLocks/>
          </p:cNvCxnSpPr>
          <p:nvPr/>
        </p:nvCxnSpPr>
        <p:spPr>
          <a:xfrm>
            <a:off x="3105953" y="6558562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E9DCA0-0866-4A45-1410-BFF32387DA49}"/>
              </a:ext>
            </a:extLst>
          </p:cNvPr>
          <p:cNvSpPr txBox="1"/>
          <p:nvPr/>
        </p:nvSpPr>
        <p:spPr>
          <a:xfrm>
            <a:off x="2917653" y="6559753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5A14FD-9F47-13E9-1109-21CD63A26154}"/>
              </a:ext>
            </a:extLst>
          </p:cNvPr>
          <p:cNvSpPr txBox="1"/>
          <p:nvPr/>
        </p:nvSpPr>
        <p:spPr>
          <a:xfrm>
            <a:off x="1885837" y="5174178"/>
            <a:ext cx="1244052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CN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AD378-579F-0D75-A35D-33D6E818B1C1}"/>
              </a:ext>
            </a:extLst>
          </p:cNvPr>
          <p:cNvSpPr txBox="1"/>
          <p:nvPr/>
        </p:nvSpPr>
        <p:spPr>
          <a:xfrm>
            <a:off x="2028008" y="5660576"/>
            <a:ext cx="94637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CN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C95674-F9E6-328B-1516-48889B95974F}"/>
              </a:ext>
            </a:extLst>
          </p:cNvPr>
          <p:cNvSpPr txBox="1"/>
          <p:nvPr/>
        </p:nvSpPr>
        <p:spPr>
          <a:xfrm>
            <a:off x="1964700" y="4254732"/>
            <a:ext cx="1087497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CN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4F49FF-D105-7DFD-CC35-273CC293FB2C}"/>
              </a:ext>
            </a:extLst>
          </p:cNvPr>
          <p:cNvSpPr txBox="1"/>
          <p:nvPr/>
        </p:nvSpPr>
        <p:spPr>
          <a:xfrm>
            <a:off x="1955948" y="377641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CN" sz="16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9B7CA8-656F-F471-81E1-AD218313AD59}"/>
              </a:ext>
            </a:extLst>
          </p:cNvPr>
          <p:cNvSpPr txBox="1"/>
          <p:nvPr/>
        </p:nvSpPr>
        <p:spPr>
          <a:xfrm>
            <a:off x="1889162" y="4694599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CN" sz="16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9A6E94-2B00-DA8E-B5FE-9A4C9E824A8E}"/>
              </a:ext>
            </a:extLst>
          </p:cNvPr>
          <p:cNvCxnSpPr>
            <a:cxnSpLocks/>
          </p:cNvCxnSpPr>
          <p:nvPr/>
        </p:nvCxnSpPr>
        <p:spPr>
          <a:xfrm>
            <a:off x="3105953" y="3321072"/>
            <a:ext cx="0" cy="323749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2294D-95A7-62B2-D1A5-E84083E626D9}"/>
              </a:ext>
            </a:extLst>
          </p:cNvPr>
          <p:cNvCxnSpPr>
            <a:cxnSpLocks/>
          </p:cNvCxnSpPr>
          <p:nvPr/>
        </p:nvCxnSpPr>
        <p:spPr>
          <a:xfrm>
            <a:off x="3602629" y="3296830"/>
            <a:ext cx="0" cy="326997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68B4C2-A200-1238-D508-C86704E8530B}"/>
              </a:ext>
            </a:extLst>
          </p:cNvPr>
          <p:cNvCxnSpPr>
            <a:cxnSpLocks/>
          </p:cNvCxnSpPr>
          <p:nvPr/>
        </p:nvCxnSpPr>
        <p:spPr>
          <a:xfrm>
            <a:off x="4097343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526F17-0FB0-4805-C914-951CCE99B9E3}"/>
              </a:ext>
            </a:extLst>
          </p:cNvPr>
          <p:cNvCxnSpPr>
            <a:cxnSpLocks/>
          </p:cNvCxnSpPr>
          <p:nvPr/>
        </p:nvCxnSpPr>
        <p:spPr>
          <a:xfrm>
            <a:off x="5087226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F7CF8B-B623-A6F9-3D36-7F59127DD95C}"/>
              </a:ext>
            </a:extLst>
          </p:cNvPr>
          <p:cNvCxnSpPr>
            <a:cxnSpLocks/>
          </p:cNvCxnSpPr>
          <p:nvPr/>
        </p:nvCxnSpPr>
        <p:spPr>
          <a:xfrm>
            <a:off x="5577573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D2BD66-A939-9478-EF9F-8B562FFA8A2F}"/>
              </a:ext>
            </a:extLst>
          </p:cNvPr>
          <p:cNvCxnSpPr>
            <a:cxnSpLocks/>
          </p:cNvCxnSpPr>
          <p:nvPr/>
        </p:nvCxnSpPr>
        <p:spPr>
          <a:xfrm>
            <a:off x="6077725" y="3287178"/>
            <a:ext cx="0" cy="333582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8FBC00-902B-FE80-9839-3AA1124663B0}"/>
              </a:ext>
            </a:extLst>
          </p:cNvPr>
          <p:cNvCxnSpPr>
            <a:cxnSpLocks/>
          </p:cNvCxnSpPr>
          <p:nvPr/>
        </p:nvCxnSpPr>
        <p:spPr>
          <a:xfrm>
            <a:off x="6572343" y="3287178"/>
            <a:ext cx="0" cy="327138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391205-E77F-40C0-64E4-8E4CC649AB3E}"/>
              </a:ext>
            </a:extLst>
          </p:cNvPr>
          <p:cNvCxnSpPr>
            <a:cxnSpLocks/>
          </p:cNvCxnSpPr>
          <p:nvPr/>
        </p:nvCxnSpPr>
        <p:spPr>
          <a:xfrm>
            <a:off x="7071425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A2466B-2856-ABE3-181F-C2B05E4B16B8}"/>
              </a:ext>
            </a:extLst>
          </p:cNvPr>
          <p:cNvCxnSpPr>
            <a:cxnSpLocks/>
          </p:cNvCxnSpPr>
          <p:nvPr/>
        </p:nvCxnSpPr>
        <p:spPr>
          <a:xfrm>
            <a:off x="7563978" y="3321072"/>
            <a:ext cx="0" cy="324566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2C7DAB-B4FB-4172-04FE-57009CE92B38}"/>
              </a:ext>
            </a:extLst>
          </p:cNvPr>
          <p:cNvCxnSpPr>
            <a:cxnSpLocks/>
          </p:cNvCxnSpPr>
          <p:nvPr/>
        </p:nvCxnSpPr>
        <p:spPr>
          <a:xfrm>
            <a:off x="8056287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1758AB-6FC1-0041-3732-D62BC627D863}"/>
              </a:ext>
            </a:extLst>
          </p:cNvPr>
          <p:cNvCxnSpPr>
            <a:cxnSpLocks/>
          </p:cNvCxnSpPr>
          <p:nvPr/>
        </p:nvCxnSpPr>
        <p:spPr>
          <a:xfrm>
            <a:off x="8551001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5065B3-9311-9141-8D50-34830E6B82C9}"/>
              </a:ext>
            </a:extLst>
          </p:cNvPr>
          <p:cNvCxnSpPr>
            <a:cxnSpLocks/>
          </p:cNvCxnSpPr>
          <p:nvPr/>
        </p:nvCxnSpPr>
        <p:spPr>
          <a:xfrm>
            <a:off x="9046245" y="3321072"/>
            <a:ext cx="0" cy="323749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54E7E9-F4BE-5BC5-04D0-237A51B5A895}"/>
              </a:ext>
            </a:extLst>
          </p:cNvPr>
          <p:cNvCxnSpPr>
            <a:cxnSpLocks/>
          </p:cNvCxnSpPr>
          <p:nvPr/>
        </p:nvCxnSpPr>
        <p:spPr>
          <a:xfrm>
            <a:off x="9547288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5C8D43-B018-8FFC-1C36-9DB0C24CAB9A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3346895" y="3321072"/>
            <a:ext cx="4554" cy="323749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8AF997-2EDD-E474-6B95-582D84EAD8F7}"/>
              </a:ext>
            </a:extLst>
          </p:cNvPr>
          <p:cNvCxnSpPr>
            <a:cxnSpLocks/>
          </p:cNvCxnSpPr>
          <p:nvPr/>
        </p:nvCxnSpPr>
        <p:spPr>
          <a:xfrm>
            <a:off x="3838464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45FC51-C363-9B1E-4C6D-E8895D41FD15}"/>
              </a:ext>
            </a:extLst>
          </p:cNvPr>
          <p:cNvCxnSpPr>
            <a:cxnSpLocks/>
          </p:cNvCxnSpPr>
          <p:nvPr/>
        </p:nvCxnSpPr>
        <p:spPr>
          <a:xfrm>
            <a:off x="4333138" y="3296830"/>
            <a:ext cx="0" cy="326997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DEADEE-CDEA-8857-50F2-F1B4D04D541F}"/>
              </a:ext>
            </a:extLst>
          </p:cNvPr>
          <p:cNvCxnSpPr>
            <a:cxnSpLocks/>
          </p:cNvCxnSpPr>
          <p:nvPr/>
        </p:nvCxnSpPr>
        <p:spPr>
          <a:xfrm>
            <a:off x="4836099" y="3150741"/>
            <a:ext cx="0" cy="340782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449011-04B7-9963-901A-0AE263458E4F}"/>
              </a:ext>
            </a:extLst>
          </p:cNvPr>
          <p:cNvCxnSpPr>
            <a:cxnSpLocks/>
          </p:cNvCxnSpPr>
          <p:nvPr/>
        </p:nvCxnSpPr>
        <p:spPr>
          <a:xfrm>
            <a:off x="5325679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F53670-E271-8C3A-537E-5F13EE7456CF}"/>
              </a:ext>
            </a:extLst>
          </p:cNvPr>
          <p:cNvCxnSpPr>
            <a:cxnSpLocks/>
          </p:cNvCxnSpPr>
          <p:nvPr/>
        </p:nvCxnSpPr>
        <p:spPr>
          <a:xfrm>
            <a:off x="5819993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A10236-6251-9472-67E0-B114E026C196}"/>
              </a:ext>
            </a:extLst>
          </p:cNvPr>
          <p:cNvCxnSpPr>
            <a:cxnSpLocks/>
          </p:cNvCxnSpPr>
          <p:nvPr/>
        </p:nvCxnSpPr>
        <p:spPr>
          <a:xfrm>
            <a:off x="6318520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0F04C0-92B8-49E4-AC31-98ADE81E86CF}"/>
              </a:ext>
            </a:extLst>
          </p:cNvPr>
          <p:cNvCxnSpPr>
            <a:cxnSpLocks/>
          </p:cNvCxnSpPr>
          <p:nvPr/>
        </p:nvCxnSpPr>
        <p:spPr>
          <a:xfrm>
            <a:off x="6809270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A8AD7F-B2BE-3648-0FA5-53A803D3A424}"/>
              </a:ext>
            </a:extLst>
          </p:cNvPr>
          <p:cNvCxnSpPr>
            <a:cxnSpLocks/>
          </p:cNvCxnSpPr>
          <p:nvPr/>
        </p:nvCxnSpPr>
        <p:spPr>
          <a:xfrm>
            <a:off x="7310417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82CC1D-1565-D41C-96A3-D28B7EA4662B}"/>
              </a:ext>
            </a:extLst>
          </p:cNvPr>
          <p:cNvCxnSpPr>
            <a:cxnSpLocks/>
          </p:cNvCxnSpPr>
          <p:nvPr/>
        </p:nvCxnSpPr>
        <p:spPr>
          <a:xfrm>
            <a:off x="7807255" y="3321072"/>
            <a:ext cx="0" cy="323749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AB716F-ADA3-8FE7-2DAD-B2D3700ED966}"/>
              </a:ext>
            </a:extLst>
          </p:cNvPr>
          <p:cNvCxnSpPr>
            <a:cxnSpLocks/>
          </p:cNvCxnSpPr>
          <p:nvPr/>
        </p:nvCxnSpPr>
        <p:spPr>
          <a:xfrm>
            <a:off x="8295224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40D75F-9515-5741-7CCB-99E966701BE3}"/>
              </a:ext>
            </a:extLst>
          </p:cNvPr>
          <p:cNvCxnSpPr>
            <a:cxnSpLocks/>
          </p:cNvCxnSpPr>
          <p:nvPr/>
        </p:nvCxnSpPr>
        <p:spPr>
          <a:xfrm>
            <a:off x="8795830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87FCF6-3124-529B-0BA4-E0207E1270F8}"/>
              </a:ext>
            </a:extLst>
          </p:cNvPr>
          <p:cNvCxnSpPr>
            <a:cxnSpLocks/>
          </p:cNvCxnSpPr>
          <p:nvPr/>
        </p:nvCxnSpPr>
        <p:spPr>
          <a:xfrm>
            <a:off x="9293955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5E638B8-01F8-002B-7C17-9D945F54C147}"/>
              </a:ext>
            </a:extLst>
          </p:cNvPr>
          <p:cNvSpPr/>
          <p:nvPr/>
        </p:nvSpPr>
        <p:spPr>
          <a:xfrm>
            <a:off x="7554955" y="4043779"/>
            <a:ext cx="24868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36C70E-CBCA-2453-8F75-176B2D32E699}"/>
              </a:ext>
            </a:extLst>
          </p:cNvPr>
          <p:cNvSpPr/>
          <p:nvPr/>
        </p:nvSpPr>
        <p:spPr>
          <a:xfrm>
            <a:off x="6060029" y="4039162"/>
            <a:ext cx="25849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175936-F68D-662C-DB89-58656C408A2D}"/>
              </a:ext>
            </a:extLst>
          </p:cNvPr>
          <p:cNvSpPr/>
          <p:nvPr/>
        </p:nvSpPr>
        <p:spPr>
          <a:xfrm>
            <a:off x="4576621" y="4039162"/>
            <a:ext cx="25849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A19AEB-AC08-A48D-2DA9-7FEF3A2E5509}"/>
              </a:ext>
            </a:extLst>
          </p:cNvPr>
          <p:cNvSpPr/>
          <p:nvPr/>
        </p:nvSpPr>
        <p:spPr>
          <a:xfrm>
            <a:off x="3096445" y="4042916"/>
            <a:ext cx="246429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AC4F428-0FCD-DEA4-B1D1-6B06708859DD}"/>
              </a:ext>
            </a:extLst>
          </p:cNvPr>
          <p:cNvSpPr/>
          <p:nvPr/>
        </p:nvSpPr>
        <p:spPr>
          <a:xfrm>
            <a:off x="8058273" y="4500048"/>
            <a:ext cx="981364" cy="184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31C5A1-0B2E-D72E-B5F7-B613C9D28303}"/>
              </a:ext>
            </a:extLst>
          </p:cNvPr>
          <p:cNvSpPr/>
          <p:nvPr/>
        </p:nvSpPr>
        <p:spPr>
          <a:xfrm>
            <a:off x="3112401" y="4494898"/>
            <a:ext cx="981211" cy="191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F8510E-0F4E-9EF7-3181-C83ECEC86556}"/>
              </a:ext>
            </a:extLst>
          </p:cNvPr>
          <p:cNvCxnSpPr>
            <a:cxnSpLocks/>
          </p:cNvCxnSpPr>
          <p:nvPr/>
        </p:nvCxnSpPr>
        <p:spPr>
          <a:xfrm flipV="1">
            <a:off x="3102720" y="3858160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06F320-DF95-2EB7-C808-7AB3C8E47378}"/>
              </a:ext>
            </a:extLst>
          </p:cNvPr>
          <p:cNvCxnSpPr>
            <a:cxnSpLocks/>
          </p:cNvCxnSpPr>
          <p:nvPr/>
        </p:nvCxnSpPr>
        <p:spPr>
          <a:xfrm flipV="1">
            <a:off x="3106121" y="432476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B59F0D7-EF34-99F3-2C1D-E7F1F5AA9D1C}"/>
              </a:ext>
            </a:extLst>
          </p:cNvPr>
          <p:cNvCxnSpPr>
            <a:cxnSpLocks/>
          </p:cNvCxnSpPr>
          <p:nvPr/>
        </p:nvCxnSpPr>
        <p:spPr>
          <a:xfrm flipV="1">
            <a:off x="6074512" y="3858160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64F1F75-6023-CDC7-123F-13C3C430AE86}"/>
              </a:ext>
            </a:extLst>
          </p:cNvPr>
          <p:cNvCxnSpPr>
            <a:cxnSpLocks/>
          </p:cNvCxnSpPr>
          <p:nvPr/>
        </p:nvCxnSpPr>
        <p:spPr>
          <a:xfrm flipV="1">
            <a:off x="7565468" y="3858160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38C054-948E-139D-BF73-E299C27EBA85}"/>
              </a:ext>
            </a:extLst>
          </p:cNvPr>
          <p:cNvCxnSpPr>
            <a:cxnSpLocks/>
          </p:cNvCxnSpPr>
          <p:nvPr/>
        </p:nvCxnSpPr>
        <p:spPr>
          <a:xfrm flipV="1">
            <a:off x="8054774" y="4321339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32857A-F1E5-29D2-6765-EC285A366423}"/>
              </a:ext>
            </a:extLst>
          </p:cNvPr>
          <p:cNvCxnSpPr>
            <a:cxnSpLocks/>
          </p:cNvCxnSpPr>
          <p:nvPr/>
        </p:nvCxnSpPr>
        <p:spPr>
          <a:xfrm flipV="1">
            <a:off x="4092779" y="5251594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D7C031-5DD7-C1AA-A8D9-D64C916549DE}"/>
              </a:ext>
            </a:extLst>
          </p:cNvPr>
          <p:cNvCxnSpPr>
            <a:cxnSpLocks/>
          </p:cNvCxnSpPr>
          <p:nvPr/>
        </p:nvCxnSpPr>
        <p:spPr>
          <a:xfrm flipV="1">
            <a:off x="9045516" y="5252254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E5E7995-7B86-2881-1CE5-B380B974E5D1}"/>
              </a:ext>
            </a:extLst>
          </p:cNvPr>
          <p:cNvSpPr/>
          <p:nvPr/>
        </p:nvSpPr>
        <p:spPr>
          <a:xfrm>
            <a:off x="9049772" y="5892370"/>
            <a:ext cx="49159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0E398E-78E2-9451-A1D2-5410D4B43130}"/>
              </a:ext>
            </a:extLst>
          </p:cNvPr>
          <p:cNvSpPr/>
          <p:nvPr/>
        </p:nvSpPr>
        <p:spPr>
          <a:xfrm>
            <a:off x="4109838" y="5896840"/>
            <a:ext cx="47964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29B715-8236-D4C7-A10D-22C219C1F898}"/>
              </a:ext>
            </a:extLst>
          </p:cNvPr>
          <p:cNvCxnSpPr>
            <a:cxnSpLocks/>
          </p:cNvCxnSpPr>
          <p:nvPr/>
        </p:nvCxnSpPr>
        <p:spPr>
          <a:xfrm flipV="1">
            <a:off x="9046021" y="5711081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2BE425-DD3F-3379-E909-8AC31169E83F}"/>
              </a:ext>
            </a:extLst>
          </p:cNvPr>
          <p:cNvCxnSpPr>
            <a:cxnSpLocks/>
          </p:cNvCxnSpPr>
          <p:nvPr/>
        </p:nvCxnSpPr>
        <p:spPr>
          <a:xfrm flipV="1">
            <a:off x="4095459" y="571164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A50D5FF-68B8-7620-06FF-D4FEFDA2ED65}"/>
              </a:ext>
            </a:extLst>
          </p:cNvPr>
          <p:cNvCxnSpPr>
            <a:cxnSpLocks/>
          </p:cNvCxnSpPr>
          <p:nvPr/>
        </p:nvCxnSpPr>
        <p:spPr>
          <a:xfrm>
            <a:off x="1900256" y="4231992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260819-E2A6-B623-27E2-B38EA7E5D226}"/>
              </a:ext>
            </a:extLst>
          </p:cNvPr>
          <p:cNvCxnSpPr>
            <a:cxnSpLocks/>
          </p:cNvCxnSpPr>
          <p:nvPr/>
        </p:nvCxnSpPr>
        <p:spPr>
          <a:xfrm>
            <a:off x="1900256" y="4692879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09D379-5647-0638-5453-A0BAA825AC2A}"/>
              </a:ext>
            </a:extLst>
          </p:cNvPr>
          <p:cNvCxnSpPr>
            <a:cxnSpLocks/>
          </p:cNvCxnSpPr>
          <p:nvPr/>
        </p:nvCxnSpPr>
        <p:spPr>
          <a:xfrm>
            <a:off x="1900256" y="5618387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BF75319-7BE1-83C6-976E-95AAD0965A04}"/>
              </a:ext>
            </a:extLst>
          </p:cNvPr>
          <p:cNvCxnSpPr>
            <a:cxnSpLocks/>
          </p:cNvCxnSpPr>
          <p:nvPr/>
        </p:nvCxnSpPr>
        <p:spPr>
          <a:xfrm>
            <a:off x="1900256" y="6077274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6434912-22CF-9A7A-EEF9-837CBFCE2DA0}"/>
              </a:ext>
            </a:extLst>
          </p:cNvPr>
          <p:cNvSpPr txBox="1"/>
          <p:nvPr/>
        </p:nvSpPr>
        <p:spPr>
          <a:xfrm>
            <a:off x="1880433" y="6105034"/>
            <a:ext cx="121318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  <a:endParaRPr lang="en-CN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9A36A8D-8DB9-F1F8-4661-737DBF64D19B}"/>
              </a:ext>
            </a:extLst>
          </p:cNvPr>
          <p:cNvSpPr/>
          <p:nvPr/>
        </p:nvSpPr>
        <p:spPr>
          <a:xfrm>
            <a:off x="4601591" y="6381368"/>
            <a:ext cx="47964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979FDE-9A9F-8787-31A5-2D5EBD7D6514}"/>
              </a:ext>
            </a:extLst>
          </p:cNvPr>
          <p:cNvCxnSpPr>
            <a:cxnSpLocks/>
          </p:cNvCxnSpPr>
          <p:nvPr/>
        </p:nvCxnSpPr>
        <p:spPr>
          <a:xfrm>
            <a:off x="4592459" y="3321072"/>
            <a:ext cx="0" cy="324573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76519B-F047-17E6-8240-FD18AB8229E7}"/>
              </a:ext>
            </a:extLst>
          </p:cNvPr>
          <p:cNvCxnSpPr>
            <a:cxnSpLocks/>
          </p:cNvCxnSpPr>
          <p:nvPr/>
        </p:nvCxnSpPr>
        <p:spPr>
          <a:xfrm flipV="1">
            <a:off x="4590079" y="6196087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99D3A59-F889-1F3D-A00D-D462A026A84C}"/>
              </a:ext>
            </a:extLst>
          </p:cNvPr>
          <p:cNvCxnSpPr>
            <a:cxnSpLocks/>
          </p:cNvCxnSpPr>
          <p:nvPr/>
        </p:nvCxnSpPr>
        <p:spPr>
          <a:xfrm flipV="1">
            <a:off x="4588363" y="3857371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6FBA5D0-902C-04C7-94B9-92E61904CC0E}"/>
              </a:ext>
            </a:extLst>
          </p:cNvPr>
          <p:cNvCxnSpPr>
            <a:cxnSpLocks/>
          </p:cNvCxnSpPr>
          <p:nvPr/>
        </p:nvCxnSpPr>
        <p:spPr>
          <a:xfrm>
            <a:off x="10038476" y="6559987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40E2250-4CA9-D2E4-45B6-27365E476AFA}"/>
              </a:ext>
            </a:extLst>
          </p:cNvPr>
          <p:cNvSpPr txBox="1"/>
          <p:nvPr/>
        </p:nvSpPr>
        <p:spPr>
          <a:xfrm>
            <a:off x="9775315" y="6562565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A6B607B-57CF-9DCA-FE8D-12968CE50B98}"/>
              </a:ext>
            </a:extLst>
          </p:cNvPr>
          <p:cNvCxnSpPr>
            <a:cxnSpLocks/>
          </p:cNvCxnSpPr>
          <p:nvPr/>
        </p:nvCxnSpPr>
        <p:spPr>
          <a:xfrm>
            <a:off x="10034109" y="3296827"/>
            <a:ext cx="0" cy="326173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1F6ECE1-474E-6534-3ED6-1E70A5AAFA30}"/>
              </a:ext>
            </a:extLst>
          </p:cNvPr>
          <p:cNvCxnSpPr>
            <a:cxnSpLocks/>
          </p:cNvCxnSpPr>
          <p:nvPr/>
        </p:nvCxnSpPr>
        <p:spPr>
          <a:xfrm>
            <a:off x="9780839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FACC08-A525-30F3-AED7-456549EA724B}"/>
              </a:ext>
            </a:extLst>
          </p:cNvPr>
          <p:cNvSpPr/>
          <p:nvPr/>
        </p:nvSpPr>
        <p:spPr>
          <a:xfrm>
            <a:off x="9547950" y="6373239"/>
            <a:ext cx="49159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166E2C7-B028-8A9C-7A9A-13CA2D0C9248}"/>
              </a:ext>
            </a:extLst>
          </p:cNvPr>
          <p:cNvCxnSpPr>
            <a:cxnSpLocks/>
          </p:cNvCxnSpPr>
          <p:nvPr/>
        </p:nvCxnSpPr>
        <p:spPr>
          <a:xfrm flipV="1">
            <a:off x="9544199" y="6191950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DE7A75F-8D82-C399-8587-D75B4826043E}"/>
              </a:ext>
            </a:extLst>
          </p:cNvPr>
          <p:cNvSpPr/>
          <p:nvPr/>
        </p:nvSpPr>
        <p:spPr>
          <a:xfrm>
            <a:off x="1900253" y="3296827"/>
            <a:ext cx="8411309" cy="32641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EFAF79-4CDE-6F90-A6FA-F2850D266CA6}"/>
              </a:ext>
            </a:extLst>
          </p:cNvPr>
          <p:cNvSpPr txBox="1"/>
          <p:nvPr/>
        </p:nvSpPr>
        <p:spPr>
          <a:xfrm>
            <a:off x="2086155" y="3289744"/>
            <a:ext cx="851565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lang="en-CN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05BF2D-6BED-6D95-C793-78A42D96985A}"/>
              </a:ext>
            </a:extLst>
          </p:cNvPr>
          <p:cNvCxnSpPr>
            <a:cxnSpLocks/>
          </p:cNvCxnSpPr>
          <p:nvPr/>
        </p:nvCxnSpPr>
        <p:spPr>
          <a:xfrm flipV="1">
            <a:off x="3342874" y="478353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60F33C6-C5F5-57E3-3457-E6F10F87E1F7}"/>
              </a:ext>
            </a:extLst>
          </p:cNvPr>
          <p:cNvCxnSpPr>
            <a:cxnSpLocks/>
          </p:cNvCxnSpPr>
          <p:nvPr/>
        </p:nvCxnSpPr>
        <p:spPr>
          <a:xfrm flipV="1">
            <a:off x="4833850" y="4783535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1C22675-9791-EC01-B69B-6C5FD1201FB9}"/>
              </a:ext>
            </a:extLst>
          </p:cNvPr>
          <p:cNvCxnSpPr>
            <a:cxnSpLocks/>
          </p:cNvCxnSpPr>
          <p:nvPr/>
        </p:nvCxnSpPr>
        <p:spPr>
          <a:xfrm flipV="1">
            <a:off x="6318658" y="4783535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10E17D4-031A-1899-FFE3-A077A6287EA5}"/>
              </a:ext>
            </a:extLst>
          </p:cNvPr>
          <p:cNvCxnSpPr>
            <a:cxnSpLocks/>
          </p:cNvCxnSpPr>
          <p:nvPr/>
        </p:nvCxnSpPr>
        <p:spPr>
          <a:xfrm flipV="1">
            <a:off x="7807699" y="4784195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1411B9A-5B97-BE2B-D89C-649FDCE73656}"/>
              </a:ext>
            </a:extLst>
          </p:cNvPr>
          <p:cNvCxnSpPr>
            <a:cxnSpLocks/>
          </p:cNvCxnSpPr>
          <p:nvPr/>
        </p:nvCxnSpPr>
        <p:spPr>
          <a:xfrm>
            <a:off x="1900256" y="3752255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Lightning Bolt 112">
            <a:extLst>
              <a:ext uri="{FF2B5EF4-FFF2-40B4-BE49-F238E27FC236}">
                <a16:creationId xmlns:a16="http://schemas.microsoft.com/office/drawing/2014/main" id="{ECF93C02-2586-1743-E687-9271328280DB}"/>
              </a:ext>
            </a:extLst>
          </p:cNvPr>
          <p:cNvSpPr/>
          <p:nvPr/>
        </p:nvSpPr>
        <p:spPr>
          <a:xfrm rot="2324271">
            <a:off x="3068321" y="3363415"/>
            <a:ext cx="208357" cy="33812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CBB897-DE43-E7CF-2B64-AA3775D8C51C}"/>
              </a:ext>
            </a:extLst>
          </p:cNvPr>
          <p:cNvSpPr txBox="1"/>
          <p:nvPr/>
        </p:nvSpPr>
        <p:spPr>
          <a:xfrm>
            <a:off x="3190988" y="332107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3402606-30D7-46BF-FEFB-FBE19DFC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407" y="33013"/>
            <a:ext cx="4743963" cy="1650074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D226957-2C20-E567-3067-7B309758A132}"/>
              </a:ext>
            </a:extLst>
          </p:cNvPr>
          <p:cNvCxnSpPr>
            <a:cxnSpLocks/>
          </p:cNvCxnSpPr>
          <p:nvPr/>
        </p:nvCxnSpPr>
        <p:spPr>
          <a:xfrm>
            <a:off x="3118996" y="2827187"/>
            <a:ext cx="6899391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6F87B76-8E3B-754C-27E3-AADBE5712360}"/>
              </a:ext>
            </a:extLst>
          </p:cNvPr>
          <p:cNvSpPr txBox="1"/>
          <p:nvPr/>
        </p:nvSpPr>
        <p:spPr>
          <a:xfrm>
            <a:off x="4787957" y="2400190"/>
            <a:ext cx="270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end-to-end reaction time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E765244-0335-8278-5657-43139053555C}"/>
              </a:ext>
            </a:extLst>
          </p:cNvPr>
          <p:cNvSpPr/>
          <p:nvPr/>
        </p:nvSpPr>
        <p:spPr>
          <a:xfrm>
            <a:off x="977356" y="3809603"/>
            <a:ext cx="8435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min</a:t>
            </a:r>
            <a:r>
              <a:rPr lang="en-US" altLang="zh-CN" i="1" dirty="0"/>
              <a:t>=6</a:t>
            </a:r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2FE3D51-B211-2064-D823-C1C00FECDE63}"/>
              </a:ext>
            </a:extLst>
          </p:cNvPr>
          <p:cNvSpPr/>
          <p:nvPr/>
        </p:nvSpPr>
        <p:spPr>
          <a:xfrm>
            <a:off x="904224" y="4254732"/>
            <a:ext cx="96051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altLang="zh-CN" i="1" baseline="-25000" dirty="0"/>
              <a:t>2</a:t>
            </a:r>
            <a:r>
              <a:rPr lang="en-US" i="1" baseline="30000" dirty="0"/>
              <a:t>min</a:t>
            </a:r>
            <a:r>
              <a:rPr lang="en-US" altLang="zh-CN" i="1" dirty="0"/>
              <a:t>=20</a:t>
            </a:r>
            <a:endParaRPr lang="en-US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1FD51A3-BFDD-07AA-46DE-83A6E2F6DB06}"/>
              </a:ext>
            </a:extLst>
          </p:cNvPr>
          <p:cNvCxnSpPr>
            <a:cxnSpLocks/>
          </p:cNvCxnSpPr>
          <p:nvPr/>
        </p:nvCxnSpPr>
        <p:spPr>
          <a:xfrm>
            <a:off x="4833850" y="3150741"/>
            <a:ext cx="4205781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DB3355A-2D3A-8991-4D7C-6E1B308A95B7}"/>
              </a:ext>
            </a:extLst>
          </p:cNvPr>
          <p:cNvSpPr txBox="1"/>
          <p:nvPr/>
        </p:nvSpPr>
        <p:spPr>
          <a:xfrm>
            <a:off x="5877966" y="2777905"/>
            <a:ext cx="202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reaction latency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CN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D821E2-8B58-6BDA-D4E3-853A551FA829}"/>
              </a:ext>
            </a:extLst>
          </p:cNvPr>
          <p:cNvSpPr txBox="1"/>
          <p:nvPr/>
        </p:nvSpPr>
        <p:spPr>
          <a:xfrm>
            <a:off x="609118" y="4989562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synchronzier</a:t>
            </a:r>
            <a:endParaRPr lang="en-CN" sz="16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Arrow: Right 98">
            <a:extLst>
              <a:ext uri="{FF2B5EF4-FFF2-40B4-BE49-F238E27FC236}">
                <a16:creationId xmlns:a16="http://schemas.microsoft.com/office/drawing/2014/main" id="{CEC25373-510B-E372-4382-58231B409E4D}"/>
              </a:ext>
            </a:extLst>
          </p:cNvPr>
          <p:cNvSpPr/>
          <p:nvPr/>
        </p:nvSpPr>
        <p:spPr>
          <a:xfrm rot="5400000" flipH="1">
            <a:off x="3136176" y="4888155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98">
            <a:extLst>
              <a:ext uri="{FF2B5EF4-FFF2-40B4-BE49-F238E27FC236}">
                <a16:creationId xmlns:a16="http://schemas.microsoft.com/office/drawing/2014/main" id="{749308E1-1943-7030-C8C6-CE5A41F5B0FE}"/>
              </a:ext>
            </a:extLst>
          </p:cNvPr>
          <p:cNvSpPr/>
          <p:nvPr/>
        </p:nvSpPr>
        <p:spPr>
          <a:xfrm rot="5400000" flipH="1">
            <a:off x="3888572" y="5361616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98">
            <a:extLst>
              <a:ext uri="{FF2B5EF4-FFF2-40B4-BE49-F238E27FC236}">
                <a16:creationId xmlns:a16="http://schemas.microsoft.com/office/drawing/2014/main" id="{836046BE-6473-6E78-6EAD-C28B5D489FF0}"/>
              </a:ext>
            </a:extLst>
          </p:cNvPr>
          <p:cNvSpPr/>
          <p:nvPr/>
        </p:nvSpPr>
        <p:spPr>
          <a:xfrm rot="5400000" flipH="1">
            <a:off x="8838822" y="5362907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98">
            <a:extLst>
              <a:ext uri="{FF2B5EF4-FFF2-40B4-BE49-F238E27FC236}">
                <a16:creationId xmlns:a16="http://schemas.microsoft.com/office/drawing/2014/main" id="{4D6BAD96-DD34-CE17-F040-ECF39FA417CB}"/>
              </a:ext>
            </a:extLst>
          </p:cNvPr>
          <p:cNvSpPr/>
          <p:nvPr/>
        </p:nvSpPr>
        <p:spPr>
          <a:xfrm rot="5400000" flipH="1">
            <a:off x="7605800" y="4902799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323564-60D1-8647-C5B3-9FD03D50DFE3}"/>
              </a:ext>
            </a:extLst>
          </p:cNvPr>
          <p:cNvSpPr txBox="1"/>
          <p:nvPr/>
        </p:nvSpPr>
        <p:spPr>
          <a:xfrm>
            <a:off x="10243147" y="6546927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817E0334-0B66-6BF4-1324-18C3A1D36D90}"/>
              </a:ext>
            </a:extLst>
          </p:cNvPr>
          <p:cNvSpPr/>
          <p:nvPr/>
        </p:nvSpPr>
        <p:spPr>
          <a:xfrm>
            <a:off x="3143832" y="4235757"/>
            <a:ext cx="195454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31521A94-734E-FA16-7B38-A78F2B6F1E74}"/>
              </a:ext>
            </a:extLst>
          </p:cNvPr>
          <p:cNvSpPr/>
          <p:nvPr/>
        </p:nvSpPr>
        <p:spPr>
          <a:xfrm>
            <a:off x="4585651" y="4224011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CDC4DDBE-4E97-A38B-98D0-24C78930A8F7}"/>
              </a:ext>
            </a:extLst>
          </p:cNvPr>
          <p:cNvSpPr/>
          <p:nvPr/>
        </p:nvSpPr>
        <p:spPr>
          <a:xfrm>
            <a:off x="6065964" y="4223263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F80D79BB-D73C-BAD3-1AAF-9BD0224E1861}"/>
              </a:ext>
            </a:extLst>
          </p:cNvPr>
          <p:cNvSpPr/>
          <p:nvPr/>
        </p:nvSpPr>
        <p:spPr>
          <a:xfrm>
            <a:off x="7558693" y="4232559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ADA990C1-409B-D323-5BB9-51758328520B}"/>
              </a:ext>
            </a:extLst>
          </p:cNvPr>
          <p:cNvSpPr/>
          <p:nvPr/>
        </p:nvSpPr>
        <p:spPr>
          <a:xfrm>
            <a:off x="3152650" y="4696869"/>
            <a:ext cx="957188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638A6559-E2AE-A93B-A496-1FC327557834}"/>
              </a:ext>
            </a:extLst>
          </p:cNvPr>
          <p:cNvSpPr/>
          <p:nvPr/>
        </p:nvSpPr>
        <p:spPr>
          <a:xfrm>
            <a:off x="8068088" y="4684558"/>
            <a:ext cx="957188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9182977A-7202-A6C3-82BF-83BB6FDD991E}"/>
              </a:ext>
            </a:extLst>
          </p:cNvPr>
          <p:cNvSpPr/>
          <p:nvPr/>
        </p:nvSpPr>
        <p:spPr>
          <a:xfrm>
            <a:off x="4104639" y="6062460"/>
            <a:ext cx="488946" cy="13851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96A21997-73D9-F5AC-B34A-43F698F47C6B}"/>
              </a:ext>
            </a:extLst>
          </p:cNvPr>
          <p:cNvSpPr/>
          <p:nvPr/>
        </p:nvSpPr>
        <p:spPr>
          <a:xfrm>
            <a:off x="4062318" y="5587106"/>
            <a:ext cx="83640" cy="178242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478A5990-937E-4ED2-48AB-3AD202103733}"/>
              </a:ext>
            </a:extLst>
          </p:cNvPr>
          <p:cNvSpPr/>
          <p:nvPr/>
        </p:nvSpPr>
        <p:spPr>
          <a:xfrm>
            <a:off x="9052024" y="6062130"/>
            <a:ext cx="488946" cy="13851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A3BC9046-B6AB-4744-705D-6295B5D4A952}"/>
              </a:ext>
            </a:extLst>
          </p:cNvPr>
          <p:cNvSpPr/>
          <p:nvPr/>
        </p:nvSpPr>
        <p:spPr>
          <a:xfrm>
            <a:off x="9009703" y="5586776"/>
            <a:ext cx="83640" cy="178242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B0F8C16-682D-1AA9-B087-6E2BEB9128D7}"/>
              </a:ext>
            </a:extLst>
          </p:cNvPr>
          <p:cNvSpPr txBox="1"/>
          <p:nvPr/>
        </p:nvSpPr>
        <p:spPr>
          <a:xfrm>
            <a:off x="7643635" y="2353088"/>
            <a:ext cx="421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i="1">
                <a:solidFill>
                  <a:srgbClr val="FF0000"/>
                </a:solidFill>
              </a:rPr>
              <a:t>Is </a:t>
            </a:r>
            <a:r>
              <a:rPr lang="en-US" sz="3200" b="1" i="1">
                <a:solidFill>
                  <a:srgbClr val="FF0000"/>
                </a:solidFill>
              </a:rPr>
              <a:t>the difinition</a:t>
            </a:r>
            <a:r>
              <a:rPr lang="en-CN" sz="3200" b="1" i="1">
                <a:solidFill>
                  <a:srgbClr val="FF0000"/>
                </a:solidFill>
              </a:rPr>
              <a:t> correct?</a:t>
            </a:r>
          </a:p>
        </p:txBody>
      </p:sp>
      <p:sp>
        <p:nvSpPr>
          <p:cNvPr id="140" name="Content Placeholder 8">
            <a:extLst>
              <a:ext uri="{FF2B5EF4-FFF2-40B4-BE49-F238E27FC236}">
                <a16:creationId xmlns:a16="http://schemas.microsoft.com/office/drawing/2014/main" id="{80CBBB9F-4A6F-7160-E249-B7C593A1C173}"/>
              </a:ext>
            </a:extLst>
          </p:cNvPr>
          <p:cNvSpPr txBox="1">
            <a:spLocks/>
          </p:cNvSpPr>
          <p:nvPr/>
        </p:nvSpPr>
        <p:spPr>
          <a:xfrm>
            <a:off x="838200" y="1380931"/>
            <a:ext cx="10515600" cy="1150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Reaction latency</a:t>
            </a:r>
          </a:p>
          <a:p>
            <a:pPr lvl="1"/>
            <a:r>
              <a:rPr lang="en-HK"/>
              <a:t>the time between the arrival of the last message that wasn't discarded and when the message we're focusing on is sent out.</a:t>
            </a:r>
            <a:endParaRPr lang="en-US" dirty="0"/>
          </a:p>
        </p:txBody>
      </p:sp>
      <p:sp>
        <p:nvSpPr>
          <p:cNvPr id="141" name="Multiply 140">
            <a:extLst>
              <a:ext uri="{FF2B5EF4-FFF2-40B4-BE49-F238E27FC236}">
                <a16:creationId xmlns:a16="http://schemas.microsoft.com/office/drawing/2014/main" id="{A9C6ED90-A01D-9C55-01B0-35B9B45C71E8}"/>
              </a:ext>
            </a:extLst>
          </p:cNvPr>
          <p:cNvSpPr/>
          <p:nvPr/>
        </p:nvSpPr>
        <p:spPr>
          <a:xfrm>
            <a:off x="4682526" y="5037522"/>
            <a:ext cx="308931" cy="241756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2" name="Multiply 141">
            <a:extLst>
              <a:ext uri="{FF2B5EF4-FFF2-40B4-BE49-F238E27FC236}">
                <a16:creationId xmlns:a16="http://schemas.microsoft.com/office/drawing/2014/main" id="{0A18D187-6263-9B0E-E60F-CC8C48776284}"/>
              </a:ext>
            </a:extLst>
          </p:cNvPr>
          <p:cNvSpPr/>
          <p:nvPr/>
        </p:nvSpPr>
        <p:spPr>
          <a:xfrm>
            <a:off x="6171474" y="5035611"/>
            <a:ext cx="308931" cy="241756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51D9BE-B001-C7B3-3C82-AEC069C52FB9}"/>
              </a:ext>
            </a:extLst>
          </p:cNvPr>
          <p:cNvSpPr txBox="1"/>
          <p:nvPr/>
        </p:nvSpPr>
        <p:spPr>
          <a:xfrm>
            <a:off x="4599954" y="5208934"/>
            <a:ext cx="20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discarded messages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3705391-0F4F-9FAF-CBE7-1A95ED35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1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F95E37E-EAA8-025F-2070-1E8CEDBC2167}"/>
              </a:ext>
            </a:extLst>
          </p:cNvPr>
          <p:cNvCxnSpPr>
            <a:cxnSpLocks/>
          </p:cNvCxnSpPr>
          <p:nvPr/>
        </p:nvCxnSpPr>
        <p:spPr>
          <a:xfrm>
            <a:off x="5577573" y="2815799"/>
            <a:ext cx="0" cy="371786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E6883A-51FE-4CF7-9C3D-6C7225BC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Reaction Latency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Definition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7C09DB-BA7B-16D7-BAA3-FE2E953980F4}"/>
              </a:ext>
            </a:extLst>
          </p:cNvPr>
          <p:cNvCxnSpPr>
            <a:cxnSpLocks/>
          </p:cNvCxnSpPr>
          <p:nvPr/>
        </p:nvCxnSpPr>
        <p:spPr>
          <a:xfrm>
            <a:off x="1892527" y="5154182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8C5DDA-5B4B-F032-DE54-7109052004B4}"/>
              </a:ext>
            </a:extLst>
          </p:cNvPr>
          <p:cNvCxnSpPr>
            <a:cxnSpLocks/>
          </p:cNvCxnSpPr>
          <p:nvPr/>
        </p:nvCxnSpPr>
        <p:spPr>
          <a:xfrm>
            <a:off x="3602629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67518F-E5CB-81F4-6ADD-ECCDA13BC700}"/>
              </a:ext>
            </a:extLst>
          </p:cNvPr>
          <p:cNvCxnSpPr>
            <a:cxnSpLocks/>
          </p:cNvCxnSpPr>
          <p:nvPr/>
        </p:nvCxnSpPr>
        <p:spPr>
          <a:xfrm>
            <a:off x="4590850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5A12F8-B5C5-A217-BAEC-0564FAB37ECE}"/>
              </a:ext>
            </a:extLst>
          </p:cNvPr>
          <p:cNvCxnSpPr>
            <a:cxnSpLocks/>
          </p:cNvCxnSpPr>
          <p:nvPr/>
        </p:nvCxnSpPr>
        <p:spPr>
          <a:xfrm>
            <a:off x="5577573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1A0169-4C81-86B1-32DA-1995FE585AAA}"/>
              </a:ext>
            </a:extLst>
          </p:cNvPr>
          <p:cNvCxnSpPr>
            <a:cxnSpLocks/>
          </p:cNvCxnSpPr>
          <p:nvPr/>
        </p:nvCxnSpPr>
        <p:spPr>
          <a:xfrm>
            <a:off x="6570207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90B0E4-94BF-2531-BD7D-4770925A8D05}"/>
              </a:ext>
            </a:extLst>
          </p:cNvPr>
          <p:cNvCxnSpPr>
            <a:cxnSpLocks/>
          </p:cNvCxnSpPr>
          <p:nvPr/>
        </p:nvCxnSpPr>
        <p:spPr>
          <a:xfrm>
            <a:off x="7563555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ACE7E-07EA-0150-3EFD-1333CBC8610C}"/>
              </a:ext>
            </a:extLst>
          </p:cNvPr>
          <p:cNvCxnSpPr>
            <a:cxnSpLocks/>
          </p:cNvCxnSpPr>
          <p:nvPr/>
        </p:nvCxnSpPr>
        <p:spPr>
          <a:xfrm>
            <a:off x="8551776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48654E-52B8-88D6-03B4-DB26CDC268BA}"/>
              </a:ext>
            </a:extLst>
          </p:cNvPr>
          <p:cNvSpPr txBox="1"/>
          <p:nvPr/>
        </p:nvSpPr>
        <p:spPr>
          <a:xfrm>
            <a:off x="3406102" y="6561699"/>
            <a:ext cx="39513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C2ADB-8E9F-455B-59EC-28FC47E8295C}"/>
              </a:ext>
            </a:extLst>
          </p:cNvPr>
          <p:cNvSpPr txBox="1"/>
          <p:nvPr/>
        </p:nvSpPr>
        <p:spPr>
          <a:xfrm>
            <a:off x="3884566" y="6566800"/>
            <a:ext cx="39513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B16AFB-5217-5118-F455-B8F3E4A78641}"/>
              </a:ext>
            </a:extLst>
          </p:cNvPr>
          <p:cNvCxnSpPr>
            <a:cxnSpLocks/>
          </p:cNvCxnSpPr>
          <p:nvPr/>
        </p:nvCxnSpPr>
        <p:spPr>
          <a:xfrm>
            <a:off x="4097343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F9A309-0B21-A51C-F2C7-B5C467F219FA}"/>
              </a:ext>
            </a:extLst>
          </p:cNvPr>
          <p:cNvCxnSpPr>
            <a:cxnSpLocks/>
          </p:cNvCxnSpPr>
          <p:nvPr/>
        </p:nvCxnSpPr>
        <p:spPr>
          <a:xfrm>
            <a:off x="5084066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717523-8270-1198-6298-EBEC119BDB7E}"/>
              </a:ext>
            </a:extLst>
          </p:cNvPr>
          <p:cNvCxnSpPr>
            <a:cxnSpLocks/>
          </p:cNvCxnSpPr>
          <p:nvPr/>
        </p:nvCxnSpPr>
        <p:spPr>
          <a:xfrm>
            <a:off x="6076700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F5D28D-A648-07F3-3EEB-DEB5FDEB66C2}"/>
              </a:ext>
            </a:extLst>
          </p:cNvPr>
          <p:cNvCxnSpPr>
            <a:cxnSpLocks/>
          </p:cNvCxnSpPr>
          <p:nvPr/>
        </p:nvCxnSpPr>
        <p:spPr>
          <a:xfrm>
            <a:off x="7070048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289B64-FB5D-A5F6-78C4-A6D3D2FF4ADB}"/>
              </a:ext>
            </a:extLst>
          </p:cNvPr>
          <p:cNvCxnSpPr>
            <a:cxnSpLocks/>
          </p:cNvCxnSpPr>
          <p:nvPr/>
        </p:nvCxnSpPr>
        <p:spPr>
          <a:xfrm>
            <a:off x="8058269" y="6560508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8957FE-C819-F9D0-843D-AC372E5C3B0A}"/>
              </a:ext>
            </a:extLst>
          </p:cNvPr>
          <p:cNvCxnSpPr>
            <a:cxnSpLocks/>
          </p:cNvCxnSpPr>
          <p:nvPr/>
        </p:nvCxnSpPr>
        <p:spPr>
          <a:xfrm>
            <a:off x="9044992" y="6559121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269449-8CEF-84B6-6032-809D1A575D72}"/>
              </a:ext>
            </a:extLst>
          </p:cNvPr>
          <p:cNvSpPr txBox="1"/>
          <p:nvPr/>
        </p:nvSpPr>
        <p:spPr>
          <a:xfrm>
            <a:off x="4390618" y="6561699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AF310-BCD2-38DA-1EEC-3EF19E47FD90}"/>
              </a:ext>
            </a:extLst>
          </p:cNvPr>
          <p:cNvSpPr txBox="1"/>
          <p:nvPr/>
        </p:nvSpPr>
        <p:spPr>
          <a:xfrm>
            <a:off x="4891593" y="6568065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4B0761-6228-15A6-9404-A0677136B8BA}"/>
              </a:ext>
            </a:extLst>
          </p:cNvPr>
          <p:cNvSpPr txBox="1"/>
          <p:nvPr/>
        </p:nvSpPr>
        <p:spPr>
          <a:xfrm>
            <a:off x="5304991" y="6561699"/>
            <a:ext cx="551129" cy="43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FBED5-96AF-A0FB-92C1-14E5CF20E1B6}"/>
              </a:ext>
            </a:extLst>
          </p:cNvPr>
          <p:cNvSpPr txBox="1"/>
          <p:nvPr/>
        </p:nvSpPr>
        <p:spPr>
          <a:xfrm>
            <a:off x="5809599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020415-F745-1D6E-AA0D-9E1BF69DE65F}"/>
              </a:ext>
            </a:extLst>
          </p:cNvPr>
          <p:cNvSpPr txBox="1"/>
          <p:nvPr/>
        </p:nvSpPr>
        <p:spPr>
          <a:xfrm>
            <a:off x="6307957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672CF-41DF-9A35-32C0-1ED47B5CB4BD}"/>
              </a:ext>
            </a:extLst>
          </p:cNvPr>
          <p:cNvSpPr txBox="1"/>
          <p:nvPr/>
        </p:nvSpPr>
        <p:spPr>
          <a:xfrm>
            <a:off x="6794564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0ADC2B-9A4D-919A-B658-97D91DA5CC1B}"/>
              </a:ext>
            </a:extLst>
          </p:cNvPr>
          <p:cNvSpPr txBox="1"/>
          <p:nvPr/>
        </p:nvSpPr>
        <p:spPr>
          <a:xfrm>
            <a:off x="7296681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D7AC4-E0B3-EBAB-5D5D-E6DE6E1762F0}"/>
              </a:ext>
            </a:extLst>
          </p:cNvPr>
          <p:cNvSpPr txBox="1"/>
          <p:nvPr/>
        </p:nvSpPr>
        <p:spPr>
          <a:xfrm>
            <a:off x="7807255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842D7F-1E9E-D894-10E1-B2A39929F8A3}"/>
              </a:ext>
            </a:extLst>
          </p:cNvPr>
          <p:cNvSpPr txBox="1"/>
          <p:nvPr/>
        </p:nvSpPr>
        <p:spPr>
          <a:xfrm>
            <a:off x="8295224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815D9-BB4E-BBAB-5836-4EFDE03249E0}"/>
              </a:ext>
            </a:extLst>
          </p:cNvPr>
          <p:cNvSpPr txBox="1"/>
          <p:nvPr/>
        </p:nvSpPr>
        <p:spPr>
          <a:xfrm>
            <a:off x="8781831" y="6561699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D61934-F81A-FB09-B305-D974FBC630FE}"/>
              </a:ext>
            </a:extLst>
          </p:cNvPr>
          <p:cNvCxnSpPr>
            <a:cxnSpLocks/>
          </p:cNvCxnSpPr>
          <p:nvPr/>
        </p:nvCxnSpPr>
        <p:spPr>
          <a:xfrm>
            <a:off x="9547251" y="6565610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AF2605-F6C9-B0DC-7265-516745DE71BB}"/>
              </a:ext>
            </a:extLst>
          </p:cNvPr>
          <p:cNvSpPr txBox="1"/>
          <p:nvPr/>
        </p:nvSpPr>
        <p:spPr>
          <a:xfrm>
            <a:off x="9290699" y="6566800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1C7A42-5EC6-3AD4-A87A-43BA04945C35}"/>
              </a:ext>
            </a:extLst>
          </p:cNvPr>
          <p:cNvCxnSpPr>
            <a:cxnSpLocks/>
          </p:cNvCxnSpPr>
          <p:nvPr/>
        </p:nvCxnSpPr>
        <p:spPr>
          <a:xfrm>
            <a:off x="3105953" y="6558562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E9DCA0-0866-4A45-1410-BFF32387DA49}"/>
              </a:ext>
            </a:extLst>
          </p:cNvPr>
          <p:cNvSpPr txBox="1"/>
          <p:nvPr/>
        </p:nvSpPr>
        <p:spPr>
          <a:xfrm>
            <a:off x="2917653" y="6559753"/>
            <a:ext cx="39733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5A14FD-9F47-13E9-1109-21CD63A26154}"/>
              </a:ext>
            </a:extLst>
          </p:cNvPr>
          <p:cNvSpPr txBox="1"/>
          <p:nvPr/>
        </p:nvSpPr>
        <p:spPr>
          <a:xfrm>
            <a:off x="1885837" y="5174178"/>
            <a:ext cx="1244052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CN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AD378-579F-0D75-A35D-33D6E818B1C1}"/>
              </a:ext>
            </a:extLst>
          </p:cNvPr>
          <p:cNvSpPr txBox="1"/>
          <p:nvPr/>
        </p:nvSpPr>
        <p:spPr>
          <a:xfrm>
            <a:off x="2028008" y="5660576"/>
            <a:ext cx="946379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CN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C95674-F9E6-328B-1516-48889B95974F}"/>
              </a:ext>
            </a:extLst>
          </p:cNvPr>
          <p:cNvSpPr txBox="1"/>
          <p:nvPr/>
        </p:nvSpPr>
        <p:spPr>
          <a:xfrm>
            <a:off x="1964700" y="4254732"/>
            <a:ext cx="1087497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CN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4F49FF-D105-7DFD-CC35-273CC293FB2C}"/>
              </a:ext>
            </a:extLst>
          </p:cNvPr>
          <p:cNvSpPr txBox="1"/>
          <p:nvPr/>
        </p:nvSpPr>
        <p:spPr>
          <a:xfrm>
            <a:off x="1955948" y="377641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CN" sz="16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9B7CA8-656F-F471-81E1-AD218313AD59}"/>
              </a:ext>
            </a:extLst>
          </p:cNvPr>
          <p:cNvSpPr txBox="1"/>
          <p:nvPr/>
        </p:nvSpPr>
        <p:spPr>
          <a:xfrm>
            <a:off x="1889162" y="4694599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CN" sz="16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9A6E94-2B00-DA8E-B5FE-9A4C9E824A8E}"/>
              </a:ext>
            </a:extLst>
          </p:cNvPr>
          <p:cNvCxnSpPr>
            <a:cxnSpLocks/>
          </p:cNvCxnSpPr>
          <p:nvPr/>
        </p:nvCxnSpPr>
        <p:spPr>
          <a:xfrm>
            <a:off x="3105953" y="3296827"/>
            <a:ext cx="0" cy="326173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2294D-95A7-62B2-D1A5-E84083E626D9}"/>
              </a:ext>
            </a:extLst>
          </p:cNvPr>
          <p:cNvCxnSpPr>
            <a:cxnSpLocks/>
          </p:cNvCxnSpPr>
          <p:nvPr/>
        </p:nvCxnSpPr>
        <p:spPr>
          <a:xfrm>
            <a:off x="3602629" y="3296830"/>
            <a:ext cx="0" cy="326997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68B4C2-A200-1238-D508-C86704E8530B}"/>
              </a:ext>
            </a:extLst>
          </p:cNvPr>
          <p:cNvCxnSpPr>
            <a:cxnSpLocks/>
          </p:cNvCxnSpPr>
          <p:nvPr/>
        </p:nvCxnSpPr>
        <p:spPr>
          <a:xfrm>
            <a:off x="4097343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526F17-0FB0-4805-C914-951CCE99B9E3}"/>
              </a:ext>
            </a:extLst>
          </p:cNvPr>
          <p:cNvCxnSpPr>
            <a:cxnSpLocks/>
          </p:cNvCxnSpPr>
          <p:nvPr/>
        </p:nvCxnSpPr>
        <p:spPr>
          <a:xfrm>
            <a:off x="5087226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F7CF8B-B623-A6F9-3D36-7F59127DD95C}"/>
              </a:ext>
            </a:extLst>
          </p:cNvPr>
          <p:cNvCxnSpPr>
            <a:cxnSpLocks/>
          </p:cNvCxnSpPr>
          <p:nvPr/>
        </p:nvCxnSpPr>
        <p:spPr>
          <a:xfrm>
            <a:off x="5577573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D2BD66-A939-9478-EF9F-8B562FFA8A2F}"/>
              </a:ext>
            </a:extLst>
          </p:cNvPr>
          <p:cNvCxnSpPr>
            <a:cxnSpLocks/>
          </p:cNvCxnSpPr>
          <p:nvPr/>
        </p:nvCxnSpPr>
        <p:spPr>
          <a:xfrm>
            <a:off x="6077725" y="3287178"/>
            <a:ext cx="0" cy="333582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8FBC00-902B-FE80-9839-3AA1124663B0}"/>
              </a:ext>
            </a:extLst>
          </p:cNvPr>
          <p:cNvCxnSpPr>
            <a:cxnSpLocks/>
          </p:cNvCxnSpPr>
          <p:nvPr/>
        </p:nvCxnSpPr>
        <p:spPr>
          <a:xfrm>
            <a:off x="6572343" y="3287178"/>
            <a:ext cx="0" cy="327138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391205-E77F-40C0-64E4-8E4CC649AB3E}"/>
              </a:ext>
            </a:extLst>
          </p:cNvPr>
          <p:cNvCxnSpPr>
            <a:cxnSpLocks/>
          </p:cNvCxnSpPr>
          <p:nvPr/>
        </p:nvCxnSpPr>
        <p:spPr>
          <a:xfrm>
            <a:off x="7071425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A2466B-2856-ABE3-181F-C2B05E4B16B8}"/>
              </a:ext>
            </a:extLst>
          </p:cNvPr>
          <p:cNvCxnSpPr>
            <a:cxnSpLocks/>
          </p:cNvCxnSpPr>
          <p:nvPr/>
        </p:nvCxnSpPr>
        <p:spPr>
          <a:xfrm>
            <a:off x="7563978" y="3321072"/>
            <a:ext cx="0" cy="324566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2C7DAB-B4FB-4172-04FE-57009CE92B38}"/>
              </a:ext>
            </a:extLst>
          </p:cNvPr>
          <p:cNvCxnSpPr>
            <a:cxnSpLocks/>
          </p:cNvCxnSpPr>
          <p:nvPr/>
        </p:nvCxnSpPr>
        <p:spPr>
          <a:xfrm>
            <a:off x="8056287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1758AB-6FC1-0041-3732-D62BC627D863}"/>
              </a:ext>
            </a:extLst>
          </p:cNvPr>
          <p:cNvCxnSpPr>
            <a:cxnSpLocks/>
          </p:cNvCxnSpPr>
          <p:nvPr/>
        </p:nvCxnSpPr>
        <p:spPr>
          <a:xfrm>
            <a:off x="8551001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5065B3-9311-9141-8D50-34830E6B82C9}"/>
              </a:ext>
            </a:extLst>
          </p:cNvPr>
          <p:cNvCxnSpPr>
            <a:cxnSpLocks/>
          </p:cNvCxnSpPr>
          <p:nvPr/>
        </p:nvCxnSpPr>
        <p:spPr>
          <a:xfrm>
            <a:off x="9039631" y="3186366"/>
            <a:ext cx="6614" cy="337219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54E7E9-F4BE-5BC5-04D0-237A51B5A895}"/>
              </a:ext>
            </a:extLst>
          </p:cNvPr>
          <p:cNvCxnSpPr>
            <a:cxnSpLocks/>
          </p:cNvCxnSpPr>
          <p:nvPr/>
        </p:nvCxnSpPr>
        <p:spPr>
          <a:xfrm>
            <a:off x="9547288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5C8D43-B018-8FFC-1C36-9DB0C24CAB9A}"/>
              </a:ext>
            </a:extLst>
          </p:cNvPr>
          <p:cNvCxnSpPr>
            <a:cxnSpLocks/>
          </p:cNvCxnSpPr>
          <p:nvPr/>
        </p:nvCxnSpPr>
        <p:spPr>
          <a:xfrm>
            <a:off x="3346895" y="3186366"/>
            <a:ext cx="0" cy="337219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8AF997-2EDD-E474-6B95-582D84EAD8F7}"/>
              </a:ext>
            </a:extLst>
          </p:cNvPr>
          <p:cNvCxnSpPr>
            <a:cxnSpLocks/>
          </p:cNvCxnSpPr>
          <p:nvPr/>
        </p:nvCxnSpPr>
        <p:spPr>
          <a:xfrm>
            <a:off x="3838464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45FC51-C363-9B1E-4C6D-E8895D41FD15}"/>
              </a:ext>
            </a:extLst>
          </p:cNvPr>
          <p:cNvCxnSpPr>
            <a:cxnSpLocks/>
          </p:cNvCxnSpPr>
          <p:nvPr/>
        </p:nvCxnSpPr>
        <p:spPr>
          <a:xfrm>
            <a:off x="4333138" y="3296830"/>
            <a:ext cx="0" cy="326997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DEADEE-CDEA-8857-50F2-F1B4D04D541F}"/>
              </a:ext>
            </a:extLst>
          </p:cNvPr>
          <p:cNvCxnSpPr>
            <a:cxnSpLocks/>
          </p:cNvCxnSpPr>
          <p:nvPr/>
        </p:nvCxnSpPr>
        <p:spPr>
          <a:xfrm>
            <a:off x="4836099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449011-04B7-9963-901A-0AE263458E4F}"/>
              </a:ext>
            </a:extLst>
          </p:cNvPr>
          <p:cNvCxnSpPr>
            <a:cxnSpLocks/>
          </p:cNvCxnSpPr>
          <p:nvPr/>
        </p:nvCxnSpPr>
        <p:spPr>
          <a:xfrm>
            <a:off x="5325679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F53670-E271-8C3A-537E-5F13EE7456CF}"/>
              </a:ext>
            </a:extLst>
          </p:cNvPr>
          <p:cNvCxnSpPr>
            <a:cxnSpLocks/>
          </p:cNvCxnSpPr>
          <p:nvPr/>
        </p:nvCxnSpPr>
        <p:spPr>
          <a:xfrm>
            <a:off x="5819993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A10236-6251-9472-67E0-B114E026C196}"/>
              </a:ext>
            </a:extLst>
          </p:cNvPr>
          <p:cNvCxnSpPr>
            <a:cxnSpLocks/>
          </p:cNvCxnSpPr>
          <p:nvPr/>
        </p:nvCxnSpPr>
        <p:spPr>
          <a:xfrm>
            <a:off x="6318520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0F04C0-92B8-49E4-AC31-98ADE81E86CF}"/>
              </a:ext>
            </a:extLst>
          </p:cNvPr>
          <p:cNvCxnSpPr>
            <a:cxnSpLocks/>
          </p:cNvCxnSpPr>
          <p:nvPr/>
        </p:nvCxnSpPr>
        <p:spPr>
          <a:xfrm>
            <a:off x="6809270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A8AD7F-B2BE-3648-0FA5-53A803D3A424}"/>
              </a:ext>
            </a:extLst>
          </p:cNvPr>
          <p:cNvCxnSpPr>
            <a:cxnSpLocks/>
          </p:cNvCxnSpPr>
          <p:nvPr/>
        </p:nvCxnSpPr>
        <p:spPr>
          <a:xfrm>
            <a:off x="7310417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82CC1D-1565-D41C-96A3-D28B7EA4662B}"/>
              </a:ext>
            </a:extLst>
          </p:cNvPr>
          <p:cNvCxnSpPr>
            <a:cxnSpLocks/>
          </p:cNvCxnSpPr>
          <p:nvPr/>
        </p:nvCxnSpPr>
        <p:spPr>
          <a:xfrm>
            <a:off x="7807255" y="3321072"/>
            <a:ext cx="0" cy="323749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AB716F-ADA3-8FE7-2DAD-B2D3700ED966}"/>
              </a:ext>
            </a:extLst>
          </p:cNvPr>
          <p:cNvCxnSpPr>
            <a:cxnSpLocks/>
          </p:cNvCxnSpPr>
          <p:nvPr/>
        </p:nvCxnSpPr>
        <p:spPr>
          <a:xfrm>
            <a:off x="8295224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40D75F-9515-5741-7CCB-99E966701BE3}"/>
              </a:ext>
            </a:extLst>
          </p:cNvPr>
          <p:cNvCxnSpPr>
            <a:cxnSpLocks/>
          </p:cNvCxnSpPr>
          <p:nvPr/>
        </p:nvCxnSpPr>
        <p:spPr>
          <a:xfrm>
            <a:off x="8795830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87FCF6-3124-529B-0BA4-E0207E1270F8}"/>
              </a:ext>
            </a:extLst>
          </p:cNvPr>
          <p:cNvCxnSpPr>
            <a:cxnSpLocks/>
          </p:cNvCxnSpPr>
          <p:nvPr/>
        </p:nvCxnSpPr>
        <p:spPr>
          <a:xfrm>
            <a:off x="9293955" y="3296827"/>
            <a:ext cx="0" cy="326990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5E638B8-01F8-002B-7C17-9D945F54C147}"/>
              </a:ext>
            </a:extLst>
          </p:cNvPr>
          <p:cNvSpPr/>
          <p:nvPr/>
        </p:nvSpPr>
        <p:spPr>
          <a:xfrm>
            <a:off x="7554955" y="4043779"/>
            <a:ext cx="24868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36C70E-CBCA-2453-8F75-176B2D32E699}"/>
              </a:ext>
            </a:extLst>
          </p:cNvPr>
          <p:cNvSpPr/>
          <p:nvPr/>
        </p:nvSpPr>
        <p:spPr>
          <a:xfrm>
            <a:off x="6060029" y="4039162"/>
            <a:ext cx="25849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175936-F68D-662C-DB89-58656C408A2D}"/>
              </a:ext>
            </a:extLst>
          </p:cNvPr>
          <p:cNvSpPr/>
          <p:nvPr/>
        </p:nvSpPr>
        <p:spPr>
          <a:xfrm>
            <a:off x="4576621" y="4039162"/>
            <a:ext cx="258497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A19AEB-AC08-A48D-2DA9-7FEF3A2E5509}"/>
              </a:ext>
            </a:extLst>
          </p:cNvPr>
          <p:cNvSpPr/>
          <p:nvPr/>
        </p:nvSpPr>
        <p:spPr>
          <a:xfrm>
            <a:off x="3096445" y="4042916"/>
            <a:ext cx="246429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AC4F428-0FCD-DEA4-B1D1-6B06708859DD}"/>
              </a:ext>
            </a:extLst>
          </p:cNvPr>
          <p:cNvSpPr/>
          <p:nvPr/>
        </p:nvSpPr>
        <p:spPr>
          <a:xfrm>
            <a:off x="8058273" y="4500048"/>
            <a:ext cx="981364" cy="184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31C5A1-0B2E-D72E-B5F7-B613C9D28303}"/>
              </a:ext>
            </a:extLst>
          </p:cNvPr>
          <p:cNvSpPr/>
          <p:nvPr/>
        </p:nvSpPr>
        <p:spPr>
          <a:xfrm>
            <a:off x="3112401" y="4494898"/>
            <a:ext cx="981211" cy="191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F8510E-0F4E-9EF7-3181-C83ECEC86556}"/>
              </a:ext>
            </a:extLst>
          </p:cNvPr>
          <p:cNvCxnSpPr>
            <a:cxnSpLocks/>
          </p:cNvCxnSpPr>
          <p:nvPr/>
        </p:nvCxnSpPr>
        <p:spPr>
          <a:xfrm flipV="1">
            <a:off x="3102720" y="3858160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06F320-DF95-2EB7-C808-7AB3C8E47378}"/>
              </a:ext>
            </a:extLst>
          </p:cNvPr>
          <p:cNvCxnSpPr>
            <a:cxnSpLocks/>
          </p:cNvCxnSpPr>
          <p:nvPr/>
        </p:nvCxnSpPr>
        <p:spPr>
          <a:xfrm flipV="1">
            <a:off x="3106121" y="432476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B59F0D7-EF34-99F3-2C1D-E7F1F5AA9D1C}"/>
              </a:ext>
            </a:extLst>
          </p:cNvPr>
          <p:cNvCxnSpPr>
            <a:cxnSpLocks/>
          </p:cNvCxnSpPr>
          <p:nvPr/>
        </p:nvCxnSpPr>
        <p:spPr>
          <a:xfrm flipV="1">
            <a:off x="6074512" y="3858160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64F1F75-6023-CDC7-123F-13C3C430AE86}"/>
              </a:ext>
            </a:extLst>
          </p:cNvPr>
          <p:cNvCxnSpPr>
            <a:cxnSpLocks/>
          </p:cNvCxnSpPr>
          <p:nvPr/>
        </p:nvCxnSpPr>
        <p:spPr>
          <a:xfrm flipV="1">
            <a:off x="7565468" y="3858160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38C054-948E-139D-BF73-E299C27EBA85}"/>
              </a:ext>
            </a:extLst>
          </p:cNvPr>
          <p:cNvCxnSpPr>
            <a:cxnSpLocks/>
          </p:cNvCxnSpPr>
          <p:nvPr/>
        </p:nvCxnSpPr>
        <p:spPr>
          <a:xfrm flipV="1">
            <a:off x="8054774" y="4321339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32857A-F1E5-29D2-6765-EC285A366423}"/>
              </a:ext>
            </a:extLst>
          </p:cNvPr>
          <p:cNvCxnSpPr>
            <a:cxnSpLocks/>
          </p:cNvCxnSpPr>
          <p:nvPr/>
        </p:nvCxnSpPr>
        <p:spPr>
          <a:xfrm flipV="1">
            <a:off x="4092779" y="5251594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D7C031-5DD7-C1AA-A8D9-D64C916549DE}"/>
              </a:ext>
            </a:extLst>
          </p:cNvPr>
          <p:cNvCxnSpPr>
            <a:cxnSpLocks/>
          </p:cNvCxnSpPr>
          <p:nvPr/>
        </p:nvCxnSpPr>
        <p:spPr>
          <a:xfrm flipV="1">
            <a:off x="9045516" y="5252254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E5E7995-7B86-2881-1CE5-B380B974E5D1}"/>
              </a:ext>
            </a:extLst>
          </p:cNvPr>
          <p:cNvSpPr/>
          <p:nvPr/>
        </p:nvSpPr>
        <p:spPr>
          <a:xfrm>
            <a:off x="9049772" y="5892370"/>
            <a:ext cx="49159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0E398E-78E2-9451-A1D2-5410D4B43130}"/>
              </a:ext>
            </a:extLst>
          </p:cNvPr>
          <p:cNvSpPr/>
          <p:nvPr/>
        </p:nvSpPr>
        <p:spPr>
          <a:xfrm>
            <a:off x="4109838" y="5896840"/>
            <a:ext cx="47964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29B715-8236-D4C7-A10D-22C219C1F898}"/>
              </a:ext>
            </a:extLst>
          </p:cNvPr>
          <p:cNvCxnSpPr>
            <a:cxnSpLocks/>
          </p:cNvCxnSpPr>
          <p:nvPr/>
        </p:nvCxnSpPr>
        <p:spPr>
          <a:xfrm flipV="1">
            <a:off x="9046021" y="5711081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2BE425-DD3F-3379-E909-8AC31169E83F}"/>
              </a:ext>
            </a:extLst>
          </p:cNvPr>
          <p:cNvCxnSpPr>
            <a:cxnSpLocks/>
          </p:cNvCxnSpPr>
          <p:nvPr/>
        </p:nvCxnSpPr>
        <p:spPr>
          <a:xfrm flipV="1">
            <a:off x="4095459" y="571164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A50D5FF-68B8-7620-06FF-D4FEFDA2ED65}"/>
              </a:ext>
            </a:extLst>
          </p:cNvPr>
          <p:cNvCxnSpPr>
            <a:cxnSpLocks/>
          </p:cNvCxnSpPr>
          <p:nvPr/>
        </p:nvCxnSpPr>
        <p:spPr>
          <a:xfrm>
            <a:off x="1900256" y="4231992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260819-E2A6-B623-27E2-B38EA7E5D226}"/>
              </a:ext>
            </a:extLst>
          </p:cNvPr>
          <p:cNvCxnSpPr>
            <a:cxnSpLocks/>
          </p:cNvCxnSpPr>
          <p:nvPr/>
        </p:nvCxnSpPr>
        <p:spPr>
          <a:xfrm>
            <a:off x="1900256" y="4692879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09D379-5647-0638-5453-A0BAA825AC2A}"/>
              </a:ext>
            </a:extLst>
          </p:cNvPr>
          <p:cNvCxnSpPr>
            <a:cxnSpLocks/>
          </p:cNvCxnSpPr>
          <p:nvPr/>
        </p:nvCxnSpPr>
        <p:spPr>
          <a:xfrm>
            <a:off x="1900256" y="5618387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46A4E5-ABDF-AABB-8A35-A84CD7268BEE}"/>
              </a:ext>
            </a:extLst>
          </p:cNvPr>
          <p:cNvCxnSpPr>
            <a:cxnSpLocks/>
          </p:cNvCxnSpPr>
          <p:nvPr/>
        </p:nvCxnSpPr>
        <p:spPr>
          <a:xfrm>
            <a:off x="3342874" y="3186366"/>
            <a:ext cx="5696757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00416A1-6C06-8659-2C26-3E88DE88E950}"/>
              </a:ext>
            </a:extLst>
          </p:cNvPr>
          <p:cNvSpPr txBox="1"/>
          <p:nvPr/>
        </p:nvSpPr>
        <p:spPr>
          <a:xfrm>
            <a:off x="5181144" y="2760098"/>
            <a:ext cx="1831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reaction latency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97C2991-9890-5F57-3E45-342AF5568FF9}"/>
              </a:ext>
            </a:extLst>
          </p:cNvPr>
          <p:cNvCxnSpPr>
            <a:cxnSpLocks/>
          </p:cNvCxnSpPr>
          <p:nvPr/>
        </p:nvCxnSpPr>
        <p:spPr>
          <a:xfrm>
            <a:off x="5613578" y="2803436"/>
            <a:ext cx="4404809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74FEF18-CC42-F5D6-B063-238A038AB9F4}"/>
              </a:ext>
            </a:extLst>
          </p:cNvPr>
          <p:cNvSpPr txBox="1"/>
          <p:nvPr/>
        </p:nvSpPr>
        <p:spPr>
          <a:xfrm>
            <a:off x="6450483" y="2420619"/>
            <a:ext cx="270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end-to-end reaction time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BF75319-7BE1-83C6-976E-95AAD0965A04}"/>
              </a:ext>
            </a:extLst>
          </p:cNvPr>
          <p:cNvCxnSpPr>
            <a:cxnSpLocks/>
          </p:cNvCxnSpPr>
          <p:nvPr/>
        </p:nvCxnSpPr>
        <p:spPr>
          <a:xfrm>
            <a:off x="1900256" y="6077274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6434912-22CF-9A7A-EEF9-837CBFCE2DA0}"/>
              </a:ext>
            </a:extLst>
          </p:cNvPr>
          <p:cNvSpPr txBox="1"/>
          <p:nvPr/>
        </p:nvSpPr>
        <p:spPr>
          <a:xfrm>
            <a:off x="1880433" y="6105034"/>
            <a:ext cx="1213183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  <a:endParaRPr lang="en-CN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9A36A8D-8DB9-F1F8-4661-737DBF64D19B}"/>
              </a:ext>
            </a:extLst>
          </p:cNvPr>
          <p:cNvSpPr/>
          <p:nvPr/>
        </p:nvSpPr>
        <p:spPr>
          <a:xfrm>
            <a:off x="4601591" y="6381368"/>
            <a:ext cx="47964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979FDE-9A9F-8787-31A5-2D5EBD7D6514}"/>
              </a:ext>
            </a:extLst>
          </p:cNvPr>
          <p:cNvCxnSpPr>
            <a:cxnSpLocks/>
          </p:cNvCxnSpPr>
          <p:nvPr/>
        </p:nvCxnSpPr>
        <p:spPr>
          <a:xfrm>
            <a:off x="4592459" y="3296830"/>
            <a:ext cx="0" cy="326997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76519B-F047-17E6-8240-FD18AB8229E7}"/>
              </a:ext>
            </a:extLst>
          </p:cNvPr>
          <p:cNvCxnSpPr>
            <a:cxnSpLocks/>
          </p:cNvCxnSpPr>
          <p:nvPr/>
        </p:nvCxnSpPr>
        <p:spPr>
          <a:xfrm flipV="1">
            <a:off x="4590079" y="6196087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99D3A59-F889-1F3D-A00D-D462A026A84C}"/>
              </a:ext>
            </a:extLst>
          </p:cNvPr>
          <p:cNvCxnSpPr>
            <a:cxnSpLocks/>
          </p:cNvCxnSpPr>
          <p:nvPr/>
        </p:nvCxnSpPr>
        <p:spPr>
          <a:xfrm flipV="1">
            <a:off x="4588363" y="3857371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6FBA5D0-902C-04C7-94B9-92E61904CC0E}"/>
              </a:ext>
            </a:extLst>
          </p:cNvPr>
          <p:cNvCxnSpPr>
            <a:cxnSpLocks/>
          </p:cNvCxnSpPr>
          <p:nvPr/>
        </p:nvCxnSpPr>
        <p:spPr>
          <a:xfrm>
            <a:off x="10038476" y="6559987"/>
            <a:ext cx="0" cy="69496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40E2250-4CA9-D2E4-45B6-27365E476AFA}"/>
              </a:ext>
            </a:extLst>
          </p:cNvPr>
          <p:cNvSpPr txBox="1"/>
          <p:nvPr/>
        </p:nvSpPr>
        <p:spPr>
          <a:xfrm>
            <a:off x="9775315" y="6562565"/>
            <a:ext cx="536251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A6B607B-57CF-9DCA-FE8D-12968CE50B98}"/>
              </a:ext>
            </a:extLst>
          </p:cNvPr>
          <p:cNvCxnSpPr>
            <a:cxnSpLocks/>
          </p:cNvCxnSpPr>
          <p:nvPr/>
        </p:nvCxnSpPr>
        <p:spPr>
          <a:xfrm>
            <a:off x="10034109" y="2803436"/>
            <a:ext cx="0" cy="3755127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1F6ECE1-474E-6534-3ED6-1E70A5AAFA30}"/>
              </a:ext>
            </a:extLst>
          </p:cNvPr>
          <p:cNvCxnSpPr>
            <a:cxnSpLocks/>
          </p:cNvCxnSpPr>
          <p:nvPr/>
        </p:nvCxnSpPr>
        <p:spPr>
          <a:xfrm>
            <a:off x="9780839" y="3296827"/>
            <a:ext cx="0" cy="326173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FACC08-A525-30F3-AED7-456549EA724B}"/>
              </a:ext>
            </a:extLst>
          </p:cNvPr>
          <p:cNvSpPr/>
          <p:nvPr/>
        </p:nvSpPr>
        <p:spPr>
          <a:xfrm>
            <a:off x="9547950" y="6373239"/>
            <a:ext cx="491591" cy="18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166E2C7-B028-8A9C-7A9A-13CA2D0C9248}"/>
              </a:ext>
            </a:extLst>
          </p:cNvPr>
          <p:cNvCxnSpPr>
            <a:cxnSpLocks/>
          </p:cNvCxnSpPr>
          <p:nvPr/>
        </p:nvCxnSpPr>
        <p:spPr>
          <a:xfrm flipV="1">
            <a:off x="9544199" y="6191950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DE7A75F-8D82-C399-8587-D75B4826043E}"/>
              </a:ext>
            </a:extLst>
          </p:cNvPr>
          <p:cNvSpPr/>
          <p:nvPr/>
        </p:nvSpPr>
        <p:spPr>
          <a:xfrm>
            <a:off x="1900253" y="3296827"/>
            <a:ext cx="8411309" cy="32641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EFAF79-4CDE-6F90-A6FA-F2850D266CA6}"/>
              </a:ext>
            </a:extLst>
          </p:cNvPr>
          <p:cNvSpPr txBox="1"/>
          <p:nvPr/>
        </p:nvSpPr>
        <p:spPr>
          <a:xfrm>
            <a:off x="2086155" y="3289744"/>
            <a:ext cx="851565" cy="43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lang="en-CN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05BF2D-6BED-6D95-C793-78A42D96985A}"/>
              </a:ext>
            </a:extLst>
          </p:cNvPr>
          <p:cNvCxnSpPr>
            <a:cxnSpLocks/>
          </p:cNvCxnSpPr>
          <p:nvPr/>
        </p:nvCxnSpPr>
        <p:spPr>
          <a:xfrm flipV="1">
            <a:off x="3342874" y="478353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60F33C6-C5F5-57E3-3457-E6F10F87E1F7}"/>
              </a:ext>
            </a:extLst>
          </p:cNvPr>
          <p:cNvCxnSpPr>
            <a:cxnSpLocks/>
          </p:cNvCxnSpPr>
          <p:nvPr/>
        </p:nvCxnSpPr>
        <p:spPr>
          <a:xfrm flipV="1">
            <a:off x="4833850" y="4783535"/>
            <a:ext cx="0" cy="370647"/>
          </a:xfrm>
          <a:prstGeom prst="straightConnector1">
            <a:avLst/>
          </a:prstGeom>
          <a:ln w="28575" cap="flat" cmpd="sng">
            <a:solidFill>
              <a:schemeClr val="tx1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1C22675-9791-EC01-B69B-6C5FD1201FB9}"/>
              </a:ext>
            </a:extLst>
          </p:cNvPr>
          <p:cNvCxnSpPr>
            <a:cxnSpLocks/>
          </p:cNvCxnSpPr>
          <p:nvPr/>
        </p:nvCxnSpPr>
        <p:spPr>
          <a:xfrm flipV="1">
            <a:off x="6318658" y="4783535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10E17D4-031A-1899-FFE3-A077A6287EA5}"/>
              </a:ext>
            </a:extLst>
          </p:cNvPr>
          <p:cNvCxnSpPr>
            <a:cxnSpLocks/>
          </p:cNvCxnSpPr>
          <p:nvPr/>
        </p:nvCxnSpPr>
        <p:spPr>
          <a:xfrm flipV="1">
            <a:off x="7807699" y="4784195"/>
            <a:ext cx="0" cy="370647"/>
          </a:xfrm>
          <a:prstGeom prst="straightConnector1">
            <a:avLst/>
          </a:prstGeom>
          <a:ln w="28575" cap="flat" cmpd="sng">
            <a:solidFill>
              <a:srgbClr val="C00000"/>
            </a:solidFill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1411B9A-5B97-BE2B-D89C-649FDCE73656}"/>
              </a:ext>
            </a:extLst>
          </p:cNvPr>
          <p:cNvCxnSpPr>
            <a:cxnSpLocks/>
          </p:cNvCxnSpPr>
          <p:nvPr/>
        </p:nvCxnSpPr>
        <p:spPr>
          <a:xfrm>
            <a:off x="1900256" y="3752255"/>
            <a:ext cx="84113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ightning Bolt 113">
            <a:extLst>
              <a:ext uri="{FF2B5EF4-FFF2-40B4-BE49-F238E27FC236}">
                <a16:creationId xmlns:a16="http://schemas.microsoft.com/office/drawing/2014/main" id="{E8CD4CEE-7FFA-4943-C15F-0BD3CEA9A888}"/>
              </a:ext>
            </a:extLst>
          </p:cNvPr>
          <p:cNvSpPr/>
          <p:nvPr/>
        </p:nvSpPr>
        <p:spPr>
          <a:xfrm rot="2324271">
            <a:off x="5507773" y="3362721"/>
            <a:ext cx="208357" cy="33812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BE60D64-50D8-3DE6-EE17-4B5094E867DC}"/>
              </a:ext>
            </a:extLst>
          </p:cNvPr>
          <p:cNvSpPr txBox="1"/>
          <p:nvPr/>
        </p:nvSpPr>
        <p:spPr>
          <a:xfrm>
            <a:off x="5613578" y="332107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3402606-30D7-46BF-FEFB-FBE19DFC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407" y="33013"/>
            <a:ext cx="4743963" cy="165007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F4156A9-8781-1F97-AF04-5144D111BB28}"/>
              </a:ext>
            </a:extLst>
          </p:cNvPr>
          <p:cNvSpPr txBox="1"/>
          <p:nvPr/>
        </p:nvSpPr>
        <p:spPr>
          <a:xfrm>
            <a:off x="660635" y="2506379"/>
            <a:ext cx="44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i="1">
                <a:solidFill>
                  <a:srgbClr val="FF0000"/>
                </a:solidFill>
              </a:rPr>
              <a:t>We focus on worst-case!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E1EA09-1718-B6A1-2AEA-6731727D5B84}"/>
              </a:ext>
            </a:extLst>
          </p:cNvPr>
          <p:cNvSpPr txBox="1"/>
          <p:nvPr/>
        </p:nvSpPr>
        <p:spPr>
          <a:xfrm>
            <a:off x="609118" y="4989562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synchronzier</a:t>
            </a:r>
            <a:endParaRPr lang="en-CN" sz="16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Arrow: Right 98">
            <a:extLst>
              <a:ext uri="{FF2B5EF4-FFF2-40B4-BE49-F238E27FC236}">
                <a16:creationId xmlns:a16="http://schemas.microsoft.com/office/drawing/2014/main" id="{C7E68675-B41F-68CE-B72F-E6ECEE77D3C7}"/>
              </a:ext>
            </a:extLst>
          </p:cNvPr>
          <p:cNvSpPr/>
          <p:nvPr/>
        </p:nvSpPr>
        <p:spPr>
          <a:xfrm rot="5400000" flipH="1">
            <a:off x="3136176" y="4888155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98">
            <a:extLst>
              <a:ext uri="{FF2B5EF4-FFF2-40B4-BE49-F238E27FC236}">
                <a16:creationId xmlns:a16="http://schemas.microsoft.com/office/drawing/2014/main" id="{DB813CEA-9461-D45D-9FC0-1321AF1E3963}"/>
              </a:ext>
            </a:extLst>
          </p:cNvPr>
          <p:cNvSpPr/>
          <p:nvPr/>
        </p:nvSpPr>
        <p:spPr>
          <a:xfrm rot="5400000" flipH="1">
            <a:off x="3888572" y="5361616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98">
            <a:extLst>
              <a:ext uri="{FF2B5EF4-FFF2-40B4-BE49-F238E27FC236}">
                <a16:creationId xmlns:a16="http://schemas.microsoft.com/office/drawing/2014/main" id="{CB1F808B-BAB3-12A2-3056-ACE12F80265E}"/>
              </a:ext>
            </a:extLst>
          </p:cNvPr>
          <p:cNvSpPr/>
          <p:nvPr/>
        </p:nvSpPr>
        <p:spPr>
          <a:xfrm rot="5400000" flipH="1">
            <a:off x="8838822" y="5362907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98">
            <a:extLst>
              <a:ext uri="{FF2B5EF4-FFF2-40B4-BE49-F238E27FC236}">
                <a16:creationId xmlns:a16="http://schemas.microsoft.com/office/drawing/2014/main" id="{8A320C83-3F25-23E1-9251-3B9B7AB1C46B}"/>
              </a:ext>
            </a:extLst>
          </p:cNvPr>
          <p:cNvSpPr/>
          <p:nvPr/>
        </p:nvSpPr>
        <p:spPr>
          <a:xfrm rot="5400000" flipH="1">
            <a:off x="7605800" y="4902799"/>
            <a:ext cx="420217" cy="137552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F1CDEF-D0A1-931C-931F-55A9828FCEEE}"/>
              </a:ext>
            </a:extLst>
          </p:cNvPr>
          <p:cNvSpPr txBox="1"/>
          <p:nvPr/>
        </p:nvSpPr>
        <p:spPr>
          <a:xfrm>
            <a:off x="10243147" y="6546927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</a:t>
            </a:r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B375EA97-04FF-066E-9ADC-61C796D752EE}"/>
              </a:ext>
            </a:extLst>
          </p:cNvPr>
          <p:cNvSpPr/>
          <p:nvPr/>
        </p:nvSpPr>
        <p:spPr>
          <a:xfrm>
            <a:off x="3143832" y="4235757"/>
            <a:ext cx="195454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489BE6AC-AB54-C52B-3D57-A9BEFB25E12F}"/>
              </a:ext>
            </a:extLst>
          </p:cNvPr>
          <p:cNvSpPr/>
          <p:nvPr/>
        </p:nvSpPr>
        <p:spPr>
          <a:xfrm>
            <a:off x="4585651" y="4224011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9C603157-5D13-0C7D-34F2-85906BCCCC25}"/>
              </a:ext>
            </a:extLst>
          </p:cNvPr>
          <p:cNvSpPr/>
          <p:nvPr/>
        </p:nvSpPr>
        <p:spPr>
          <a:xfrm>
            <a:off x="6065964" y="4223263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51EA507D-D1F7-C847-E720-EBC73DEB7755}"/>
              </a:ext>
            </a:extLst>
          </p:cNvPr>
          <p:cNvSpPr/>
          <p:nvPr/>
        </p:nvSpPr>
        <p:spPr>
          <a:xfrm>
            <a:off x="7558693" y="4232559"/>
            <a:ext cx="253865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22644B62-6E40-D7FB-9CBE-44AAF579BB03}"/>
              </a:ext>
            </a:extLst>
          </p:cNvPr>
          <p:cNvSpPr/>
          <p:nvPr/>
        </p:nvSpPr>
        <p:spPr>
          <a:xfrm>
            <a:off x="3152650" y="4696869"/>
            <a:ext cx="957188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4E1513EB-18E2-C18B-F0F5-CAB3929F85C3}"/>
              </a:ext>
            </a:extLst>
          </p:cNvPr>
          <p:cNvSpPr/>
          <p:nvPr/>
        </p:nvSpPr>
        <p:spPr>
          <a:xfrm>
            <a:off x="8068088" y="4684558"/>
            <a:ext cx="957188" cy="56135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1A7FFAE4-C7AD-9CD7-B509-8A7CF059C4A7}"/>
              </a:ext>
            </a:extLst>
          </p:cNvPr>
          <p:cNvSpPr/>
          <p:nvPr/>
        </p:nvSpPr>
        <p:spPr>
          <a:xfrm>
            <a:off x="4104639" y="6062460"/>
            <a:ext cx="488946" cy="13851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5F68FD3-5743-5651-BE9C-67C4B2C99BE0}"/>
              </a:ext>
            </a:extLst>
          </p:cNvPr>
          <p:cNvSpPr/>
          <p:nvPr/>
        </p:nvSpPr>
        <p:spPr>
          <a:xfrm>
            <a:off x="4062318" y="5587106"/>
            <a:ext cx="83640" cy="178242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41CA306-4DD1-F064-DAA6-C2E496868078}"/>
              </a:ext>
            </a:extLst>
          </p:cNvPr>
          <p:cNvSpPr/>
          <p:nvPr/>
        </p:nvSpPr>
        <p:spPr>
          <a:xfrm>
            <a:off x="9052024" y="6062130"/>
            <a:ext cx="488946" cy="138516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5DB2FD33-99C4-3B9F-BF05-CFA931CCE85D}"/>
              </a:ext>
            </a:extLst>
          </p:cNvPr>
          <p:cNvSpPr/>
          <p:nvPr/>
        </p:nvSpPr>
        <p:spPr>
          <a:xfrm>
            <a:off x="9009703" y="5586776"/>
            <a:ext cx="83640" cy="178242"/>
          </a:xfrm>
          <a:custGeom>
            <a:avLst/>
            <a:gdLst>
              <a:gd name="connsiteX0" fmla="*/ 0 w 886253"/>
              <a:gd name="connsiteY0" fmla="*/ 0 h 1022130"/>
              <a:gd name="connsiteX1" fmla="*/ 327259 w 886253"/>
              <a:gd name="connsiteY1" fmla="*/ 86628 h 1022130"/>
              <a:gd name="connsiteX2" fmla="*/ 462012 w 886253"/>
              <a:gd name="connsiteY2" fmla="*/ 423512 h 1022130"/>
              <a:gd name="connsiteX3" fmla="*/ 558265 w 886253"/>
              <a:gd name="connsiteY3" fmla="*/ 808522 h 1022130"/>
              <a:gd name="connsiteX4" fmla="*/ 847023 w 886253"/>
              <a:gd name="connsiteY4" fmla="*/ 991402 h 1022130"/>
              <a:gd name="connsiteX5" fmla="*/ 875899 w 886253"/>
              <a:gd name="connsiteY5" fmla="*/ 1020278 h 102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253" h="1022130">
                <a:moveTo>
                  <a:pt x="0" y="0"/>
                </a:moveTo>
                <a:cubicBezTo>
                  <a:pt x="125128" y="8021"/>
                  <a:pt x="250257" y="16043"/>
                  <a:pt x="327259" y="86628"/>
                </a:cubicBezTo>
                <a:cubicBezTo>
                  <a:pt x="404261" y="157213"/>
                  <a:pt x="423511" y="303197"/>
                  <a:pt x="462012" y="423512"/>
                </a:cubicBezTo>
                <a:cubicBezTo>
                  <a:pt x="500513" y="543827"/>
                  <a:pt x="494097" y="713874"/>
                  <a:pt x="558265" y="808522"/>
                </a:cubicBezTo>
                <a:cubicBezTo>
                  <a:pt x="622434" y="903170"/>
                  <a:pt x="794084" y="956109"/>
                  <a:pt x="847023" y="991402"/>
                </a:cubicBezTo>
                <a:cubicBezTo>
                  <a:pt x="899962" y="1026695"/>
                  <a:pt x="887930" y="1023486"/>
                  <a:pt x="875899" y="1020278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ontent Placeholder 8">
            <a:extLst>
              <a:ext uri="{FF2B5EF4-FFF2-40B4-BE49-F238E27FC236}">
                <a16:creationId xmlns:a16="http://schemas.microsoft.com/office/drawing/2014/main" id="{DAE3B9A2-A0B6-590D-B8E0-6FE1C03F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1150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Reaction latency</a:t>
            </a:r>
          </a:p>
          <a:p>
            <a:pPr lvl="1"/>
            <a:r>
              <a:rPr lang="en-HK"/>
              <a:t>the time between the arrival of the last message that wasn't discarded and when the message we're focusing on is sent out.</a:t>
            </a:r>
            <a:endParaRPr lang="en-US" dirty="0"/>
          </a:p>
        </p:txBody>
      </p:sp>
      <p:sp>
        <p:nvSpPr>
          <p:cNvPr id="141" name="Multiply 140">
            <a:extLst>
              <a:ext uri="{FF2B5EF4-FFF2-40B4-BE49-F238E27FC236}">
                <a16:creationId xmlns:a16="http://schemas.microsoft.com/office/drawing/2014/main" id="{1B125531-EDA6-356D-8F7A-F41483D3EBEC}"/>
              </a:ext>
            </a:extLst>
          </p:cNvPr>
          <p:cNvSpPr/>
          <p:nvPr/>
        </p:nvSpPr>
        <p:spPr>
          <a:xfrm>
            <a:off x="4682526" y="5037522"/>
            <a:ext cx="308931" cy="241756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2" name="Multiply 141">
            <a:extLst>
              <a:ext uri="{FF2B5EF4-FFF2-40B4-BE49-F238E27FC236}">
                <a16:creationId xmlns:a16="http://schemas.microsoft.com/office/drawing/2014/main" id="{484587C6-36D7-7588-B95B-7DF3FEB36607}"/>
              </a:ext>
            </a:extLst>
          </p:cNvPr>
          <p:cNvSpPr/>
          <p:nvPr/>
        </p:nvSpPr>
        <p:spPr>
          <a:xfrm>
            <a:off x="6171474" y="5035611"/>
            <a:ext cx="308931" cy="241756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E268D6-1529-8D22-AC2D-B9FA549EBC4B}"/>
              </a:ext>
            </a:extLst>
          </p:cNvPr>
          <p:cNvSpPr txBox="1"/>
          <p:nvPr/>
        </p:nvSpPr>
        <p:spPr>
          <a:xfrm>
            <a:off x="4599954" y="5208934"/>
            <a:ext cx="20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discarded messages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A40DF5F-DAAA-9ECE-A8B2-C124D03D6926}"/>
              </a:ext>
            </a:extLst>
          </p:cNvPr>
          <p:cNvSpPr txBox="1"/>
          <p:nvPr/>
        </p:nvSpPr>
        <p:spPr>
          <a:xfrm>
            <a:off x="6781381" y="2774312"/>
            <a:ext cx="1831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reaction latency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70D282A-F71A-FAF3-2783-CCD7AF0FBE6E}"/>
              </a:ext>
            </a:extLst>
          </p:cNvPr>
          <p:cNvCxnSpPr>
            <a:cxnSpLocks/>
          </p:cNvCxnSpPr>
          <p:nvPr/>
        </p:nvCxnSpPr>
        <p:spPr>
          <a:xfrm>
            <a:off x="6325939" y="3186366"/>
            <a:ext cx="2694163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F4B313C-1DC4-1BC9-621B-898456AA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22</a:t>
            </a:fld>
            <a:endParaRPr lang="en-US" dirty="0"/>
          </a:p>
        </p:txBody>
      </p:sp>
      <p:sp>
        <p:nvSpPr>
          <p:cNvPr id="51" name="Lightning Bolt 50">
            <a:extLst>
              <a:ext uri="{FF2B5EF4-FFF2-40B4-BE49-F238E27FC236}">
                <a16:creationId xmlns:a16="http://schemas.microsoft.com/office/drawing/2014/main" id="{CC417704-2C7D-89D1-F0C7-5D8D0BEC64FC}"/>
              </a:ext>
            </a:extLst>
          </p:cNvPr>
          <p:cNvSpPr/>
          <p:nvPr/>
        </p:nvSpPr>
        <p:spPr>
          <a:xfrm rot="2324271">
            <a:off x="3068321" y="3363415"/>
            <a:ext cx="208357" cy="33812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26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  <p:bldP spid="114" grpId="0" animBg="1"/>
      <p:bldP spid="115" grpId="0"/>
      <p:bldP spid="125" grpId="0"/>
      <p:bldP spid="144" grpId="0"/>
      <p:bldP spid="144" grpId="1"/>
      <p:bldP spid="51" grpId="0" animBg="1"/>
      <p:bldP spid="5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58E4-EEF7-339C-3CE2-DFB89286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rgbClr val="FF0000"/>
                </a:solidFill>
              </a:rPr>
              <a:t>Passing Latency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/>
              <a:t>vs </a:t>
            </a:r>
            <a:r>
              <a:rPr lang="en-US" b="1">
                <a:solidFill>
                  <a:srgbClr val="FF0000"/>
                </a:solidFill>
              </a:rPr>
              <a:t>Reaction Latency</a:t>
            </a:r>
          </a:p>
        </p:txBody>
      </p:sp>
      <p:pic>
        <p:nvPicPr>
          <p:cNvPr id="31" name="Content Placeholder 30" descr="Envelope with solid fill">
            <a:extLst>
              <a:ext uri="{FF2B5EF4-FFF2-40B4-BE49-F238E27FC236}">
                <a16:creationId xmlns:a16="http://schemas.microsoft.com/office/drawing/2014/main" id="{D010C531-3584-A665-3AFD-C90316AA7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818" y="2035949"/>
            <a:ext cx="914400" cy="914400"/>
          </a:xfr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3DE9E2C-7AD1-F19E-6AC4-E64F2554ABBA}"/>
              </a:ext>
            </a:extLst>
          </p:cNvPr>
          <p:cNvSpPr txBox="1"/>
          <p:nvPr/>
        </p:nvSpPr>
        <p:spPr>
          <a:xfrm>
            <a:off x="4375056" y="1393055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arrival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FDC129-828D-DD71-5B2C-476ACF4AFD76}"/>
              </a:ext>
            </a:extLst>
          </p:cNvPr>
          <p:cNvSpPr txBox="1"/>
          <p:nvPr/>
        </p:nvSpPr>
        <p:spPr>
          <a:xfrm>
            <a:off x="5879746" y="1393055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departure time</a:t>
            </a: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CBA76611-F138-6070-769A-3C719BEE5E88}"/>
              </a:ext>
            </a:extLst>
          </p:cNvPr>
          <p:cNvSpPr/>
          <p:nvPr/>
        </p:nvSpPr>
        <p:spPr>
          <a:xfrm>
            <a:off x="5062331" y="1886196"/>
            <a:ext cx="1440000" cy="207649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rminator 37">
            <a:extLst>
              <a:ext uri="{FF2B5EF4-FFF2-40B4-BE49-F238E27FC236}">
                <a16:creationId xmlns:a16="http://schemas.microsoft.com/office/drawing/2014/main" id="{03A92045-65A9-2E40-6C47-7BDA8D5C707F}"/>
              </a:ext>
            </a:extLst>
          </p:cNvPr>
          <p:cNvSpPr/>
          <p:nvPr/>
        </p:nvSpPr>
        <p:spPr>
          <a:xfrm>
            <a:off x="4956313" y="1760021"/>
            <a:ext cx="92766" cy="439841"/>
          </a:xfrm>
          <a:prstGeom prst="flowChartTermina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rminator 38">
            <a:extLst>
              <a:ext uri="{FF2B5EF4-FFF2-40B4-BE49-F238E27FC236}">
                <a16:creationId xmlns:a16="http://schemas.microsoft.com/office/drawing/2014/main" id="{03F6CCF5-045B-D05D-67F4-22B5064B7C73}"/>
              </a:ext>
            </a:extLst>
          </p:cNvPr>
          <p:cNvSpPr/>
          <p:nvPr/>
        </p:nvSpPr>
        <p:spPr>
          <a:xfrm>
            <a:off x="6520097" y="1760020"/>
            <a:ext cx="92766" cy="439841"/>
          </a:xfrm>
          <a:prstGeom prst="flowChartTermina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D8C44-48C4-ED1F-D67B-FF424DD5F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72" y="2598798"/>
            <a:ext cx="6017682" cy="20931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0B83B-B187-B119-CC8E-B2F3F9A8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BE4DD4-D003-B40D-81C7-A71581894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63985"/>
              </p:ext>
            </p:extLst>
          </p:nvPr>
        </p:nvGraphicFramePr>
        <p:xfrm>
          <a:off x="133611" y="4791269"/>
          <a:ext cx="11924778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9737">
                  <a:extLst>
                    <a:ext uri="{9D8B030D-6E8A-4147-A177-3AD203B41FA5}">
                      <a16:colId xmlns:a16="http://schemas.microsoft.com/office/drawing/2014/main" val="439239795"/>
                    </a:ext>
                  </a:extLst>
                </a:gridCol>
                <a:gridCol w="6993699">
                  <a:extLst>
                    <a:ext uri="{9D8B030D-6E8A-4147-A177-3AD203B41FA5}">
                      <a16:colId xmlns:a16="http://schemas.microsoft.com/office/drawing/2014/main" val="2481215504"/>
                    </a:ext>
                  </a:extLst>
                </a:gridCol>
                <a:gridCol w="2651342">
                  <a:extLst>
                    <a:ext uri="{9D8B030D-6E8A-4147-A177-3AD203B41FA5}">
                      <a16:colId xmlns:a16="http://schemas.microsoft.com/office/drawing/2014/main" val="155844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End-to-end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5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Passing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time for message going through the synchronizer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E2E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7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18256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58E4-EEF7-339C-3CE2-DFB89286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Passing Latency </a:t>
            </a:r>
            <a:r>
              <a:rPr lang="en-US" b="1"/>
              <a:t>vs </a:t>
            </a:r>
            <a:r>
              <a:rPr lang="en-US" b="1" u="sng">
                <a:solidFill>
                  <a:srgbClr val="FF0000"/>
                </a:solidFill>
              </a:rPr>
              <a:t>Reaction Latency</a:t>
            </a:r>
          </a:p>
        </p:txBody>
      </p:sp>
      <p:pic>
        <p:nvPicPr>
          <p:cNvPr id="42" name="Content Placeholder 30" descr="Envelope with solid fill">
            <a:extLst>
              <a:ext uri="{FF2B5EF4-FFF2-40B4-BE49-F238E27FC236}">
                <a16:creationId xmlns:a16="http://schemas.microsoft.com/office/drawing/2014/main" id="{FF8ED9D9-BFB8-9D1E-DABA-679D602AE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818" y="2035949"/>
            <a:ext cx="914400" cy="914400"/>
          </a:xfr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33CB54-050B-9476-01F7-787DEF7B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72" y="2598798"/>
            <a:ext cx="6017682" cy="209310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6ECBF47-40F6-4BC8-8CB0-FD320933B0D6}"/>
              </a:ext>
            </a:extLst>
          </p:cNvPr>
          <p:cNvSpPr txBox="1"/>
          <p:nvPr/>
        </p:nvSpPr>
        <p:spPr>
          <a:xfrm>
            <a:off x="4375056" y="1393055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arrival time</a:t>
            </a:r>
          </a:p>
        </p:txBody>
      </p:sp>
      <p:sp>
        <p:nvSpPr>
          <p:cNvPr id="55" name="Terminator 54">
            <a:extLst>
              <a:ext uri="{FF2B5EF4-FFF2-40B4-BE49-F238E27FC236}">
                <a16:creationId xmlns:a16="http://schemas.microsoft.com/office/drawing/2014/main" id="{FFAD09AF-2BE6-74F3-2444-13AB538CCE40}"/>
              </a:ext>
            </a:extLst>
          </p:cNvPr>
          <p:cNvSpPr/>
          <p:nvPr/>
        </p:nvSpPr>
        <p:spPr>
          <a:xfrm>
            <a:off x="4956313" y="1760021"/>
            <a:ext cx="92766" cy="439841"/>
          </a:xfrm>
          <a:prstGeom prst="flowChartTermina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Content Placeholder 30" descr="Envelope with solid fill">
            <a:extLst>
              <a:ext uri="{FF2B5EF4-FFF2-40B4-BE49-F238E27FC236}">
                <a16:creationId xmlns:a16="http://schemas.microsoft.com/office/drawing/2014/main" id="{3019A3A4-3581-CD57-1323-1DBFFDDFB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818" y="2035949"/>
            <a:ext cx="914400" cy="914400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29C97E8-0AAD-87CA-BAF1-4D559059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BDFD2F-B4AB-604D-D9BA-AE5A585AE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5729"/>
              </p:ext>
            </p:extLst>
          </p:nvPr>
        </p:nvGraphicFramePr>
        <p:xfrm>
          <a:off x="133611" y="4791269"/>
          <a:ext cx="11924778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9737">
                  <a:extLst>
                    <a:ext uri="{9D8B030D-6E8A-4147-A177-3AD203B41FA5}">
                      <a16:colId xmlns:a16="http://schemas.microsoft.com/office/drawing/2014/main" val="439239795"/>
                    </a:ext>
                  </a:extLst>
                </a:gridCol>
                <a:gridCol w="6993699">
                  <a:extLst>
                    <a:ext uri="{9D8B030D-6E8A-4147-A177-3AD203B41FA5}">
                      <a16:colId xmlns:a16="http://schemas.microsoft.com/office/drawing/2014/main" val="2481215504"/>
                    </a:ext>
                  </a:extLst>
                </a:gridCol>
                <a:gridCol w="2651342">
                  <a:extLst>
                    <a:ext uri="{9D8B030D-6E8A-4147-A177-3AD203B41FA5}">
                      <a16:colId xmlns:a16="http://schemas.microsoft.com/office/drawing/2014/main" val="155844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End-to-end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5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Passing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time for message going through the synchronizer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E2E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/>
                        <a:t>Reaction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time for the synchronizer to react to an external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E2E reaction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11970"/>
                  </a:ext>
                </a:extLst>
              </a:tr>
            </a:tbl>
          </a:graphicData>
        </a:graphic>
      </p:graphicFrame>
      <p:pic>
        <p:nvPicPr>
          <p:cNvPr id="5" name="Graphic 4" descr="Car with solid fill">
            <a:extLst>
              <a:ext uri="{FF2B5EF4-FFF2-40B4-BE49-F238E27FC236}">
                <a16:creationId xmlns:a16="http://schemas.microsoft.com/office/drawing/2014/main" id="{F307F296-63A9-A0F2-89FD-3B32B246B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2581" y="2569529"/>
            <a:ext cx="1090773" cy="1090773"/>
          </a:xfrm>
          <a:prstGeom prst="rect">
            <a:avLst/>
          </a:prstGeom>
        </p:spPr>
      </p:pic>
      <p:sp>
        <p:nvSpPr>
          <p:cNvPr id="6" name="Explosion 2 5">
            <a:extLst>
              <a:ext uri="{FF2B5EF4-FFF2-40B4-BE49-F238E27FC236}">
                <a16:creationId xmlns:a16="http://schemas.microsoft.com/office/drawing/2014/main" id="{5B698BC1-6021-740C-4603-7D8712D9201D}"/>
              </a:ext>
            </a:extLst>
          </p:cNvPr>
          <p:cNvSpPr/>
          <p:nvPr/>
        </p:nvSpPr>
        <p:spPr>
          <a:xfrm>
            <a:off x="2357094" y="2675547"/>
            <a:ext cx="345752" cy="601234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DAADF-4C7B-6345-991F-CF4136E6D98C}"/>
              </a:ext>
            </a:extLst>
          </p:cNvPr>
          <p:cNvSpPr txBox="1"/>
          <p:nvPr/>
        </p:nvSpPr>
        <p:spPr>
          <a:xfrm>
            <a:off x="455494" y="1751778"/>
            <a:ext cx="309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occurs after the sampling time </a:t>
            </a:r>
          </a:p>
          <a:p>
            <a:pPr algn="ctr"/>
            <a:r>
              <a:rPr lang="en-US"/>
              <a:t>of this message</a:t>
            </a:r>
          </a:p>
        </p:txBody>
      </p:sp>
    </p:spTree>
    <p:extLst>
      <p:ext uri="{BB962C8B-B14F-4D97-AF65-F5344CB8AC3E}">
        <p14:creationId xmlns:p14="http://schemas.microsoft.com/office/powerpoint/2010/main" val="13231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95833E-6 4.07407E-6 L 0.18256 -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18256 -0.0013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58E4-EEF7-339C-3CE2-DFB89286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Passing Latency </a:t>
            </a:r>
            <a:r>
              <a:rPr lang="en-US" b="1"/>
              <a:t>vs </a:t>
            </a:r>
            <a:r>
              <a:rPr lang="en-US" b="1" u="sng">
                <a:solidFill>
                  <a:srgbClr val="FF0000"/>
                </a:solidFill>
              </a:rPr>
              <a:t>Reaction Latency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49620D-6E85-058C-B9C6-C909770C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72" y="2598798"/>
            <a:ext cx="6017682" cy="2093107"/>
          </a:xfrm>
          <a:prstGeom prst="rect">
            <a:avLst/>
          </a:prstGeom>
        </p:spPr>
      </p:pic>
      <p:pic>
        <p:nvPicPr>
          <p:cNvPr id="42" name="Content Placeholder 30" descr="Envelope with solid fill">
            <a:extLst>
              <a:ext uri="{FF2B5EF4-FFF2-40B4-BE49-F238E27FC236}">
                <a16:creationId xmlns:a16="http://schemas.microsoft.com/office/drawing/2014/main" id="{FF8ED9D9-BFB8-9D1E-DABA-679D602AE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0818" y="2035949"/>
            <a:ext cx="914400" cy="914400"/>
          </a:xfrm>
        </p:spPr>
      </p:pic>
      <p:pic>
        <p:nvPicPr>
          <p:cNvPr id="3" name="Graphic 2" descr="Car with solid fill">
            <a:extLst>
              <a:ext uri="{FF2B5EF4-FFF2-40B4-BE49-F238E27FC236}">
                <a16:creationId xmlns:a16="http://schemas.microsoft.com/office/drawing/2014/main" id="{405598E8-CA4B-5915-7F15-913CD8483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2581" y="2569529"/>
            <a:ext cx="1090773" cy="1090773"/>
          </a:xfrm>
          <a:prstGeom prst="rect">
            <a:avLst/>
          </a:prstGeom>
        </p:spPr>
      </p:pic>
      <p:sp>
        <p:nvSpPr>
          <p:cNvPr id="4" name="Explosion 2 3">
            <a:extLst>
              <a:ext uri="{FF2B5EF4-FFF2-40B4-BE49-F238E27FC236}">
                <a16:creationId xmlns:a16="http://schemas.microsoft.com/office/drawing/2014/main" id="{65FEFEC5-C0D0-C8C6-61D7-7C04F797D5C6}"/>
              </a:ext>
            </a:extLst>
          </p:cNvPr>
          <p:cNvSpPr/>
          <p:nvPr/>
        </p:nvSpPr>
        <p:spPr>
          <a:xfrm>
            <a:off x="2357094" y="2675547"/>
            <a:ext cx="345752" cy="601234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0" descr="Envelope with solid fill">
            <a:extLst>
              <a:ext uri="{FF2B5EF4-FFF2-40B4-BE49-F238E27FC236}">
                <a16:creationId xmlns:a16="http://schemas.microsoft.com/office/drawing/2014/main" id="{1689B5FF-2044-1976-45BB-BFA17AB3B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0818" y="2035949"/>
            <a:ext cx="914400" cy="914400"/>
          </a:xfrm>
          <a:prstGeom prst="rect">
            <a:avLst/>
          </a:prstGeom>
        </p:spPr>
      </p:pic>
      <p:pic>
        <p:nvPicPr>
          <p:cNvPr id="9" name="Content Placeholder 30" descr="Envelope with solid fill">
            <a:extLst>
              <a:ext uri="{FF2B5EF4-FFF2-40B4-BE49-F238E27FC236}">
                <a16:creationId xmlns:a16="http://schemas.microsoft.com/office/drawing/2014/main" id="{59A633EA-7D63-2BAE-AD05-38F47D060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0818" y="2035949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0DCBBA-1DB5-F3A3-AAC6-EF55909D082D}"/>
              </a:ext>
            </a:extLst>
          </p:cNvPr>
          <p:cNvSpPr txBox="1"/>
          <p:nvPr/>
        </p:nvSpPr>
        <p:spPr>
          <a:xfrm>
            <a:off x="5879746" y="1393055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departure time</a:t>
            </a:r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4AAB5623-9217-7CD5-4099-40D374D8F4B8}"/>
              </a:ext>
            </a:extLst>
          </p:cNvPr>
          <p:cNvSpPr/>
          <p:nvPr/>
        </p:nvSpPr>
        <p:spPr>
          <a:xfrm>
            <a:off x="6520097" y="1760020"/>
            <a:ext cx="92766" cy="439841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2CFB5-DE94-5220-A8A2-FE5898032ECA}"/>
              </a:ext>
            </a:extLst>
          </p:cNvPr>
          <p:cNvSpPr txBox="1"/>
          <p:nvPr/>
        </p:nvSpPr>
        <p:spPr>
          <a:xfrm>
            <a:off x="4375056" y="1393055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arrival time</a:t>
            </a:r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0FC9FAE6-B422-56FB-78C7-699BD5CC496C}"/>
              </a:ext>
            </a:extLst>
          </p:cNvPr>
          <p:cNvSpPr/>
          <p:nvPr/>
        </p:nvSpPr>
        <p:spPr>
          <a:xfrm>
            <a:off x="4956313" y="1760021"/>
            <a:ext cx="92766" cy="439841"/>
          </a:xfrm>
          <a:prstGeom prst="flowChartTermina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3AA75BF4-3C50-CC3E-875B-E8E3F8FCD190}"/>
              </a:ext>
            </a:extLst>
          </p:cNvPr>
          <p:cNvSpPr/>
          <p:nvPr/>
        </p:nvSpPr>
        <p:spPr>
          <a:xfrm>
            <a:off x="5062331" y="1886196"/>
            <a:ext cx="1440000" cy="207649"/>
          </a:xfrm>
          <a:prstGeom prst="leftRightArrow">
            <a:avLst/>
          </a:prstGeom>
          <a:gradFill flip="none" rotWithShape="1">
            <a:gsLst>
              <a:gs pos="0">
                <a:srgbClr val="FF8A8A"/>
              </a:gs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0BD8BD-5DA3-AC97-29C7-C61637BB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0FF0B7-CE42-34B0-7CC8-104275C5A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62243"/>
              </p:ext>
            </p:extLst>
          </p:nvPr>
        </p:nvGraphicFramePr>
        <p:xfrm>
          <a:off x="133611" y="4791269"/>
          <a:ext cx="11924778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9737">
                  <a:extLst>
                    <a:ext uri="{9D8B030D-6E8A-4147-A177-3AD203B41FA5}">
                      <a16:colId xmlns:a16="http://schemas.microsoft.com/office/drawing/2014/main" val="439239795"/>
                    </a:ext>
                  </a:extLst>
                </a:gridCol>
                <a:gridCol w="6993699">
                  <a:extLst>
                    <a:ext uri="{9D8B030D-6E8A-4147-A177-3AD203B41FA5}">
                      <a16:colId xmlns:a16="http://schemas.microsoft.com/office/drawing/2014/main" val="2481215504"/>
                    </a:ext>
                  </a:extLst>
                </a:gridCol>
                <a:gridCol w="2651342">
                  <a:extLst>
                    <a:ext uri="{9D8B030D-6E8A-4147-A177-3AD203B41FA5}">
                      <a16:colId xmlns:a16="http://schemas.microsoft.com/office/drawing/2014/main" val="155844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End-to-end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5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Passing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time for message going through the synchronizer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E2E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/>
                        <a:t>Reaction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time for the synchronizer to react to an external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E2E reaction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1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33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11628 0.114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07813 0.1067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18256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  <p:bldP spid="11" grpId="1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9F09-907D-B0F9-4685-330773C3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Passing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Latency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i="1" dirty="0"/>
              <a:t>Result 1</a:t>
            </a:r>
            <a:endParaRPr lang="en-C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45C1370-61C2-9D9E-9BC0-B67A6EB3E75B}"/>
                  </a:ext>
                </a:extLst>
              </p:cNvPr>
              <p:cNvSpPr/>
              <p:nvPr/>
            </p:nvSpPr>
            <p:spPr>
              <a:xfrm>
                <a:off x="1386232" y="2224377"/>
                <a:ext cx="9356035" cy="178716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2800" i="1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 be any arbitrary output message set.</a:t>
                </a:r>
                <a:r>
                  <a:rPr lang="zh-CN" altLang="en-US" sz="2800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he passing latency experienced by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 is upper-bounded by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r>
                        <a:rPr lang="en-US" altLang="zh-CN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</m:t>
                              </m:r>
                              <m:r>
                                <a:rPr lang="en-US" altLang="zh-CN" sz="2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zh-CN" sz="2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bSup>
                          <m:r>
                            <a:rPr lang="en-US" altLang="zh-CN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bSup>
                          <m:r>
                            <a:rPr lang="en-US" altLang="zh-CN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altLang="zh-CN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45C1370-61C2-9D9E-9BC0-B67A6EB3E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32" y="2224377"/>
                <a:ext cx="9356035" cy="1787169"/>
              </a:xfrm>
              <a:prstGeom prst="roundRect">
                <a:avLst/>
              </a:prstGeom>
              <a:blipFill>
                <a:blip r:embed="rId3"/>
                <a:stretch>
                  <a:fillRect l="-270" r="-94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A315AA3-FE00-7029-E6A8-BC61D0D848FB}"/>
              </a:ext>
            </a:extLst>
          </p:cNvPr>
          <p:cNvSpPr txBox="1"/>
          <p:nvPr/>
        </p:nvSpPr>
        <p:spPr>
          <a:xfrm>
            <a:off x="1624769" y="1793396"/>
            <a:ext cx="209384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/>
              <a:t>Theorem</a:t>
            </a:r>
            <a:r>
              <a:rPr lang="zh-CN" altLang="en-US" sz="3200" b="1" i="1" dirty="0"/>
              <a:t> </a:t>
            </a:r>
            <a:r>
              <a:rPr lang="en-US" altLang="zh-CN" sz="3200" b="1" i="1" dirty="0"/>
              <a:t>1</a:t>
            </a:r>
            <a:endParaRPr lang="en-CN" sz="2000" i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4339F-C005-8AFE-E7C2-B94A84A3EB62}"/>
              </a:ext>
            </a:extLst>
          </p:cNvPr>
          <p:cNvSpPr/>
          <p:nvPr/>
        </p:nvSpPr>
        <p:spPr>
          <a:xfrm>
            <a:off x="975414" y="5133626"/>
            <a:ext cx="10177670" cy="11723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Insight: </a:t>
            </a:r>
            <a:r>
              <a:rPr lang="en-US" sz="3200" i="1">
                <a:solidFill>
                  <a:srgbClr val="FF0000"/>
                </a:solidFill>
              </a:rPr>
              <a:t>Not only </a:t>
            </a:r>
            <a:r>
              <a:rPr lang="en-US" sz="3200" i="1" u="sng">
                <a:solidFill>
                  <a:srgbClr val="FF0000"/>
                </a:solidFill>
              </a:rPr>
              <a:t>selected messages</a:t>
            </a:r>
            <a:r>
              <a:rPr lang="en-US" sz="3200" i="1">
                <a:solidFill>
                  <a:srgbClr val="FF0000"/>
                </a:solidFill>
              </a:rPr>
              <a:t>, but also </a:t>
            </a:r>
            <a:r>
              <a:rPr lang="en-US" sz="3200" i="1" u="sng">
                <a:solidFill>
                  <a:srgbClr val="FF0000"/>
                </a:solidFill>
              </a:rPr>
              <a:t>predicted ones</a:t>
            </a:r>
            <a:r>
              <a:rPr lang="en-US" sz="3200" i="1">
                <a:solidFill>
                  <a:srgbClr val="FF0000"/>
                </a:solidFill>
              </a:rPr>
              <a:t> (but unselected) should be waited to arrive.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6583245-D9A5-A94E-6A55-54FFBE27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47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9F09-907D-B0F9-4685-330773C3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Passing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Latency</a:t>
            </a:r>
            <a:r>
              <a:rPr lang="zh-CN" altLang="en-US" b="1" dirty="0"/>
              <a:t> </a:t>
            </a:r>
            <a:r>
              <a:rPr lang="en-US" altLang="zh-CN" b="1" dirty="0"/>
              <a:t>Analysis -</a:t>
            </a:r>
            <a:r>
              <a:rPr lang="zh-CN" altLang="en-US" b="1" dirty="0"/>
              <a:t> </a:t>
            </a:r>
            <a:r>
              <a:rPr lang="en-US" altLang="zh-CN" b="1" i="1" dirty="0"/>
              <a:t>Result 2</a:t>
            </a:r>
            <a:endParaRPr lang="en-C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45C1370-61C2-9D9E-9BC0-B67A6EB3E75B}"/>
                  </a:ext>
                </a:extLst>
              </p:cNvPr>
              <p:cNvSpPr/>
              <p:nvPr/>
            </p:nvSpPr>
            <p:spPr>
              <a:xfrm>
                <a:off x="1243081" y="1681037"/>
                <a:ext cx="9705838" cy="331562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2800" i="1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 be any arbitrary output message set.</a:t>
                </a:r>
                <a:r>
                  <a:rPr lang="zh-CN" altLang="en-US" sz="2800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he passing latency experienced by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 is upper-bounded by</a:t>
                </a:r>
              </a:p>
              <a:p>
                <a:pPr marL="0" indent="0" algn="ctr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45C1370-61C2-9D9E-9BC0-B67A6EB3E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81" y="1681037"/>
                <a:ext cx="9705838" cy="33156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A315AA3-FE00-7029-E6A8-BC61D0D848FB}"/>
              </a:ext>
            </a:extLst>
          </p:cNvPr>
          <p:cNvSpPr txBox="1"/>
          <p:nvPr/>
        </p:nvSpPr>
        <p:spPr>
          <a:xfrm>
            <a:off x="1561130" y="1276560"/>
            <a:ext cx="209384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/>
              <a:t>Theorem</a:t>
            </a:r>
            <a:r>
              <a:rPr lang="zh-CN" altLang="en-US" sz="3200" b="1" i="1" dirty="0"/>
              <a:t> </a:t>
            </a:r>
            <a:r>
              <a:rPr lang="en-US" altLang="zh-CN" sz="3200" b="1" i="1" dirty="0"/>
              <a:t>2</a:t>
            </a:r>
            <a:endParaRPr lang="en-CN" sz="2000"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235DB-CD05-7689-3344-864036D5D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33" r="40244" b="26278"/>
          <a:stretch/>
        </p:blipFill>
        <p:spPr>
          <a:xfrm>
            <a:off x="1914601" y="3329641"/>
            <a:ext cx="870304" cy="512500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7DFA99B-B76A-EB22-6D35-BE6F064D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629" y="3395507"/>
            <a:ext cx="3129108" cy="525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BEE72C-3766-8488-1234-7B7E57DC0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979" y="3410806"/>
            <a:ext cx="3523640" cy="434735"/>
          </a:xfrm>
          <a:prstGeom prst="rect">
            <a:avLst/>
          </a:prstGeom>
        </p:spPr>
      </p:pic>
      <p:pic>
        <p:nvPicPr>
          <p:cNvPr id="9" name="Picture 8" descr="A group of black text&#10;&#10;Description automatically generated">
            <a:extLst>
              <a:ext uri="{FF2B5EF4-FFF2-40B4-BE49-F238E27FC236}">
                <a16:creationId xmlns:a16="http://schemas.microsoft.com/office/drawing/2014/main" id="{F389E73A-3B1B-424F-D0C5-9108EB1995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15" t="7789" b="55666"/>
          <a:stretch/>
        </p:blipFill>
        <p:spPr>
          <a:xfrm>
            <a:off x="2980713" y="4592495"/>
            <a:ext cx="3496081" cy="311026"/>
          </a:xfrm>
          <a:prstGeom prst="rect">
            <a:avLst/>
          </a:prstGeom>
        </p:spPr>
      </p:pic>
      <p:pic>
        <p:nvPicPr>
          <p:cNvPr id="10" name="Picture 9" descr="A group of black text&#10;&#10;Description automatically generated">
            <a:extLst>
              <a:ext uri="{FF2B5EF4-FFF2-40B4-BE49-F238E27FC236}">
                <a16:creationId xmlns:a16="http://schemas.microsoft.com/office/drawing/2014/main" id="{05514548-D909-79A8-DE1B-57DA74038B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920" b="6746"/>
          <a:stretch/>
        </p:blipFill>
        <p:spPr>
          <a:xfrm>
            <a:off x="6684979" y="4538534"/>
            <a:ext cx="3619718" cy="377313"/>
          </a:xfrm>
          <a:prstGeom prst="rect">
            <a:avLst/>
          </a:prstGeom>
        </p:spPr>
      </p:pic>
      <p:pic>
        <p:nvPicPr>
          <p:cNvPr id="11" name="Picture 10" descr="A math equations with black text&#10;&#10;Description automatically generated">
            <a:extLst>
              <a:ext uri="{FF2B5EF4-FFF2-40B4-BE49-F238E27FC236}">
                <a16:creationId xmlns:a16="http://schemas.microsoft.com/office/drawing/2014/main" id="{BC54AB4B-F372-2F56-57E1-BDE0F361F1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254" t="52928" r="10303" b="25790"/>
          <a:stretch/>
        </p:blipFill>
        <p:spPr>
          <a:xfrm>
            <a:off x="2980714" y="4066723"/>
            <a:ext cx="2315720" cy="434735"/>
          </a:xfrm>
          <a:prstGeom prst="rect">
            <a:avLst/>
          </a:prstGeom>
        </p:spPr>
      </p:pic>
      <p:pic>
        <p:nvPicPr>
          <p:cNvPr id="12" name="Picture 11" descr="A math equations with black text&#10;&#10;Description automatically generated">
            <a:extLst>
              <a:ext uri="{FF2B5EF4-FFF2-40B4-BE49-F238E27FC236}">
                <a16:creationId xmlns:a16="http://schemas.microsoft.com/office/drawing/2014/main" id="{D881ABA5-9B0E-92FA-FF34-3AA0BC9466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627" t="78719"/>
          <a:stretch/>
        </p:blipFill>
        <p:spPr>
          <a:xfrm>
            <a:off x="6684979" y="4066723"/>
            <a:ext cx="3248548" cy="434735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86AF12D7-C758-1E02-8ECF-C58CC35BC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7411" y="2833994"/>
            <a:ext cx="2837178" cy="5916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CB0B31-ACA7-A88D-DD37-181951F21BD1}"/>
              </a:ext>
            </a:extLst>
          </p:cNvPr>
          <p:cNvSpPr/>
          <p:nvPr/>
        </p:nvSpPr>
        <p:spPr>
          <a:xfrm>
            <a:off x="773940" y="5635749"/>
            <a:ext cx="10644119" cy="7132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Insight: </a:t>
            </a:r>
            <a:r>
              <a:rPr lang="en-US" sz="3200" i="1" u="sng">
                <a:solidFill>
                  <a:srgbClr val="FF0000"/>
                </a:solidFill>
              </a:rPr>
              <a:t>Not all</a:t>
            </a:r>
            <a:r>
              <a:rPr lang="en-US" sz="3200" i="1">
                <a:solidFill>
                  <a:srgbClr val="FF0000"/>
                </a:solidFill>
              </a:rPr>
              <a:t> predicted messages should be waited to arrive.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4FC787E-FD4E-EFB1-3F0C-DB290CDD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7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F6EB-BC24-2344-32FB-D808D2BE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Reaction Latency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Analysis - </a:t>
            </a:r>
            <a:r>
              <a:rPr lang="en-US" altLang="zh-CN" b="1" i="1" dirty="0"/>
              <a:t>Result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275139B-4606-15CA-BC4F-99810A3098A4}"/>
                  </a:ext>
                </a:extLst>
              </p:cNvPr>
              <p:cNvSpPr/>
              <p:nvPr/>
            </p:nvSpPr>
            <p:spPr>
              <a:xfrm>
                <a:off x="1589444" y="2027535"/>
                <a:ext cx="9356035" cy="242889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2800" i="1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 be any arbitrary output message set published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he reaction latency of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 is upper-bounded by</a:t>
                </a:r>
              </a:p>
              <a:p>
                <a:pPr marL="0" indent="0" algn="ctr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275139B-4606-15CA-BC4F-99810A309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444" y="2027535"/>
                <a:ext cx="9356035" cy="242889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5988529-5DBC-CB4A-0B75-A24A29637B0A}"/>
              </a:ext>
            </a:extLst>
          </p:cNvPr>
          <p:cNvSpPr txBox="1"/>
          <p:nvPr/>
        </p:nvSpPr>
        <p:spPr>
          <a:xfrm>
            <a:off x="1827981" y="1596553"/>
            <a:ext cx="209384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/>
              <a:t>Theorem</a:t>
            </a:r>
            <a:r>
              <a:rPr lang="zh-CN" altLang="en-US" sz="3200" b="1" i="1" dirty="0"/>
              <a:t> </a:t>
            </a:r>
            <a:r>
              <a:rPr lang="en-US" altLang="zh-CN" sz="3200" b="1" i="1" dirty="0"/>
              <a:t>3</a:t>
            </a:r>
            <a:endParaRPr lang="en-CN" sz="2000" i="1"/>
          </a:p>
        </p:txBody>
      </p:sp>
      <p:pic>
        <p:nvPicPr>
          <p:cNvPr id="6" name="Picture 5" descr="A black symbols with a plus and a few black symbols&#10;&#10;Description automatically generated">
            <a:extLst>
              <a:ext uri="{FF2B5EF4-FFF2-40B4-BE49-F238E27FC236}">
                <a16:creationId xmlns:a16="http://schemas.microsoft.com/office/drawing/2014/main" id="{049ACEB9-01E5-5B58-A4FE-FD97F8B09F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7"/>
          <a:stretch/>
        </p:blipFill>
        <p:spPr>
          <a:xfrm>
            <a:off x="3760411" y="3138483"/>
            <a:ext cx="1185567" cy="436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B69B5-2158-1C49-BEC4-F0475A4267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33" r="40244" b="26278"/>
          <a:stretch/>
        </p:blipFill>
        <p:spPr>
          <a:xfrm>
            <a:off x="3760411" y="3630848"/>
            <a:ext cx="870304" cy="512500"/>
          </a:xfrm>
          <a:prstGeom prst="rect">
            <a:avLst/>
          </a:prstGeom>
        </p:spPr>
      </p:pic>
      <p:pic>
        <p:nvPicPr>
          <p:cNvPr id="8" name="Picture 7" descr="A group of black letters&#10;&#10;Description automatically generated">
            <a:extLst>
              <a:ext uri="{FF2B5EF4-FFF2-40B4-BE49-F238E27FC236}">
                <a16:creationId xmlns:a16="http://schemas.microsoft.com/office/drawing/2014/main" id="{F26FDED2-66BB-D09C-F549-E4149C598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715" y="3712639"/>
            <a:ext cx="4806805" cy="6064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8AC6FC-F5CA-735B-E22F-CC536DCC1D0D}"/>
              </a:ext>
            </a:extLst>
          </p:cNvPr>
          <p:cNvSpPr/>
          <p:nvPr/>
        </p:nvSpPr>
        <p:spPr>
          <a:xfrm>
            <a:off x="838200" y="5099662"/>
            <a:ext cx="10515600" cy="11723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Insight</a:t>
            </a:r>
            <a:r>
              <a:rPr lang="en-US" sz="3200" i="1">
                <a:solidFill>
                  <a:srgbClr val="FF0000"/>
                </a:solidFill>
              </a:rPr>
              <a:t>: Reaction latency is the combination of </a:t>
            </a:r>
            <a:r>
              <a:rPr lang="en-US" sz="3200" i="1" u="sng">
                <a:solidFill>
                  <a:srgbClr val="FF0000"/>
                </a:solidFill>
              </a:rPr>
              <a:t>passing latency</a:t>
            </a:r>
            <a:r>
              <a:rPr lang="en-US" sz="3200" i="1">
                <a:solidFill>
                  <a:srgbClr val="FF0000"/>
                </a:solidFill>
              </a:rPr>
              <a:t> and </a:t>
            </a:r>
            <a:r>
              <a:rPr lang="en-US" sz="3200" i="1" u="sng">
                <a:solidFill>
                  <a:srgbClr val="FF0000"/>
                </a:solidFill>
              </a:rPr>
              <a:t>delay time caused by discarded messages</a:t>
            </a:r>
            <a:r>
              <a:rPr lang="en-US" sz="3200" i="1">
                <a:solidFill>
                  <a:srgbClr val="FF0000"/>
                </a:solidFill>
              </a:rPr>
              <a:t>.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BCA4BE-E3B1-EC5A-E38A-B249BF73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81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EE4D-678E-4E1B-9E6B-F9B6E271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on </a:t>
            </a:r>
            <a:r>
              <a:rPr lang="en-US" b="1" i="1" dirty="0"/>
              <a:t>ROS 2 Humble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B09C-4831-46C9-AE02-ADFC6B4E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/>
          <a:lstStyle/>
          <a:p>
            <a:r>
              <a:rPr lang="en-US" dirty="0"/>
              <a:t>Compare </a:t>
            </a:r>
            <a:r>
              <a:rPr lang="en-US" dirty="0">
                <a:solidFill>
                  <a:srgbClr val="FF0000"/>
                </a:solidFill>
              </a:rPr>
              <a:t>theoretical upper-bounds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observed maximum</a:t>
            </a:r>
            <a:r>
              <a:rPr lang="en-US" dirty="0"/>
              <a:t> of passing latency under different settings:</a:t>
            </a:r>
          </a:p>
          <a:p>
            <a:pPr lvl="1"/>
            <a:r>
              <a:rPr lang="en-US" dirty="0"/>
              <a:t>Different number of channels</a:t>
            </a:r>
          </a:p>
          <a:p>
            <a:pPr lvl="1"/>
            <a:r>
              <a:rPr lang="en-US" dirty="0"/>
              <a:t>Different ratio of maximal and minimal timestamp seperation</a:t>
            </a:r>
          </a:p>
          <a:p>
            <a:pPr lvl="1"/>
            <a:r>
              <a:rPr lang="en-US" dirty="0"/>
              <a:t>Different delay time experienced by messages before arriving at synchronizer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C77C4-C8EC-1E3F-9E94-D6938AE588A9}"/>
              </a:ext>
            </a:extLst>
          </p:cNvPr>
          <p:cNvSpPr txBox="1"/>
          <p:nvPr/>
        </p:nvSpPr>
        <p:spPr>
          <a:xfrm>
            <a:off x="4263126" y="5978520"/>
            <a:ext cx="366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/>
              <a:t>Passing latency</a:t>
            </a:r>
            <a:r>
              <a:rPr lang="en-CN" sz="2000"/>
              <a:t> evaluation results</a:t>
            </a:r>
          </a:p>
        </p:txBody>
      </p:sp>
      <p:pic>
        <p:nvPicPr>
          <p:cNvPr id="5" name="Picture 4" descr="A comparison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1A9A9DC4-8FE4-0C95-BAC2-4E5384AB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22160"/>
            <a:ext cx="12192000" cy="21771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7C0F3-F0E2-F211-C1FC-9BD67816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3870-90E8-478B-9BAB-A6CB0D8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Sensor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1B4C-7A0E-47C3-B60A-11A36153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297438" cy="4796032"/>
          </a:xfrm>
        </p:spPr>
        <p:txBody>
          <a:bodyPr/>
          <a:lstStyle/>
          <a:p>
            <a:r>
              <a:rPr lang="en-US" dirty="0"/>
              <a:t>Widely used in autonomous machines</a:t>
            </a:r>
          </a:p>
          <a:p>
            <a:pPr lvl="1"/>
            <a:r>
              <a:rPr lang="en-US" dirty="0"/>
              <a:t>Robotics, autonomous vehicles, UAVs…</a:t>
            </a:r>
          </a:p>
          <a:p>
            <a:endParaRPr lang="en-US" dirty="0"/>
          </a:p>
          <a:p>
            <a:r>
              <a:rPr lang="en-US" dirty="0"/>
              <a:t>For example, autonomous vehicles use</a:t>
            </a:r>
          </a:p>
          <a:p>
            <a:pPr lvl="1"/>
            <a:r>
              <a:rPr lang="en-US" dirty="0"/>
              <a:t>Camera, LiDAR, Radar, GNSS, IMU, …</a:t>
            </a:r>
          </a:p>
          <a:p>
            <a:endParaRPr lang="en-US" dirty="0"/>
          </a:p>
          <a:p>
            <a:r>
              <a:rPr lang="en-US" dirty="0"/>
              <a:t>Combining sensor data from disparate sources provides information with high precision and less uncertainty </a:t>
            </a:r>
          </a:p>
          <a:p>
            <a:endParaRPr lang="en-US" dirty="0"/>
          </a:p>
        </p:txBody>
      </p:sp>
      <p:pic>
        <p:nvPicPr>
          <p:cNvPr id="5" name="图片 65">
            <a:extLst>
              <a:ext uri="{FF2B5EF4-FFF2-40B4-BE49-F238E27FC236}">
                <a16:creationId xmlns:a16="http://schemas.microsoft.com/office/drawing/2014/main" id="{6ED6F900-8B0D-46D4-8FAB-CA1608A0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707" y="5460986"/>
            <a:ext cx="3040586" cy="103188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641AF0F-807F-7E27-DA34-CCA45344DADA}"/>
              </a:ext>
            </a:extLst>
          </p:cNvPr>
          <p:cNvGrpSpPr/>
          <p:nvPr/>
        </p:nvGrpSpPr>
        <p:grpSpPr>
          <a:xfrm>
            <a:off x="7794388" y="786719"/>
            <a:ext cx="3713246" cy="3136053"/>
            <a:chOff x="7981911" y="3564374"/>
            <a:chExt cx="3713247" cy="3136052"/>
          </a:xfrm>
        </p:grpSpPr>
        <p:pic>
          <p:nvPicPr>
            <p:cNvPr id="8" name="Picture 2" descr="How does a self-driving car work? | The Economist">
              <a:extLst>
                <a:ext uri="{FF2B5EF4-FFF2-40B4-BE49-F238E27FC236}">
                  <a16:creationId xmlns:a16="http://schemas.microsoft.com/office/drawing/2014/main" id="{0B9003BE-F4B6-EE2E-8705-6CE726D313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01"/>
            <a:stretch/>
          </p:blipFill>
          <p:spPr bwMode="auto">
            <a:xfrm>
              <a:off x="7981911" y="3564374"/>
              <a:ext cx="3713247" cy="2860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CF758D-F01C-B1E1-A64D-154B56113B1A}"/>
                </a:ext>
              </a:extLst>
            </p:cNvPr>
            <p:cNvSpPr/>
            <p:nvPr/>
          </p:nvSpPr>
          <p:spPr>
            <a:xfrm>
              <a:off x="8016069" y="6454205"/>
              <a:ext cx="36583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Picture from The Economist, “How does a self-driving car work?” </a:t>
              </a:r>
              <a:endParaRPr lang="en-US" sz="1000" dirty="0"/>
            </a:p>
          </p:txBody>
        </p:sp>
      </p:grp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4734285-0928-93C0-568C-6EC75BAC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83"/>
    </mc:Choice>
    <mc:Fallback xmlns="">
      <p:transition spd="slow" advTm="1728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EE4D-678E-4E1B-9E6B-F9B6E271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on </a:t>
            </a:r>
            <a:r>
              <a:rPr lang="en-US" b="1" i="1" dirty="0"/>
              <a:t>ROS 2 Humble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B09C-4831-46C9-AE02-ADFC6B4E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/>
          <a:lstStyle/>
          <a:p>
            <a:r>
              <a:rPr lang="en-US" dirty="0"/>
              <a:t>Compare </a:t>
            </a:r>
            <a:r>
              <a:rPr lang="en-US" dirty="0">
                <a:solidFill>
                  <a:srgbClr val="FF0000"/>
                </a:solidFill>
              </a:rPr>
              <a:t>theoretical upper-bounds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observed maximum</a:t>
            </a:r>
            <a:r>
              <a:rPr lang="en-US" dirty="0"/>
              <a:t> of reaction latency under different settings:</a:t>
            </a:r>
          </a:p>
          <a:p>
            <a:pPr lvl="1"/>
            <a:r>
              <a:rPr lang="en-US" dirty="0"/>
              <a:t>Different number of channels</a:t>
            </a:r>
          </a:p>
          <a:p>
            <a:pPr lvl="1"/>
            <a:r>
              <a:rPr lang="en-US" dirty="0"/>
              <a:t>Different ratio of maximal and minimal timestamp seperation</a:t>
            </a:r>
          </a:p>
          <a:p>
            <a:pPr lvl="1"/>
            <a:r>
              <a:rPr lang="en-US" dirty="0"/>
              <a:t>Different delay time experienced by messages before arriving at synchronizer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C77C4-C8EC-1E3F-9E94-D6938AE588A9}"/>
              </a:ext>
            </a:extLst>
          </p:cNvPr>
          <p:cNvSpPr txBox="1"/>
          <p:nvPr/>
        </p:nvSpPr>
        <p:spPr>
          <a:xfrm>
            <a:off x="4263126" y="5978520"/>
            <a:ext cx="3809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/>
              <a:t>Reaction latency</a:t>
            </a:r>
            <a:r>
              <a:rPr lang="en-CN" sz="2000"/>
              <a:t> evaluation results</a:t>
            </a:r>
          </a:p>
        </p:txBody>
      </p:sp>
      <p:pic>
        <p:nvPicPr>
          <p:cNvPr id="4" name="Picture 3" descr="A comparison of graphs with red and blue lines&#10;&#10;Description automatically generated">
            <a:extLst>
              <a:ext uri="{FF2B5EF4-FFF2-40B4-BE49-F238E27FC236}">
                <a16:creationId xmlns:a16="http://schemas.microsoft.com/office/drawing/2014/main" id="{F09A749C-3C88-CA19-6E60-EBA757B53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62293"/>
            <a:ext cx="12191999" cy="2116227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44E0366-D1AE-8278-9A2B-555356A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35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1518-136E-C8C4-A6B3-39B22B71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847B-E6C3-686E-A7F6-CE7ADE77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0"/>
            <a:ext cx="10515600" cy="5351173"/>
          </a:xfrm>
        </p:spPr>
        <p:txBody>
          <a:bodyPr>
            <a:normAutofit/>
          </a:bodyPr>
          <a:lstStyle/>
          <a:p>
            <a:r>
              <a:rPr lang="en-US" dirty="0"/>
              <a:t>Study two key </a:t>
            </a:r>
            <a:r>
              <a:rPr lang="en-US" dirty="0">
                <a:solidFill>
                  <a:srgbClr val="FF0000"/>
                </a:solidFill>
              </a:rPr>
              <a:t>latency metrics</a:t>
            </a:r>
            <a:r>
              <a:rPr lang="en-US" dirty="0"/>
              <a:t> </a:t>
            </a:r>
            <a:r>
              <a:rPr lang="en-US" altLang="zh-CN" dirty="0"/>
              <a:t>for</a:t>
            </a:r>
            <a:r>
              <a:rPr lang="en-US" dirty="0"/>
              <a:t> ROS Synchronization Policy</a:t>
            </a:r>
          </a:p>
          <a:p>
            <a:pPr lvl="1"/>
            <a:r>
              <a:rPr lang="en-US" i="1" dirty="0"/>
              <a:t>passing latency</a:t>
            </a:r>
          </a:p>
          <a:p>
            <a:pPr lvl="1"/>
            <a:r>
              <a:rPr lang="en-US" i="1" dirty="0"/>
              <a:t>reaction latency</a:t>
            </a:r>
          </a:p>
          <a:p>
            <a:endParaRPr lang="en-US" dirty="0"/>
          </a:p>
          <a:p>
            <a:r>
              <a:rPr lang="en-US" dirty="0"/>
              <a:t>Theoretical </a:t>
            </a:r>
            <a:r>
              <a:rPr lang="en-US" dirty="0">
                <a:solidFill>
                  <a:srgbClr val="FF0000"/>
                </a:solidFill>
              </a:rPr>
              <a:t>upper-bounds</a:t>
            </a:r>
            <a:r>
              <a:rPr lang="en-US" dirty="0"/>
              <a:t> for both the passing and reaction latency</a:t>
            </a:r>
          </a:p>
          <a:p>
            <a:endParaRPr lang="en-US" dirty="0"/>
          </a:p>
          <a:p>
            <a:r>
              <a:rPr lang="en-US" dirty="0"/>
              <a:t>Experiment verification on ROS 2 Humble</a:t>
            </a:r>
          </a:p>
          <a:p>
            <a:pPr lvl="1"/>
            <a:endParaRPr lang="en-US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Further analysis to reduce the pessimism</a:t>
            </a:r>
          </a:p>
          <a:p>
            <a:pPr lvl="1"/>
            <a:r>
              <a:rPr lang="en-US" dirty="0"/>
              <a:t>Explore a better evaluation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F5248-1BF4-69FE-A1AA-AADCCB14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9224-7E0D-461B-9DEE-0A8D59CA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  <a:p>
            <a:r>
              <a:rPr lang="en-US" dirty="0"/>
              <a:t>Question?</a:t>
            </a:r>
          </a:p>
        </p:txBody>
      </p:sp>
      <p:pic>
        <p:nvPicPr>
          <p:cNvPr id="4" name="Picture 3" descr="A sign on a building&#10;&#10;Description automatically generated with medium confidence">
            <a:extLst>
              <a:ext uri="{FF2B5EF4-FFF2-40B4-BE49-F238E27FC236}">
                <a16:creationId xmlns:a16="http://schemas.microsoft.com/office/drawing/2014/main" id="{BB538E6A-A43F-CE02-5476-158C0AA6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914650"/>
            <a:ext cx="10515599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4BF86-54D6-BD83-8518-7250FFCA71BC}"/>
              </a:ext>
            </a:extLst>
          </p:cNvPr>
          <p:cNvSpPr txBox="1"/>
          <p:nvPr/>
        </p:nvSpPr>
        <p:spPr>
          <a:xfrm>
            <a:off x="6704527" y="1049285"/>
            <a:ext cx="464927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2400"/>
              <a:t>Ruoxiang LI, PhD Candidate</a:t>
            </a:r>
          </a:p>
          <a:p>
            <a:pPr>
              <a:lnSpc>
                <a:spcPct val="150000"/>
              </a:lnSpc>
            </a:pPr>
            <a:r>
              <a:rPr lang="en-CN" sz="2400"/>
              <a:t>Email: </a:t>
            </a:r>
            <a:r>
              <a:rPr lang="en-CN" sz="2400" i="1">
                <a:hlinkClick r:id="rId3"/>
              </a:rPr>
              <a:t>ruoxiang.li@my.cityu.edu.hk</a:t>
            </a:r>
            <a:endParaRPr lang="en-US" sz="2400" i="1"/>
          </a:p>
          <a:p>
            <a:pPr>
              <a:lnSpc>
                <a:spcPct val="150000"/>
              </a:lnSpc>
            </a:pPr>
            <a:r>
              <a:rPr lang="en-CN" sz="2400"/>
              <a:t>Supervisor: </a:t>
            </a:r>
            <a:r>
              <a:rPr lang="en-US" sz="2400"/>
              <a:t>Prof</a:t>
            </a:r>
            <a:r>
              <a:rPr lang="en-CN" sz="2400"/>
              <a:t>. Nan Guan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8C8C0F4-841E-C822-25FE-7E759BFF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7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91B3-5C02-4F01-A457-586BE0D7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Sensor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55E9-F5C5-49B1-89BA-148BCA6F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7536084" cy="4796032"/>
          </a:xfrm>
        </p:spPr>
        <p:txBody>
          <a:bodyPr>
            <a:normAutofit/>
          </a:bodyPr>
          <a:lstStyle/>
          <a:p>
            <a:r>
              <a:rPr lang="en-US" dirty="0"/>
              <a:t>Sensor fusion algorithms assume </a:t>
            </a:r>
            <a:r>
              <a:rPr lang="en-US" dirty="0">
                <a:solidFill>
                  <a:srgbClr val="FF0000"/>
                </a:solidFill>
              </a:rPr>
              <a:t>“data from different sensors are sampled at the same time”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043227-FD57-4718-97F6-F8E3719B81FA}"/>
              </a:ext>
            </a:extLst>
          </p:cNvPr>
          <p:cNvSpPr/>
          <p:nvPr/>
        </p:nvSpPr>
        <p:spPr>
          <a:xfrm>
            <a:off x="8617930" y="1854243"/>
            <a:ext cx="1172818" cy="33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3FB92C-8904-432F-852E-CD1F06A9D31A}"/>
              </a:ext>
            </a:extLst>
          </p:cNvPr>
          <p:cNvSpPr/>
          <p:nvPr/>
        </p:nvSpPr>
        <p:spPr>
          <a:xfrm>
            <a:off x="8617930" y="2364791"/>
            <a:ext cx="1172818" cy="33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522F0A-01B6-40B0-901B-2C5C6B729F09}"/>
              </a:ext>
            </a:extLst>
          </p:cNvPr>
          <p:cNvSpPr/>
          <p:nvPr/>
        </p:nvSpPr>
        <p:spPr>
          <a:xfrm>
            <a:off x="8617930" y="2875339"/>
            <a:ext cx="1172818" cy="33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FF9B1-00DA-42DC-BC86-C11377894C65}"/>
              </a:ext>
            </a:extLst>
          </p:cNvPr>
          <p:cNvSpPr/>
          <p:nvPr/>
        </p:nvSpPr>
        <p:spPr>
          <a:xfrm>
            <a:off x="10573321" y="2216718"/>
            <a:ext cx="1019025" cy="6340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627A77-44F1-4C78-8BDA-F87A2DF41EBC}"/>
              </a:ext>
            </a:extLst>
          </p:cNvPr>
          <p:cNvCxnSpPr/>
          <p:nvPr/>
        </p:nvCxnSpPr>
        <p:spPr>
          <a:xfrm>
            <a:off x="9853958" y="2023208"/>
            <a:ext cx="586409" cy="436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C55262-B176-45F5-A17D-8EBD61B2BCCC}"/>
              </a:ext>
            </a:extLst>
          </p:cNvPr>
          <p:cNvCxnSpPr>
            <a:cxnSpLocks/>
          </p:cNvCxnSpPr>
          <p:nvPr/>
        </p:nvCxnSpPr>
        <p:spPr>
          <a:xfrm flipV="1">
            <a:off x="9853958" y="2632543"/>
            <a:ext cx="586409" cy="411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AD4960-60A7-46A4-BBD2-3164DDB0516E}"/>
              </a:ext>
            </a:extLst>
          </p:cNvPr>
          <p:cNvCxnSpPr>
            <a:cxnSpLocks/>
          </p:cNvCxnSpPr>
          <p:nvPr/>
        </p:nvCxnSpPr>
        <p:spPr>
          <a:xfrm>
            <a:off x="9853958" y="2548665"/>
            <a:ext cx="5864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F800F-A224-4C07-BF60-02D1E6DD718B}"/>
              </a:ext>
            </a:extLst>
          </p:cNvPr>
          <p:cNvSpPr/>
          <p:nvPr/>
        </p:nvSpPr>
        <p:spPr>
          <a:xfrm>
            <a:off x="9716299" y="1956421"/>
            <a:ext cx="119270" cy="1335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DA5286-B67B-45BD-8C08-5E8F6044C26B}"/>
              </a:ext>
            </a:extLst>
          </p:cNvPr>
          <p:cNvSpPr/>
          <p:nvPr/>
        </p:nvSpPr>
        <p:spPr>
          <a:xfrm>
            <a:off x="9734688" y="2459925"/>
            <a:ext cx="119270" cy="1335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68607A-6A4E-44BD-897C-D119665C9916}"/>
              </a:ext>
            </a:extLst>
          </p:cNvPr>
          <p:cNvSpPr/>
          <p:nvPr/>
        </p:nvSpPr>
        <p:spPr>
          <a:xfrm>
            <a:off x="9716299" y="2980049"/>
            <a:ext cx="119270" cy="1335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CD78FF2-DD7D-FC7A-BD42-5F463336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4"/>
    </mc:Choice>
    <mc:Fallback xmlns="">
      <p:transition spd="slow" advTm="11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0.04805 0.0636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1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4804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0.04805 -0.059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91B3-5C02-4F01-A457-586BE0D7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Sensor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55E9-F5C5-49B1-89BA-148BCA6F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931"/>
            <a:ext cx="7475883" cy="4796032"/>
          </a:xfrm>
        </p:spPr>
        <p:txBody>
          <a:bodyPr>
            <a:normAutofit/>
          </a:bodyPr>
          <a:lstStyle/>
          <a:p>
            <a:r>
              <a:rPr lang="en-US" dirty="0"/>
              <a:t>Sensor fusion algorithms assume </a:t>
            </a:r>
            <a:r>
              <a:rPr lang="en-US" dirty="0">
                <a:solidFill>
                  <a:srgbClr val="FF0000"/>
                </a:solidFill>
              </a:rPr>
              <a:t>“data from different sensors are sampled at the same time”</a:t>
            </a:r>
          </a:p>
          <a:p>
            <a:endParaRPr lang="en-US" altLang="zh-CN" dirty="0"/>
          </a:p>
          <a:p>
            <a:r>
              <a:rPr lang="en-US" altLang="zh-CN" dirty="0"/>
              <a:t>However</a:t>
            </a:r>
            <a:r>
              <a:rPr lang="en-HK" altLang="zh-CN" dirty="0"/>
              <a:t>,</a:t>
            </a:r>
            <a:r>
              <a:rPr lang="zh-CN" altLang="en-US" dirty="0"/>
              <a:t> </a:t>
            </a:r>
            <a:r>
              <a:rPr lang="en-HK" altLang="zh-CN" dirty="0"/>
              <a:t>this</a:t>
            </a:r>
            <a:r>
              <a:rPr lang="zh-CN" altLang="en-US" dirty="0"/>
              <a:t> </a:t>
            </a:r>
            <a:r>
              <a:rPr lang="en-HK" altLang="zh-CN" dirty="0"/>
              <a:t>assumption</a:t>
            </a:r>
            <a:r>
              <a:rPr lang="zh-CN" altLang="en-US" dirty="0"/>
              <a:t> </a:t>
            </a:r>
            <a:r>
              <a:rPr lang="en-HK" altLang="zh-CN" dirty="0"/>
              <a:t>rarely holds in reality</a:t>
            </a:r>
          </a:p>
          <a:p>
            <a:pPr lvl="1"/>
            <a:r>
              <a:rPr lang="en-US" altLang="zh-CN" dirty="0"/>
              <a:t>Different sensor sampling frequencies</a:t>
            </a:r>
          </a:p>
          <a:p>
            <a:pPr lvl="1"/>
            <a:r>
              <a:rPr lang="en-US" dirty="0"/>
              <a:t>Delays before reaching the fusion point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85CC5C-ECAD-42CA-915E-BCDADC9B892F}"/>
              </a:ext>
            </a:extLst>
          </p:cNvPr>
          <p:cNvSpPr/>
          <p:nvPr/>
        </p:nvSpPr>
        <p:spPr>
          <a:xfrm>
            <a:off x="8612956" y="1858453"/>
            <a:ext cx="1172818" cy="33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F7BC36-9BDE-4402-BFD3-235C167CD3E2}"/>
              </a:ext>
            </a:extLst>
          </p:cNvPr>
          <p:cNvSpPr/>
          <p:nvPr/>
        </p:nvSpPr>
        <p:spPr>
          <a:xfrm>
            <a:off x="8612956" y="2369001"/>
            <a:ext cx="1172818" cy="33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069A4E1-5A82-4579-849F-3AB77EF4BFA3}"/>
              </a:ext>
            </a:extLst>
          </p:cNvPr>
          <p:cNvSpPr/>
          <p:nvPr/>
        </p:nvSpPr>
        <p:spPr>
          <a:xfrm>
            <a:off x="8612956" y="2879549"/>
            <a:ext cx="1172818" cy="337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8471B3C-3BBE-4B52-95C3-43794999BDF0}"/>
              </a:ext>
            </a:extLst>
          </p:cNvPr>
          <p:cNvSpPr/>
          <p:nvPr/>
        </p:nvSpPr>
        <p:spPr>
          <a:xfrm>
            <a:off x="10568347" y="2220928"/>
            <a:ext cx="1019025" cy="6340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Fusion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86F7D-218B-458F-BC6A-79B483BDD87C}"/>
              </a:ext>
            </a:extLst>
          </p:cNvPr>
          <p:cNvCxnSpPr/>
          <p:nvPr/>
        </p:nvCxnSpPr>
        <p:spPr>
          <a:xfrm>
            <a:off x="9848984" y="2027418"/>
            <a:ext cx="586409" cy="436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E63844-671A-4692-A197-FE2EA5512F8C}"/>
              </a:ext>
            </a:extLst>
          </p:cNvPr>
          <p:cNvCxnSpPr>
            <a:cxnSpLocks/>
          </p:cNvCxnSpPr>
          <p:nvPr/>
        </p:nvCxnSpPr>
        <p:spPr>
          <a:xfrm flipV="1">
            <a:off x="9848984" y="2636753"/>
            <a:ext cx="586409" cy="411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7DEA97-93C9-4E2B-92B4-A9AA88BE352F}"/>
              </a:ext>
            </a:extLst>
          </p:cNvPr>
          <p:cNvCxnSpPr>
            <a:cxnSpLocks/>
          </p:cNvCxnSpPr>
          <p:nvPr/>
        </p:nvCxnSpPr>
        <p:spPr>
          <a:xfrm>
            <a:off x="9848984" y="2552875"/>
            <a:ext cx="5864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3874C3C-8936-437C-811C-7CD3B839E032}"/>
              </a:ext>
            </a:extLst>
          </p:cNvPr>
          <p:cNvSpPr/>
          <p:nvPr/>
        </p:nvSpPr>
        <p:spPr>
          <a:xfrm>
            <a:off x="9711325" y="1960631"/>
            <a:ext cx="119270" cy="1335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50FCE7-9569-46A2-9907-8D9E5A77FEBA}"/>
              </a:ext>
            </a:extLst>
          </p:cNvPr>
          <p:cNvSpPr/>
          <p:nvPr/>
        </p:nvSpPr>
        <p:spPr>
          <a:xfrm>
            <a:off x="9729714" y="2464135"/>
            <a:ext cx="119270" cy="1335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E72E3F-F5F1-48CD-9BFA-CC2070E3B590}"/>
              </a:ext>
            </a:extLst>
          </p:cNvPr>
          <p:cNvSpPr/>
          <p:nvPr/>
        </p:nvSpPr>
        <p:spPr>
          <a:xfrm>
            <a:off x="9711325" y="2984259"/>
            <a:ext cx="119270" cy="1335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B153FD-77DD-49C0-8DA0-5A4CB04CEC8D}"/>
              </a:ext>
            </a:extLst>
          </p:cNvPr>
          <p:cNvGrpSpPr/>
          <p:nvPr/>
        </p:nvGrpSpPr>
        <p:grpSpPr>
          <a:xfrm>
            <a:off x="3220279" y="4034214"/>
            <a:ext cx="5093804" cy="2525611"/>
            <a:chOff x="3241997" y="4342327"/>
            <a:chExt cx="4852299" cy="23707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C28095-D8E1-427A-83E5-6F46222B9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1997" y="4342327"/>
              <a:ext cx="4795563" cy="224759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8764AE-4D16-40D2-9BAB-40AB53918784}"/>
                </a:ext>
              </a:extLst>
            </p:cNvPr>
            <p:cNvSpPr/>
            <p:nvPr/>
          </p:nvSpPr>
          <p:spPr>
            <a:xfrm>
              <a:off x="5639778" y="6466806"/>
              <a:ext cx="24545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Picture from RTSS 2021 Industry Challenge</a:t>
              </a:r>
              <a:endParaRPr lang="en-US" sz="1000" dirty="0"/>
            </a:p>
          </p:txBody>
        </p:sp>
      </p:grp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CB992D-28F9-F608-B67B-49BD50C7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61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49"/>
    </mc:Choice>
    <mc:Fallback xmlns="">
      <p:transition spd="slow" advTm="360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04805 -0.0597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98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04805 0.06366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17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04805 -0.0002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C11B-D621-4ACF-A0ED-46F088D3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FEA0-E4AD-4CEE-8879-7534E1DF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data synchronization before sending them to fusion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r>
              <a:rPr lang="en-US" b="1" dirty="0"/>
              <a:t>Time disparity</a:t>
            </a:r>
            <a:endParaRPr lang="en-US" altLang="zh-CN" dirty="0"/>
          </a:p>
          <a:p>
            <a:pPr lvl="1"/>
            <a:r>
              <a:rPr lang="en-HK" altLang="zh-CN" dirty="0"/>
              <a:t>maximal</a:t>
            </a:r>
            <a:r>
              <a:rPr lang="zh-CN" altLang="en-US" dirty="0"/>
              <a:t> </a:t>
            </a:r>
            <a:r>
              <a:rPr lang="en-HK" altLang="zh-CN" dirty="0"/>
              <a:t>sampling time difference of a set of synchronized data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BA8FD0-457A-49F7-B774-986284FDF10C}"/>
              </a:ext>
            </a:extLst>
          </p:cNvPr>
          <p:cNvSpPr/>
          <p:nvPr/>
        </p:nvSpPr>
        <p:spPr>
          <a:xfrm>
            <a:off x="3492851" y="2032280"/>
            <a:ext cx="842805" cy="265703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F14FE1-45BF-4CA3-B406-DA1C00A8A0B2}"/>
              </a:ext>
            </a:extLst>
          </p:cNvPr>
          <p:cNvSpPr/>
          <p:nvPr/>
        </p:nvSpPr>
        <p:spPr>
          <a:xfrm>
            <a:off x="3492851" y="2487896"/>
            <a:ext cx="842805" cy="26570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196BC7-3017-4F47-8BBC-70118C0C8497}"/>
              </a:ext>
            </a:extLst>
          </p:cNvPr>
          <p:cNvSpPr/>
          <p:nvPr/>
        </p:nvSpPr>
        <p:spPr>
          <a:xfrm>
            <a:off x="7977088" y="2174539"/>
            <a:ext cx="847690" cy="4985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182FDA-B934-4BE7-8758-0E6CB2BE5F7A}"/>
              </a:ext>
            </a:extLst>
          </p:cNvPr>
          <p:cNvCxnSpPr>
            <a:cxnSpLocks/>
          </p:cNvCxnSpPr>
          <p:nvPr/>
        </p:nvCxnSpPr>
        <p:spPr>
          <a:xfrm>
            <a:off x="4388238" y="2165131"/>
            <a:ext cx="380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21B54A-BE42-4145-98BB-EC9D5006E285}"/>
              </a:ext>
            </a:extLst>
          </p:cNvPr>
          <p:cNvCxnSpPr>
            <a:cxnSpLocks/>
          </p:cNvCxnSpPr>
          <p:nvPr/>
        </p:nvCxnSpPr>
        <p:spPr>
          <a:xfrm flipV="1">
            <a:off x="4388238" y="2620744"/>
            <a:ext cx="3803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B3D25D31-C576-427B-9E6D-E56E001C92ED}"/>
              </a:ext>
            </a:extLst>
          </p:cNvPr>
          <p:cNvSpPr/>
          <p:nvPr/>
        </p:nvSpPr>
        <p:spPr>
          <a:xfrm>
            <a:off x="4783199" y="1987855"/>
            <a:ext cx="1302595" cy="33616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355D7C-5861-4732-8D5A-E37C654291E5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6084709" y="2155939"/>
            <a:ext cx="536675" cy="1377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85408FAD-5DB0-4C39-9A79-311C1B0405A7}"/>
              </a:ext>
            </a:extLst>
          </p:cNvPr>
          <p:cNvSpPr/>
          <p:nvPr/>
        </p:nvSpPr>
        <p:spPr>
          <a:xfrm>
            <a:off x="4801891" y="2466326"/>
            <a:ext cx="1302595" cy="33616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EE061E-45A1-4BF8-9EB9-DF42B9E4523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103401" y="2543214"/>
            <a:ext cx="517983" cy="91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3C1E7C-0571-4F27-97D7-E5E7FFD89EAB}"/>
              </a:ext>
            </a:extLst>
          </p:cNvPr>
          <p:cNvSpPr/>
          <p:nvPr/>
        </p:nvSpPr>
        <p:spPr>
          <a:xfrm>
            <a:off x="6679786" y="2165131"/>
            <a:ext cx="847690" cy="4985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Sync.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D89BA2-AAEB-49A7-BE19-DA8CB877EB97}"/>
              </a:ext>
            </a:extLst>
          </p:cNvPr>
          <p:cNvCxnSpPr/>
          <p:nvPr/>
        </p:nvCxnSpPr>
        <p:spPr>
          <a:xfrm>
            <a:off x="7588326" y="2402831"/>
            <a:ext cx="3656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403A78-5558-712F-91E5-A78C7E4C5EAF}"/>
              </a:ext>
            </a:extLst>
          </p:cNvPr>
          <p:cNvGrpSpPr/>
          <p:nvPr/>
        </p:nvGrpSpPr>
        <p:grpSpPr>
          <a:xfrm>
            <a:off x="4118129" y="5329437"/>
            <a:ext cx="3557879" cy="705000"/>
            <a:chOff x="3060980" y="2541754"/>
            <a:chExt cx="4315659" cy="9037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642A7D3-5043-5771-F1EE-85C9730FD52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481" y="2745803"/>
              <a:ext cx="0" cy="320040"/>
            </a:xfrm>
            <a:prstGeom prst="straightConnector1">
              <a:avLst/>
            </a:prstGeom>
            <a:ln w="60325">
              <a:solidFill>
                <a:srgbClr val="FF0000">
                  <a:alpha val="50000"/>
                </a:srgb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DF97DF-EEAA-9276-A53D-05F40B7EFFE2}"/>
                </a:ext>
              </a:extLst>
            </p:cNvPr>
            <p:cNvSpPr/>
            <p:nvPr/>
          </p:nvSpPr>
          <p:spPr>
            <a:xfrm>
              <a:off x="4614534" y="3106997"/>
              <a:ext cx="1358063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sampling time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8B0E254-0647-2868-5066-9F68E8D57A6C}"/>
                </a:ext>
              </a:extLst>
            </p:cNvPr>
            <p:cNvCxnSpPr>
              <a:cxnSpLocks/>
            </p:cNvCxnSpPr>
            <p:nvPr/>
          </p:nvCxnSpPr>
          <p:spPr>
            <a:xfrm>
              <a:off x="4808394" y="2755983"/>
              <a:ext cx="0" cy="320040"/>
            </a:xfrm>
            <a:prstGeom prst="straightConnector1">
              <a:avLst/>
            </a:prstGeom>
            <a:ln w="60325">
              <a:solidFill>
                <a:srgbClr val="0070C0">
                  <a:alpha val="50000"/>
                </a:srgb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B34DF9C-08A3-BE10-9B87-0B9578AE53D0}"/>
                </a:ext>
              </a:extLst>
            </p:cNvPr>
            <p:cNvCxnSpPr>
              <a:cxnSpLocks/>
            </p:cNvCxnSpPr>
            <p:nvPr/>
          </p:nvCxnSpPr>
          <p:spPr>
            <a:xfrm>
              <a:off x="3060980" y="3076023"/>
              <a:ext cx="242795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52">
              <a:extLst>
                <a:ext uri="{FF2B5EF4-FFF2-40B4-BE49-F238E27FC236}">
                  <a16:creationId xmlns:a16="http://schemas.microsoft.com/office/drawing/2014/main" id="{6A8D0123-6B6B-FFF9-5F3D-69E33838207A}"/>
                </a:ext>
              </a:extLst>
            </p:cNvPr>
            <p:cNvSpPr/>
            <p:nvPr/>
          </p:nvSpPr>
          <p:spPr>
            <a:xfrm>
              <a:off x="6357614" y="2541754"/>
              <a:ext cx="1019025" cy="63407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Fusion</a:t>
              </a:r>
            </a:p>
          </p:txBody>
        </p:sp>
        <p:sp>
          <p:nvSpPr>
            <p:cNvPr id="24" name="Arrow: Right 53">
              <a:extLst>
                <a:ext uri="{FF2B5EF4-FFF2-40B4-BE49-F238E27FC236}">
                  <a16:creationId xmlns:a16="http://schemas.microsoft.com/office/drawing/2014/main" id="{C413368F-65FE-17EF-3187-96000C84ECB1}"/>
                </a:ext>
              </a:extLst>
            </p:cNvPr>
            <p:cNvSpPr/>
            <p:nvPr/>
          </p:nvSpPr>
          <p:spPr>
            <a:xfrm>
              <a:off x="5646621" y="2715475"/>
              <a:ext cx="353025" cy="3200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514BF4-F92D-B065-716E-70401868BFF5}"/>
              </a:ext>
            </a:extLst>
          </p:cNvPr>
          <p:cNvCxnSpPr>
            <a:cxnSpLocks/>
          </p:cNvCxnSpPr>
          <p:nvPr/>
        </p:nvCxnSpPr>
        <p:spPr>
          <a:xfrm>
            <a:off x="4384000" y="5098380"/>
            <a:ext cx="0" cy="418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5E0735-351D-80BC-6DA3-AD1E3E33906E}"/>
              </a:ext>
            </a:extLst>
          </p:cNvPr>
          <p:cNvCxnSpPr>
            <a:cxnSpLocks/>
          </p:cNvCxnSpPr>
          <p:nvPr/>
        </p:nvCxnSpPr>
        <p:spPr>
          <a:xfrm>
            <a:off x="5562514" y="5102408"/>
            <a:ext cx="0" cy="418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3F42CC-6E3F-CF74-27C6-9315C4A01BAB}"/>
              </a:ext>
            </a:extLst>
          </p:cNvPr>
          <p:cNvCxnSpPr/>
          <p:nvPr/>
        </p:nvCxnSpPr>
        <p:spPr>
          <a:xfrm>
            <a:off x="4382720" y="5277114"/>
            <a:ext cx="11759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F66252F-54A4-4354-CC2A-4CB563E73CFD}"/>
              </a:ext>
            </a:extLst>
          </p:cNvPr>
          <p:cNvSpPr/>
          <p:nvPr/>
        </p:nvSpPr>
        <p:spPr>
          <a:xfrm>
            <a:off x="4510784" y="4792531"/>
            <a:ext cx="1019831" cy="467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time</a:t>
            </a:r>
          </a:p>
          <a:p>
            <a:pPr algn="ctr">
              <a:lnSpc>
                <a:spcPts val="1400"/>
              </a:lnSpc>
            </a:pPr>
            <a:r>
              <a:rPr lang="en-HK" b="1" dirty="0">
                <a:solidFill>
                  <a:srgbClr val="FF0000"/>
                </a:solidFill>
              </a:rPr>
              <a:t>disparity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593B381-2B78-BD27-8EE9-6403E7DD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48"/>
    </mc:Choice>
    <mc:Fallback xmlns="">
      <p:transition spd="slow" advTm="52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C11B-D621-4ACF-A0ED-46F088D3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FEA0-E4AD-4CEE-8879-7534E1DF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data synchronization before sending them to fusion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Different synchronization policies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5DE829-01DC-46EC-A50F-85CC43319587}"/>
              </a:ext>
            </a:extLst>
          </p:cNvPr>
          <p:cNvGrpSpPr/>
          <p:nvPr/>
        </p:nvGrpSpPr>
        <p:grpSpPr>
          <a:xfrm>
            <a:off x="3492851" y="1987855"/>
            <a:ext cx="5331927" cy="814639"/>
            <a:chOff x="2231210" y="2900855"/>
            <a:chExt cx="5331927" cy="8146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9CAC5F-EFAD-4D0E-A6C7-D262B1523DD0}"/>
                </a:ext>
              </a:extLst>
            </p:cNvPr>
            <p:cNvGrpSpPr/>
            <p:nvPr/>
          </p:nvGrpSpPr>
          <p:grpSpPr>
            <a:xfrm>
              <a:off x="2231210" y="2900855"/>
              <a:ext cx="5331927" cy="814639"/>
              <a:chOff x="480348" y="5390350"/>
              <a:chExt cx="6409615" cy="103608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7BA8FD0-457A-49F7-B774-986284FDF10C}"/>
                  </a:ext>
                </a:extLst>
              </p:cNvPr>
              <p:cNvSpPr/>
              <p:nvPr/>
            </p:nvSpPr>
            <p:spPr>
              <a:xfrm>
                <a:off x="480348" y="5446851"/>
                <a:ext cx="1013152" cy="337931"/>
              </a:xfrm>
              <a:prstGeom prst="round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Sensor 1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3F14FE1-45BF-4CA3-B406-DA1C00A8A0B2}"/>
                  </a:ext>
                </a:extLst>
              </p:cNvPr>
              <p:cNvSpPr/>
              <p:nvPr/>
            </p:nvSpPr>
            <p:spPr>
              <a:xfrm>
                <a:off x="480348" y="6026320"/>
                <a:ext cx="1013152" cy="337931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Sensor 2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D196BC7-3017-4F47-8BBC-70118C0C8497}"/>
                  </a:ext>
                </a:extLst>
              </p:cNvPr>
              <p:cNvSpPr/>
              <p:nvPr/>
            </p:nvSpPr>
            <p:spPr>
              <a:xfrm>
                <a:off x="5870938" y="5627781"/>
                <a:ext cx="1019025" cy="63407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Fusion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6182FDA-B934-4BE7-8758-0E6CB2BE5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6711" y="5615816"/>
                <a:ext cx="457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C21B54A-BE42-4145-98BB-EC9D5006E2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6711" y="6195281"/>
                <a:ext cx="457200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B3D25D31-C576-427B-9E6D-E56E001C92ED}"/>
                  </a:ext>
                </a:extLst>
              </p:cNvPr>
              <p:cNvSpPr/>
              <p:nvPr/>
            </p:nvSpPr>
            <p:spPr>
              <a:xfrm>
                <a:off x="2031501" y="5390350"/>
                <a:ext cx="1565875" cy="427551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D355D7C-5861-4732-8D5A-E37C654291E5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>
                <a:off x="3596072" y="5604125"/>
                <a:ext cx="645148" cy="1752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85408FAD-5DB0-4C39-9A79-311C1B0405A7}"/>
                  </a:ext>
                </a:extLst>
              </p:cNvPr>
              <p:cNvSpPr/>
              <p:nvPr/>
            </p:nvSpPr>
            <p:spPr>
              <a:xfrm>
                <a:off x="2053971" y="5998887"/>
                <a:ext cx="1565875" cy="42755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6EE061E-45A1-4BF8-9EB9-DF42B9E45237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3618542" y="6096675"/>
                <a:ext cx="622678" cy="11598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63C1E7C-0571-4F27-97D7-E5E7FFD89EAB}"/>
                </a:ext>
              </a:extLst>
            </p:cNvPr>
            <p:cNvSpPr/>
            <p:nvPr/>
          </p:nvSpPr>
          <p:spPr>
            <a:xfrm>
              <a:off x="5418145" y="3078131"/>
              <a:ext cx="847690" cy="49855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Sync.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4D89BA2-AAEB-49A7-BE19-DA8CB877EB97}"/>
                </a:ext>
              </a:extLst>
            </p:cNvPr>
            <p:cNvCxnSpPr/>
            <p:nvPr/>
          </p:nvCxnSpPr>
          <p:spPr>
            <a:xfrm>
              <a:off x="6326685" y="3315831"/>
              <a:ext cx="3656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26AB48B5-173D-E4FE-3203-36195F6E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7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97279-2AA3-4275-B527-1D832B085D99}"/>
              </a:ext>
            </a:extLst>
          </p:cNvPr>
          <p:cNvSpPr/>
          <p:nvPr/>
        </p:nvSpPr>
        <p:spPr>
          <a:xfrm>
            <a:off x="921182" y="4177585"/>
            <a:ext cx="4474943" cy="67710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Apollo Cyber RT</a:t>
            </a:r>
          </a:p>
          <a:p>
            <a:pPr algn="ctr"/>
            <a:r>
              <a:rPr lang="en-US" dirty="0"/>
              <a:t>simple policy – always group the newest data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5D5C05-D584-4598-A52C-BBF95F533F2C}"/>
              </a:ext>
            </a:extLst>
          </p:cNvPr>
          <p:cNvSpPr/>
          <p:nvPr/>
        </p:nvSpPr>
        <p:spPr>
          <a:xfrm>
            <a:off x="5593889" y="4173658"/>
            <a:ext cx="5759911" cy="67710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ROS</a:t>
            </a:r>
            <a:endParaRPr lang="en-US" b="1" dirty="0"/>
          </a:p>
          <a:p>
            <a:pPr algn="ctr"/>
            <a:r>
              <a:rPr lang="en-US" dirty="0"/>
              <a:t>sophisticated policy – group those with close sampling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1DCDFC-1F9C-8D11-998F-4B70B4054CF4}"/>
              </a:ext>
            </a:extLst>
          </p:cNvPr>
          <p:cNvSpPr txBox="1"/>
          <p:nvPr/>
        </p:nvSpPr>
        <p:spPr>
          <a:xfrm>
            <a:off x="921182" y="5261625"/>
            <a:ext cx="446083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small latency but large time disparity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05C311-F016-F149-626F-C8AF5F163E76}"/>
              </a:ext>
            </a:extLst>
          </p:cNvPr>
          <p:cNvSpPr txBox="1"/>
          <p:nvPr/>
        </p:nvSpPr>
        <p:spPr>
          <a:xfrm>
            <a:off x="6202575" y="5261625"/>
            <a:ext cx="439671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small time disparity but large latency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9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80"/>
    </mc:Choice>
    <mc:Fallback xmlns="">
      <p:transition spd="slow" advTm="872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C11B-D621-4ACF-A0ED-46F088D3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FEA0-E4AD-4CEE-8879-7534E1DF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3110168"/>
          </a:xfrm>
        </p:spPr>
        <p:txBody>
          <a:bodyPr/>
          <a:lstStyle/>
          <a:p>
            <a:r>
              <a:rPr lang="en-US" altLang="zh-CN" dirty="0"/>
              <a:t>Add data synchronization before sending them to fusion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Different synchronization policies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5DE829-01DC-46EC-A50F-85CC43319587}"/>
              </a:ext>
            </a:extLst>
          </p:cNvPr>
          <p:cNvGrpSpPr/>
          <p:nvPr/>
        </p:nvGrpSpPr>
        <p:grpSpPr>
          <a:xfrm>
            <a:off x="3492851" y="1987855"/>
            <a:ext cx="5331927" cy="814639"/>
            <a:chOff x="2231210" y="2900855"/>
            <a:chExt cx="5331927" cy="8146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9CAC5F-EFAD-4D0E-A6C7-D262B1523DD0}"/>
                </a:ext>
              </a:extLst>
            </p:cNvPr>
            <p:cNvGrpSpPr/>
            <p:nvPr/>
          </p:nvGrpSpPr>
          <p:grpSpPr>
            <a:xfrm>
              <a:off x="2231210" y="2900855"/>
              <a:ext cx="5331927" cy="814639"/>
              <a:chOff x="480348" y="5390350"/>
              <a:chExt cx="6409615" cy="103608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7BA8FD0-457A-49F7-B774-986284FDF10C}"/>
                  </a:ext>
                </a:extLst>
              </p:cNvPr>
              <p:cNvSpPr/>
              <p:nvPr/>
            </p:nvSpPr>
            <p:spPr>
              <a:xfrm>
                <a:off x="480348" y="5446851"/>
                <a:ext cx="1013152" cy="337931"/>
              </a:xfrm>
              <a:prstGeom prst="round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Sensor 1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3F14FE1-45BF-4CA3-B406-DA1C00A8A0B2}"/>
                  </a:ext>
                </a:extLst>
              </p:cNvPr>
              <p:cNvSpPr/>
              <p:nvPr/>
            </p:nvSpPr>
            <p:spPr>
              <a:xfrm>
                <a:off x="480348" y="6026320"/>
                <a:ext cx="1013152" cy="337931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Sensor 2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D196BC7-3017-4F47-8BBC-70118C0C8497}"/>
                  </a:ext>
                </a:extLst>
              </p:cNvPr>
              <p:cNvSpPr/>
              <p:nvPr/>
            </p:nvSpPr>
            <p:spPr>
              <a:xfrm>
                <a:off x="5870938" y="5627781"/>
                <a:ext cx="1019025" cy="63407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Fusion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6182FDA-B934-4BE7-8758-0E6CB2BE5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6711" y="5615816"/>
                <a:ext cx="457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C21B54A-BE42-4145-98BB-EC9D5006E2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6711" y="6195281"/>
                <a:ext cx="457200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B3D25D31-C576-427B-9E6D-E56E001C92ED}"/>
                  </a:ext>
                </a:extLst>
              </p:cNvPr>
              <p:cNvSpPr/>
              <p:nvPr/>
            </p:nvSpPr>
            <p:spPr>
              <a:xfrm>
                <a:off x="2031501" y="5390350"/>
                <a:ext cx="1565875" cy="427551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D355D7C-5861-4732-8D5A-E37C654291E5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>
                <a:off x="3596072" y="5604125"/>
                <a:ext cx="645148" cy="1752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85408FAD-5DB0-4C39-9A79-311C1B0405A7}"/>
                  </a:ext>
                </a:extLst>
              </p:cNvPr>
              <p:cNvSpPr/>
              <p:nvPr/>
            </p:nvSpPr>
            <p:spPr>
              <a:xfrm>
                <a:off x="2053971" y="5998887"/>
                <a:ext cx="1565875" cy="42755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6EE061E-45A1-4BF8-9EB9-DF42B9E45237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3618542" y="6096675"/>
                <a:ext cx="622678" cy="11598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63C1E7C-0571-4F27-97D7-E5E7FFD89EAB}"/>
                </a:ext>
              </a:extLst>
            </p:cNvPr>
            <p:cNvSpPr/>
            <p:nvPr/>
          </p:nvSpPr>
          <p:spPr>
            <a:xfrm>
              <a:off x="5418145" y="3078131"/>
              <a:ext cx="847690" cy="49855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Sync.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4D89BA2-AAEB-49A7-BE19-DA8CB877EB97}"/>
                </a:ext>
              </a:extLst>
            </p:cNvPr>
            <p:cNvCxnSpPr/>
            <p:nvPr/>
          </p:nvCxnSpPr>
          <p:spPr>
            <a:xfrm>
              <a:off x="6326685" y="3315831"/>
              <a:ext cx="3656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06B12F-5FB9-C63C-BA60-ACB1B63A3984}"/>
              </a:ext>
            </a:extLst>
          </p:cNvPr>
          <p:cNvSpPr/>
          <p:nvPr/>
        </p:nvSpPr>
        <p:spPr>
          <a:xfrm>
            <a:off x="2427476" y="5351780"/>
            <a:ext cx="15135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i="1" dirty="0"/>
              <a:t>sampling time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68076-1B21-5897-2072-C851C377E494}"/>
              </a:ext>
            </a:extLst>
          </p:cNvPr>
          <p:cNvSpPr/>
          <p:nvPr/>
        </p:nvSpPr>
        <p:spPr>
          <a:xfrm>
            <a:off x="2569484" y="6364926"/>
            <a:ext cx="12634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i="1" dirty="0"/>
              <a:t>arrival time</a:t>
            </a:r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26AB48B5-173D-E4FE-3203-36195F6E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ECBB9DD-74F1-11AF-B394-CD5B938CFE65}"/>
              </a:ext>
            </a:extLst>
          </p:cNvPr>
          <p:cNvCxnSpPr/>
          <p:nvPr/>
        </p:nvCxnSpPr>
        <p:spPr>
          <a:xfrm>
            <a:off x="4257094" y="5699745"/>
            <a:ext cx="4343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B90AF8E-DA6E-222F-38C3-2302472D8F7C}"/>
              </a:ext>
            </a:extLst>
          </p:cNvPr>
          <p:cNvCxnSpPr/>
          <p:nvPr/>
        </p:nvCxnSpPr>
        <p:spPr>
          <a:xfrm>
            <a:off x="4257094" y="5251533"/>
            <a:ext cx="4343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B03A6-0BBA-2A24-EDF6-016B678C817D}"/>
              </a:ext>
            </a:extLst>
          </p:cNvPr>
          <p:cNvCxnSpPr>
            <a:cxnSpLocks/>
          </p:cNvCxnSpPr>
          <p:nvPr/>
        </p:nvCxnSpPr>
        <p:spPr>
          <a:xfrm>
            <a:off x="4788971" y="4938683"/>
            <a:ext cx="0" cy="320040"/>
          </a:xfrm>
          <a:prstGeom prst="straightConnector1">
            <a:avLst/>
          </a:prstGeom>
          <a:ln w="60325">
            <a:solidFill>
              <a:srgbClr val="FF000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75BE678-67DE-8E63-2336-80C77F380CAF}"/>
              </a:ext>
            </a:extLst>
          </p:cNvPr>
          <p:cNvCxnSpPr>
            <a:cxnSpLocks/>
          </p:cNvCxnSpPr>
          <p:nvPr/>
        </p:nvCxnSpPr>
        <p:spPr>
          <a:xfrm>
            <a:off x="4996037" y="5360867"/>
            <a:ext cx="0" cy="320040"/>
          </a:xfrm>
          <a:prstGeom prst="straightConnector1">
            <a:avLst/>
          </a:prstGeom>
          <a:ln w="60325">
            <a:solidFill>
              <a:srgbClr val="0070C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4186BC3-4D23-1119-CB21-B022A509AB06}"/>
              </a:ext>
            </a:extLst>
          </p:cNvPr>
          <p:cNvCxnSpPr>
            <a:cxnSpLocks/>
          </p:cNvCxnSpPr>
          <p:nvPr/>
        </p:nvCxnSpPr>
        <p:spPr>
          <a:xfrm>
            <a:off x="5572505" y="4938683"/>
            <a:ext cx="0" cy="320040"/>
          </a:xfrm>
          <a:prstGeom prst="straightConnector1">
            <a:avLst/>
          </a:prstGeom>
          <a:ln w="60325">
            <a:solidFill>
              <a:srgbClr val="FF000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B58686-C274-BD47-BD60-FE4C269CCF67}"/>
              </a:ext>
            </a:extLst>
          </p:cNvPr>
          <p:cNvCxnSpPr>
            <a:cxnSpLocks/>
          </p:cNvCxnSpPr>
          <p:nvPr/>
        </p:nvCxnSpPr>
        <p:spPr>
          <a:xfrm>
            <a:off x="6365548" y="4938683"/>
            <a:ext cx="0" cy="320040"/>
          </a:xfrm>
          <a:prstGeom prst="straightConnector1">
            <a:avLst/>
          </a:prstGeom>
          <a:ln w="60325">
            <a:solidFill>
              <a:srgbClr val="FF000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A89EC9-BD91-2D23-BE53-BA1DC463C67B}"/>
              </a:ext>
            </a:extLst>
          </p:cNvPr>
          <p:cNvCxnSpPr>
            <a:cxnSpLocks/>
          </p:cNvCxnSpPr>
          <p:nvPr/>
        </p:nvCxnSpPr>
        <p:spPr>
          <a:xfrm>
            <a:off x="7146202" y="4938683"/>
            <a:ext cx="0" cy="320040"/>
          </a:xfrm>
          <a:prstGeom prst="straightConnector1">
            <a:avLst/>
          </a:prstGeom>
          <a:ln w="60325">
            <a:solidFill>
              <a:srgbClr val="FF000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1665CAD-B0C8-EBA7-F1F4-76F15E244DBA}"/>
              </a:ext>
            </a:extLst>
          </p:cNvPr>
          <p:cNvCxnSpPr>
            <a:cxnSpLocks/>
          </p:cNvCxnSpPr>
          <p:nvPr/>
        </p:nvCxnSpPr>
        <p:spPr>
          <a:xfrm>
            <a:off x="7939245" y="4938683"/>
            <a:ext cx="0" cy="320040"/>
          </a:xfrm>
          <a:prstGeom prst="straightConnector1">
            <a:avLst/>
          </a:prstGeom>
          <a:ln w="60325">
            <a:solidFill>
              <a:srgbClr val="FF000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6B57B87-6780-5AE4-0F41-3BEB8D4AA7B4}"/>
              </a:ext>
            </a:extLst>
          </p:cNvPr>
          <p:cNvCxnSpPr>
            <a:cxnSpLocks/>
          </p:cNvCxnSpPr>
          <p:nvPr/>
        </p:nvCxnSpPr>
        <p:spPr>
          <a:xfrm>
            <a:off x="6047928" y="5360867"/>
            <a:ext cx="0" cy="320040"/>
          </a:xfrm>
          <a:prstGeom prst="straightConnector1">
            <a:avLst/>
          </a:prstGeom>
          <a:ln w="60325">
            <a:solidFill>
              <a:srgbClr val="0070C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76216C-1743-C727-718B-9154A9E23ED9}"/>
              </a:ext>
            </a:extLst>
          </p:cNvPr>
          <p:cNvCxnSpPr>
            <a:cxnSpLocks/>
          </p:cNvCxnSpPr>
          <p:nvPr/>
        </p:nvCxnSpPr>
        <p:spPr>
          <a:xfrm>
            <a:off x="7099819" y="5360867"/>
            <a:ext cx="0" cy="320040"/>
          </a:xfrm>
          <a:prstGeom prst="straightConnector1">
            <a:avLst/>
          </a:prstGeom>
          <a:ln w="60325">
            <a:solidFill>
              <a:srgbClr val="0070C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60A6F1A-C5B3-355E-1945-421FA8217857}"/>
              </a:ext>
            </a:extLst>
          </p:cNvPr>
          <p:cNvCxnSpPr>
            <a:cxnSpLocks/>
          </p:cNvCxnSpPr>
          <p:nvPr/>
        </p:nvCxnSpPr>
        <p:spPr>
          <a:xfrm>
            <a:off x="8151710" y="5360867"/>
            <a:ext cx="0" cy="320040"/>
          </a:xfrm>
          <a:prstGeom prst="straightConnector1">
            <a:avLst/>
          </a:prstGeom>
          <a:ln w="60325">
            <a:solidFill>
              <a:srgbClr val="0070C0">
                <a:alpha val="50000"/>
              </a:srgb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928631B-9D21-26AF-45C6-90789F24DF5A}"/>
              </a:ext>
            </a:extLst>
          </p:cNvPr>
          <p:cNvCxnSpPr/>
          <p:nvPr/>
        </p:nvCxnSpPr>
        <p:spPr>
          <a:xfrm>
            <a:off x="4255432" y="6740282"/>
            <a:ext cx="4343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9A43488-6247-A46C-FD6D-B44F65371FD5}"/>
              </a:ext>
            </a:extLst>
          </p:cNvPr>
          <p:cNvCxnSpPr/>
          <p:nvPr/>
        </p:nvCxnSpPr>
        <p:spPr>
          <a:xfrm>
            <a:off x="4255432" y="6286627"/>
            <a:ext cx="4343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89E11EB-ECDD-4EE9-C67D-B14FEC7D32A4}"/>
              </a:ext>
            </a:extLst>
          </p:cNvPr>
          <p:cNvCxnSpPr>
            <a:cxnSpLocks/>
          </p:cNvCxnSpPr>
          <p:nvPr/>
        </p:nvCxnSpPr>
        <p:spPr>
          <a:xfrm rot="10800000">
            <a:off x="6529220" y="6394774"/>
            <a:ext cx="0" cy="320040"/>
          </a:xfrm>
          <a:prstGeom prst="straightConnector1">
            <a:avLst/>
          </a:prstGeom>
          <a:ln w="60325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EB1B0D0-31C7-D862-F7AB-69D5CF5F4D58}"/>
              </a:ext>
            </a:extLst>
          </p:cNvPr>
          <p:cNvCxnSpPr>
            <a:cxnSpLocks/>
          </p:cNvCxnSpPr>
          <p:nvPr/>
        </p:nvCxnSpPr>
        <p:spPr>
          <a:xfrm rot="10800000">
            <a:off x="5562222" y="5946562"/>
            <a:ext cx="0" cy="32004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: Shape 73">
            <a:extLst>
              <a:ext uri="{FF2B5EF4-FFF2-40B4-BE49-F238E27FC236}">
                <a16:creationId xmlns:a16="http://schemas.microsoft.com/office/drawing/2014/main" id="{97CDBB5A-C2F0-B81C-7E49-F048A6EB1150}"/>
              </a:ext>
            </a:extLst>
          </p:cNvPr>
          <p:cNvSpPr/>
          <p:nvPr/>
        </p:nvSpPr>
        <p:spPr>
          <a:xfrm>
            <a:off x="4792684" y="5244191"/>
            <a:ext cx="776941" cy="702360"/>
          </a:xfrm>
          <a:custGeom>
            <a:avLst/>
            <a:gdLst>
              <a:gd name="connsiteX0" fmla="*/ 0 w 1580321"/>
              <a:gd name="connsiteY0" fmla="*/ 0 h 700709"/>
              <a:gd name="connsiteX1" fmla="*/ 24847 w 1580321"/>
              <a:gd name="connsiteY1" fmla="*/ 19878 h 700709"/>
              <a:gd name="connsiteX2" fmla="*/ 29817 w 1580321"/>
              <a:gd name="connsiteY2" fmla="*/ 34787 h 700709"/>
              <a:gd name="connsiteX3" fmla="*/ 59634 w 1580321"/>
              <a:gd name="connsiteY3" fmla="*/ 54665 h 700709"/>
              <a:gd name="connsiteX4" fmla="*/ 74543 w 1580321"/>
              <a:gd name="connsiteY4" fmla="*/ 64604 h 700709"/>
              <a:gd name="connsiteX5" fmla="*/ 104360 w 1580321"/>
              <a:gd name="connsiteY5" fmla="*/ 74544 h 700709"/>
              <a:gd name="connsiteX6" fmla="*/ 129208 w 1580321"/>
              <a:gd name="connsiteY6" fmla="*/ 89452 h 700709"/>
              <a:gd name="connsiteX7" fmla="*/ 144117 w 1580321"/>
              <a:gd name="connsiteY7" fmla="*/ 99391 h 700709"/>
              <a:gd name="connsiteX8" fmla="*/ 159026 w 1580321"/>
              <a:gd name="connsiteY8" fmla="*/ 104361 h 700709"/>
              <a:gd name="connsiteX9" fmla="*/ 173934 w 1580321"/>
              <a:gd name="connsiteY9" fmla="*/ 114300 h 700709"/>
              <a:gd name="connsiteX10" fmla="*/ 238539 w 1580321"/>
              <a:gd name="connsiteY10" fmla="*/ 124239 h 700709"/>
              <a:gd name="connsiteX11" fmla="*/ 253447 w 1580321"/>
              <a:gd name="connsiteY11" fmla="*/ 134178 h 700709"/>
              <a:gd name="connsiteX12" fmla="*/ 283265 w 1580321"/>
              <a:gd name="connsiteY12" fmla="*/ 144117 h 700709"/>
              <a:gd name="connsiteX13" fmla="*/ 327991 w 1580321"/>
              <a:gd name="connsiteY13" fmla="*/ 154057 h 700709"/>
              <a:gd name="connsiteX14" fmla="*/ 397565 w 1580321"/>
              <a:gd name="connsiteY14" fmla="*/ 173935 h 700709"/>
              <a:gd name="connsiteX15" fmla="*/ 417443 w 1580321"/>
              <a:gd name="connsiteY15" fmla="*/ 183874 h 700709"/>
              <a:gd name="connsiteX16" fmla="*/ 432352 w 1580321"/>
              <a:gd name="connsiteY16" fmla="*/ 193813 h 700709"/>
              <a:gd name="connsiteX17" fmla="*/ 447260 w 1580321"/>
              <a:gd name="connsiteY17" fmla="*/ 198783 h 700709"/>
              <a:gd name="connsiteX18" fmla="*/ 477078 w 1580321"/>
              <a:gd name="connsiteY18" fmla="*/ 213691 h 700709"/>
              <a:gd name="connsiteX19" fmla="*/ 531743 w 1580321"/>
              <a:gd name="connsiteY19" fmla="*/ 248478 h 700709"/>
              <a:gd name="connsiteX20" fmla="*/ 551621 w 1580321"/>
              <a:gd name="connsiteY20" fmla="*/ 258417 h 700709"/>
              <a:gd name="connsiteX21" fmla="*/ 566530 w 1580321"/>
              <a:gd name="connsiteY21" fmla="*/ 273326 h 700709"/>
              <a:gd name="connsiteX22" fmla="*/ 586408 w 1580321"/>
              <a:gd name="connsiteY22" fmla="*/ 288235 h 700709"/>
              <a:gd name="connsiteX23" fmla="*/ 596347 w 1580321"/>
              <a:gd name="connsiteY23" fmla="*/ 303144 h 700709"/>
              <a:gd name="connsiteX24" fmla="*/ 626165 w 1580321"/>
              <a:gd name="connsiteY24" fmla="*/ 342900 h 700709"/>
              <a:gd name="connsiteX25" fmla="*/ 631134 w 1580321"/>
              <a:gd name="connsiteY25" fmla="*/ 357809 h 700709"/>
              <a:gd name="connsiteX26" fmla="*/ 646043 w 1580321"/>
              <a:gd name="connsiteY26" fmla="*/ 372717 h 700709"/>
              <a:gd name="connsiteX27" fmla="*/ 660952 w 1580321"/>
              <a:gd name="connsiteY27" fmla="*/ 392596 h 700709"/>
              <a:gd name="connsiteX28" fmla="*/ 665921 w 1580321"/>
              <a:gd name="connsiteY28" fmla="*/ 422413 h 700709"/>
              <a:gd name="connsiteX29" fmla="*/ 690769 w 1580321"/>
              <a:gd name="connsiteY29" fmla="*/ 452231 h 700709"/>
              <a:gd name="connsiteX30" fmla="*/ 695739 w 1580321"/>
              <a:gd name="connsiteY30" fmla="*/ 472109 h 700709"/>
              <a:gd name="connsiteX31" fmla="*/ 720586 w 1580321"/>
              <a:gd name="connsiteY31" fmla="*/ 496957 h 700709"/>
              <a:gd name="connsiteX32" fmla="*/ 735495 w 1580321"/>
              <a:gd name="connsiteY32" fmla="*/ 511865 h 700709"/>
              <a:gd name="connsiteX33" fmla="*/ 750404 w 1580321"/>
              <a:gd name="connsiteY33" fmla="*/ 531744 h 700709"/>
              <a:gd name="connsiteX34" fmla="*/ 765313 w 1580321"/>
              <a:gd name="connsiteY34" fmla="*/ 541683 h 700709"/>
              <a:gd name="connsiteX35" fmla="*/ 805069 w 1580321"/>
              <a:gd name="connsiteY35" fmla="*/ 566531 h 700709"/>
              <a:gd name="connsiteX36" fmla="*/ 819978 w 1580321"/>
              <a:gd name="connsiteY36" fmla="*/ 576470 h 700709"/>
              <a:gd name="connsiteX37" fmla="*/ 864704 w 1580321"/>
              <a:gd name="connsiteY37" fmla="*/ 581439 h 700709"/>
              <a:gd name="connsiteX38" fmla="*/ 1083365 w 1580321"/>
              <a:gd name="connsiteY38" fmla="*/ 596348 h 700709"/>
              <a:gd name="connsiteX39" fmla="*/ 1207604 w 1580321"/>
              <a:gd name="connsiteY39" fmla="*/ 606287 h 700709"/>
              <a:gd name="connsiteX40" fmla="*/ 1426265 w 1580321"/>
              <a:gd name="connsiteY40" fmla="*/ 611257 h 700709"/>
              <a:gd name="connsiteX41" fmla="*/ 1451113 w 1580321"/>
              <a:gd name="connsiteY41" fmla="*/ 621196 h 700709"/>
              <a:gd name="connsiteX42" fmla="*/ 1480930 w 1580321"/>
              <a:gd name="connsiteY42" fmla="*/ 626165 h 700709"/>
              <a:gd name="connsiteX43" fmla="*/ 1510747 w 1580321"/>
              <a:gd name="connsiteY43" fmla="*/ 641074 h 700709"/>
              <a:gd name="connsiteX44" fmla="*/ 1525656 w 1580321"/>
              <a:gd name="connsiteY44" fmla="*/ 651013 h 700709"/>
              <a:gd name="connsiteX45" fmla="*/ 1545534 w 1580321"/>
              <a:gd name="connsiteY45" fmla="*/ 660952 h 700709"/>
              <a:gd name="connsiteX46" fmla="*/ 1570382 w 1580321"/>
              <a:gd name="connsiteY46" fmla="*/ 685800 h 700709"/>
              <a:gd name="connsiteX47" fmla="*/ 1580321 w 1580321"/>
              <a:gd name="connsiteY47" fmla="*/ 700709 h 70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80321" h="700709">
                <a:moveTo>
                  <a:pt x="0" y="0"/>
                </a:moveTo>
                <a:cubicBezTo>
                  <a:pt x="8282" y="6626"/>
                  <a:pt x="17944" y="11825"/>
                  <a:pt x="24847" y="19878"/>
                </a:cubicBezTo>
                <a:cubicBezTo>
                  <a:pt x="28256" y="23855"/>
                  <a:pt x="26911" y="30428"/>
                  <a:pt x="29817" y="34787"/>
                </a:cubicBezTo>
                <a:cubicBezTo>
                  <a:pt x="40453" y="50741"/>
                  <a:pt x="44003" y="49455"/>
                  <a:pt x="59634" y="54665"/>
                </a:cubicBezTo>
                <a:cubicBezTo>
                  <a:pt x="64604" y="57978"/>
                  <a:pt x="69085" y="62178"/>
                  <a:pt x="74543" y="64604"/>
                </a:cubicBezTo>
                <a:cubicBezTo>
                  <a:pt x="84117" y="68859"/>
                  <a:pt x="104360" y="74544"/>
                  <a:pt x="104360" y="74544"/>
                </a:cubicBezTo>
                <a:cubicBezTo>
                  <a:pt x="123776" y="93958"/>
                  <a:pt x="103403" y="76550"/>
                  <a:pt x="129208" y="89452"/>
                </a:cubicBezTo>
                <a:cubicBezTo>
                  <a:pt x="134550" y="92123"/>
                  <a:pt x="138775" y="96720"/>
                  <a:pt x="144117" y="99391"/>
                </a:cubicBezTo>
                <a:cubicBezTo>
                  <a:pt x="148802" y="101734"/>
                  <a:pt x="154341" y="102018"/>
                  <a:pt x="159026" y="104361"/>
                </a:cubicBezTo>
                <a:cubicBezTo>
                  <a:pt x="164368" y="107032"/>
                  <a:pt x="168444" y="111947"/>
                  <a:pt x="173934" y="114300"/>
                </a:cubicBezTo>
                <a:cubicBezTo>
                  <a:pt x="189000" y="120757"/>
                  <a:pt x="229555" y="123241"/>
                  <a:pt x="238539" y="124239"/>
                </a:cubicBezTo>
                <a:cubicBezTo>
                  <a:pt x="243508" y="127552"/>
                  <a:pt x="247989" y="131752"/>
                  <a:pt x="253447" y="134178"/>
                </a:cubicBezTo>
                <a:cubicBezTo>
                  <a:pt x="263021" y="138433"/>
                  <a:pt x="273157" y="141360"/>
                  <a:pt x="283265" y="144117"/>
                </a:cubicBezTo>
                <a:cubicBezTo>
                  <a:pt x="335278" y="158303"/>
                  <a:pt x="283368" y="140670"/>
                  <a:pt x="327991" y="154057"/>
                </a:cubicBezTo>
                <a:cubicBezTo>
                  <a:pt x="399267" y="175440"/>
                  <a:pt x="310484" y="152165"/>
                  <a:pt x="397565" y="173935"/>
                </a:cubicBezTo>
                <a:cubicBezTo>
                  <a:pt x="404191" y="177248"/>
                  <a:pt x="411011" y="180199"/>
                  <a:pt x="417443" y="183874"/>
                </a:cubicBezTo>
                <a:cubicBezTo>
                  <a:pt x="422629" y="186837"/>
                  <a:pt x="427010" y="191142"/>
                  <a:pt x="432352" y="193813"/>
                </a:cubicBezTo>
                <a:cubicBezTo>
                  <a:pt x="437037" y="196156"/>
                  <a:pt x="442575" y="196440"/>
                  <a:pt x="447260" y="198783"/>
                </a:cubicBezTo>
                <a:cubicBezTo>
                  <a:pt x="485784" y="218046"/>
                  <a:pt x="439614" y="201205"/>
                  <a:pt x="477078" y="213691"/>
                </a:cubicBezTo>
                <a:cubicBezTo>
                  <a:pt x="502463" y="239077"/>
                  <a:pt x="485700" y="225457"/>
                  <a:pt x="531743" y="248478"/>
                </a:cubicBezTo>
                <a:cubicBezTo>
                  <a:pt x="538369" y="251791"/>
                  <a:pt x="546383" y="253179"/>
                  <a:pt x="551621" y="258417"/>
                </a:cubicBezTo>
                <a:cubicBezTo>
                  <a:pt x="556591" y="263387"/>
                  <a:pt x="561194" y="268752"/>
                  <a:pt x="566530" y="273326"/>
                </a:cubicBezTo>
                <a:cubicBezTo>
                  <a:pt x="572819" y="278716"/>
                  <a:pt x="580551" y="282378"/>
                  <a:pt x="586408" y="288235"/>
                </a:cubicBezTo>
                <a:cubicBezTo>
                  <a:pt x="590631" y="292458"/>
                  <a:pt x="592763" y="298366"/>
                  <a:pt x="596347" y="303144"/>
                </a:cubicBezTo>
                <a:cubicBezTo>
                  <a:pt x="631762" y="350362"/>
                  <a:pt x="603695" y="309194"/>
                  <a:pt x="626165" y="342900"/>
                </a:cubicBezTo>
                <a:cubicBezTo>
                  <a:pt x="627821" y="347870"/>
                  <a:pt x="628228" y="353450"/>
                  <a:pt x="631134" y="357809"/>
                </a:cubicBezTo>
                <a:cubicBezTo>
                  <a:pt x="635032" y="363657"/>
                  <a:pt x="641469" y="367381"/>
                  <a:pt x="646043" y="372717"/>
                </a:cubicBezTo>
                <a:cubicBezTo>
                  <a:pt x="651433" y="379006"/>
                  <a:pt x="655982" y="385970"/>
                  <a:pt x="660952" y="392596"/>
                </a:cubicBezTo>
                <a:cubicBezTo>
                  <a:pt x="662608" y="402535"/>
                  <a:pt x="662735" y="412854"/>
                  <a:pt x="665921" y="422413"/>
                </a:cubicBezTo>
                <a:cubicBezTo>
                  <a:pt x="669380" y="432792"/>
                  <a:pt x="683848" y="445310"/>
                  <a:pt x="690769" y="452231"/>
                </a:cubicBezTo>
                <a:cubicBezTo>
                  <a:pt x="692426" y="458857"/>
                  <a:pt x="691950" y="466426"/>
                  <a:pt x="695739" y="472109"/>
                </a:cubicBezTo>
                <a:cubicBezTo>
                  <a:pt x="702236" y="481855"/>
                  <a:pt x="712303" y="488674"/>
                  <a:pt x="720586" y="496957"/>
                </a:cubicBezTo>
                <a:cubicBezTo>
                  <a:pt x="725556" y="501927"/>
                  <a:pt x="731278" y="506243"/>
                  <a:pt x="735495" y="511865"/>
                </a:cubicBezTo>
                <a:cubicBezTo>
                  <a:pt x="740465" y="518491"/>
                  <a:pt x="744547" y="525887"/>
                  <a:pt x="750404" y="531744"/>
                </a:cubicBezTo>
                <a:cubicBezTo>
                  <a:pt x="754627" y="535967"/>
                  <a:pt x="760343" y="538370"/>
                  <a:pt x="765313" y="541683"/>
                </a:cubicBezTo>
                <a:cubicBezTo>
                  <a:pt x="789154" y="577443"/>
                  <a:pt x="755395" y="533416"/>
                  <a:pt x="805069" y="566531"/>
                </a:cubicBezTo>
                <a:cubicBezTo>
                  <a:pt x="810039" y="569844"/>
                  <a:pt x="814184" y="575021"/>
                  <a:pt x="819978" y="576470"/>
                </a:cubicBezTo>
                <a:cubicBezTo>
                  <a:pt x="834531" y="580108"/>
                  <a:pt x="849870" y="579214"/>
                  <a:pt x="864704" y="581439"/>
                </a:cubicBezTo>
                <a:cubicBezTo>
                  <a:pt x="1002019" y="602035"/>
                  <a:pt x="815689" y="588236"/>
                  <a:pt x="1083365" y="596348"/>
                </a:cubicBezTo>
                <a:cubicBezTo>
                  <a:pt x="1124778" y="599661"/>
                  <a:pt x="1166098" y="604482"/>
                  <a:pt x="1207604" y="606287"/>
                </a:cubicBezTo>
                <a:cubicBezTo>
                  <a:pt x="1280441" y="609454"/>
                  <a:pt x="1353495" y="606802"/>
                  <a:pt x="1426265" y="611257"/>
                </a:cubicBezTo>
                <a:cubicBezTo>
                  <a:pt x="1435169" y="611802"/>
                  <a:pt x="1442507" y="618849"/>
                  <a:pt x="1451113" y="621196"/>
                </a:cubicBezTo>
                <a:cubicBezTo>
                  <a:pt x="1460834" y="623847"/>
                  <a:pt x="1470991" y="624509"/>
                  <a:pt x="1480930" y="626165"/>
                </a:cubicBezTo>
                <a:cubicBezTo>
                  <a:pt x="1523658" y="654650"/>
                  <a:pt x="1469597" y="620498"/>
                  <a:pt x="1510747" y="641074"/>
                </a:cubicBezTo>
                <a:cubicBezTo>
                  <a:pt x="1516089" y="643745"/>
                  <a:pt x="1520470" y="648050"/>
                  <a:pt x="1525656" y="651013"/>
                </a:cubicBezTo>
                <a:cubicBezTo>
                  <a:pt x="1532088" y="654688"/>
                  <a:pt x="1539686" y="656404"/>
                  <a:pt x="1545534" y="660952"/>
                </a:cubicBezTo>
                <a:cubicBezTo>
                  <a:pt x="1554780" y="668143"/>
                  <a:pt x="1562669" y="676985"/>
                  <a:pt x="1570382" y="685800"/>
                </a:cubicBezTo>
                <a:cubicBezTo>
                  <a:pt x="1574315" y="690295"/>
                  <a:pt x="1580321" y="700709"/>
                  <a:pt x="1580321" y="700709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76">
            <a:extLst>
              <a:ext uri="{FF2B5EF4-FFF2-40B4-BE49-F238E27FC236}">
                <a16:creationId xmlns:a16="http://schemas.microsoft.com/office/drawing/2014/main" id="{2E67ED32-7E9E-D348-18FA-12E50EF007BA}"/>
              </a:ext>
            </a:extLst>
          </p:cNvPr>
          <p:cNvSpPr/>
          <p:nvPr/>
        </p:nvSpPr>
        <p:spPr>
          <a:xfrm>
            <a:off x="5030301" y="5680908"/>
            <a:ext cx="1498919" cy="683720"/>
          </a:xfrm>
          <a:custGeom>
            <a:avLst/>
            <a:gdLst>
              <a:gd name="connsiteX0" fmla="*/ 0 w 1580321"/>
              <a:gd name="connsiteY0" fmla="*/ 0 h 700709"/>
              <a:gd name="connsiteX1" fmla="*/ 24847 w 1580321"/>
              <a:gd name="connsiteY1" fmla="*/ 19878 h 700709"/>
              <a:gd name="connsiteX2" fmla="*/ 29817 w 1580321"/>
              <a:gd name="connsiteY2" fmla="*/ 34787 h 700709"/>
              <a:gd name="connsiteX3" fmla="*/ 59634 w 1580321"/>
              <a:gd name="connsiteY3" fmla="*/ 54665 h 700709"/>
              <a:gd name="connsiteX4" fmla="*/ 74543 w 1580321"/>
              <a:gd name="connsiteY4" fmla="*/ 64604 h 700709"/>
              <a:gd name="connsiteX5" fmla="*/ 104360 w 1580321"/>
              <a:gd name="connsiteY5" fmla="*/ 74544 h 700709"/>
              <a:gd name="connsiteX6" fmla="*/ 129208 w 1580321"/>
              <a:gd name="connsiteY6" fmla="*/ 89452 h 700709"/>
              <a:gd name="connsiteX7" fmla="*/ 144117 w 1580321"/>
              <a:gd name="connsiteY7" fmla="*/ 99391 h 700709"/>
              <a:gd name="connsiteX8" fmla="*/ 159026 w 1580321"/>
              <a:gd name="connsiteY8" fmla="*/ 104361 h 700709"/>
              <a:gd name="connsiteX9" fmla="*/ 173934 w 1580321"/>
              <a:gd name="connsiteY9" fmla="*/ 114300 h 700709"/>
              <a:gd name="connsiteX10" fmla="*/ 238539 w 1580321"/>
              <a:gd name="connsiteY10" fmla="*/ 124239 h 700709"/>
              <a:gd name="connsiteX11" fmla="*/ 253447 w 1580321"/>
              <a:gd name="connsiteY11" fmla="*/ 134178 h 700709"/>
              <a:gd name="connsiteX12" fmla="*/ 283265 w 1580321"/>
              <a:gd name="connsiteY12" fmla="*/ 144117 h 700709"/>
              <a:gd name="connsiteX13" fmla="*/ 327991 w 1580321"/>
              <a:gd name="connsiteY13" fmla="*/ 154057 h 700709"/>
              <a:gd name="connsiteX14" fmla="*/ 397565 w 1580321"/>
              <a:gd name="connsiteY14" fmla="*/ 173935 h 700709"/>
              <a:gd name="connsiteX15" fmla="*/ 417443 w 1580321"/>
              <a:gd name="connsiteY15" fmla="*/ 183874 h 700709"/>
              <a:gd name="connsiteX16" fmla="*/ 432352 w 1580321"/>
              <a:gd name="connsiteY16" fmla="*/ 193813 h 700709"/>
              <a:gd name="connsiteX17" fmla="*/ 447260 w 1580321"/>
              <a:gd name="connsiteY17" fmla="*/ 198783 h 700709"/>
              <a:gd name="connsiteX18" fmla="*/ 477078 w 1580321"/>
              <a:gd name="connsiteY18" fmla="*/ 213691 h 700709"/>
              <a:gd name="connsiteX19" fmla="*/ 531743 w 1580321"/>
              <a:gd name="connsiteY19" fmla="*/ 248478 h 700709"/>
              <a:gd name="connsiteX20" fmla="*/ 551621 w 1580321"/>
              <a:gd name="connsiteY20" fmla="*/ 258417 h 700709"/>
              <a:gd name="connsiteX21" fmla="*/ 566530 w 1580321"/>
              <a:gd name="connsiteY21" fmla="*/ 273326 h 700709"/>
              <a:gd name="connsiteX22" fmla="*/ 586408 w 1580321"/>
              <a:gd name="connsiteY22" fmla="*/ 288235 h 700709"/>
              <a:gd name="connsiteX23" fmla="*/ 596347 w 1580321"/>
              <a:gd name="connsiteY23" fmla="*/ 303144 h 700709"/>
              <a:gd name="connsiteX24" fmla="*/ 626165 w 1580321"/>
              <a:gd name="connsiteY24" fmla="*/ 342900 h 700709"/>
              <a:gd name="connsiteX25" fmla="*/ 631134 w 1580321"/>
              <a:gd name="connsiteY25" fmla="*/ 357809 h 700709"/>
              <a:gd name="connsiteX26" fmla="*/ 646043 w 1580321"/>
              <a:gd name="connsiteY26" fmla="*/ 372717 h 700709"/>
              <a:gd name="connsiteX27" fmla="*/ 660952 w 1580321"/>
              <a:gd name="connsiteY27" fmla="*/ 392596 h 700709"/>
              <a:gd name="connsiteX28" fmla="*/ 665921 w 1580321"/>
              <a:gd name="connsiteY28" fmla="*/ 422413 h 700709"/>
              <a:gd name="connsiteX29" fmla="*/ 690769 w 1580321"/>
              <a:gd name="connsiteY29" fmla="*/ 452231 h 700709"/>
              <a:gd name="connsiteX30" fmla="*/ 695739 w 1580321"/>
              <a:gd name="connsiteY30" fmla="*/ 472109 h 700709"/>
              <a:gd name="connsiteX31" fmla="*/ 720586 w 1580321"/>
              <a:gd name="connsiteY31" fmla="*/ 496957 h 700709"/>
              <a:gd name="connsiteX32" fmla="*/ 735495 w 1580321"/>
              <a:gd name="connsiteY32" fmla="*/ 511865 h 700709"/>
              <a:gd name="connsiteX33" fmla="*/ 750404 w 1580321"/>
              <a:gd name="connsiteY33" fmla="*/ 531744 h 700709"/>
              <a:gd name="connsiteX34" fmla="*/ 765313 w 1580321"/>
              <a:gd name="connsiteY34" fmla="*/ 541683 h 700709"/>
              <a:gd name="connsiteX35" fmla="*/ 805069 w 1580321"/>
              <a:gd name="connsiteY35" fmla="*/ 566531 h 700709"/>
              <a:gd name="connsiteX36" fmla="*/ 819978 w 1580321"/>
              <a:gd name="connsiteY36" fmla="*/ 576470 h 700709"/>
              <a:gd name="connsiteX37" fmla="*/ 864704 w 1580321"/>
              <a:gd name="connsiteY37" fmla="*/ 581439 h 700709"/>
              <a:gd name="connsiteX38" fmla="*/ 1083365 w 1580321"/>
              <a:gd name="connsiteY38" fmla="*/ 596348 h 700709"/>
              <a:gd name="connsiteX39" fmla="*/ 1207604 w 1580321"/>
              <a:gd name="connsiteY39" fmla="*/ 606287 h 700709"/>
              <a:gd name="connsiteX40" fmla="*/ 1426265 w 1580321"/>
              <a:gd name="connsiteY40" fmla="*/ 611257 h 700709"/>
              <a:gd name="connsiteX41" fmla="*/ 1451113 w 1580321"/>
              <a:gd name="connsiteY41" fmla="*/ 621196 h 700709"/>
              <a:gd name="connsiteX42" fmla="*/ 1480930 w 1580321"/>
              <a:gd name="connsiteY42" fmla="*/ 626165 h 700709"/>
              <a:gd name="connsiteX43" fmla="*/ 1510747 w 1580321"/>
              <a:gd name="connsiteY43" fmla="*/ 641074 h 700709"/>
              <a:gd name="connsiteX44" fmla="*/ 1525656 w 1580321"/>
              <a:gd name="connsiteY44" fmla="*/ 651013 h 700709"/>
              <a:gd name="connsiteX45" fmla="*/ 1545534 w 1580321"/>
              <a:gd name="connsiteY45" fmla="*/ 660952 h 700709"/>
              <a:gd name="connsiteX46" fmla="*/ 1570382 w 1580321"/>
              <a:gd name="connsiteY46" fmla="*/ 685800 h 700709"/>
              <a:gd name="connsiteX47" fmla="*/ 1580321 w 1580321"/>
              <a:gd name="connsiteY47" fmla="*/ 700709 h 70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80321" h="700709">
                <a:moveTo>
                  <a:pt x="0" y="0"/>
                </a:moveTo>
                <a:cubicBezTo>
                  <a:pt x="8282" y="6626"/>
                  <a:pt x="17944" y="11825"/>
                  <a:pt x="24847" y="19878"/>
                </a:cubicBezTo>
                <a:cubicBezTo>
                  <a:pt x="28256" y="23855"/>
                  <a:pt x="26911" y="30428"/>
                  <a:pt x="29817" y="34787"/>
                </a:cubicBezTo>
                <a:cubicBezTo>
                  <a:pt x="40453" y="50741"/>
                  <a:pt x="44003" y="49455"/>
                  <a:pt x="59634" y="54665"/>
                </a:cubicBezTo>
                <a:cubicBezTo>
                  <a:pt x="64604" y="57978"/>
                  <a:pt x="69085" y="62178"/>
                  <a:pt x="74543" y="64604"/>
                </a:cubicBezTo>
                <a:cubicBezTo>
                  <a:pt x="84117" y="68859"/>
                  <a:pt x="104360" y="74544"/>
                  <a:pt x="104360" y="74544"/>
                </a:cubicBezTo>
                <a:cubicBezTo>
                  <a:pt x="123776" y="93958"/>
                  <a:pt x="103403" y="76550"/>
                  <a:pt x="129208" y="89452"/>
                </a:cubicBezTo>
                <a:cubicBezTo>
                  <a:pt x="134550" y="92123"/>
                  <a:pt x="138775" y="96720"/>
                  <a:pt x="144117" y="99391"/>
                </a:cubicBezTo>
                <a:cubicBezTo>
                  <a:pt x="148802" y="101734"/>
                  <a:pt x="154341" y="102018"/>
                  <a:pt x="159026" y="104361"/>
                </a:cubicBezTo>
                <a:cubicBezTo>
                  <a:pt x="164368" y="107032"/>
                  <a:pt x="168444" y="111947"/>
                  <a:pt x="173934" y="114300"/>
                </a:cubicBezTo>
                <a:cubicBezTo>
                  <a:pt x="189000" y="120757"/>
                  <a:pt x="229555" y="123241"/>
                  <a:pt x="238539" y="124239"/>
                </a:cubicBezTo>
                <a:cubicBezTo>
                  <a:pt x="243508" y="127552"/>
                  <a:pt x="247989" y="131752"/>
                  <a:pt x="253447" y="134178"/>
                </a:cubicBezTo>
                <a:cubicBezTo>
                  <a:pt x="263021" y="138433"/>
                  <a:pt x="273157" y="141360"/>
                  <a:pt x="283265" y="144117"/>
                </a:cubicBezTo>
                <a:cubicBezTo>
                  <a:pt x="335278" y="158303"/>
                  <a:pt x="283368" y="140670"/>
                  <a:pt x="327991" y="154057"/>
                </a:cubicBezTo>
                <a:cubicBezTo>
                  <a:pt x="399267" y="175440"/>
                  <a:pt x="310484" y="152165"/>
                  <a:pt x="397565" y="173935"/>
                </a:cubicBezTo>
                <a:cubicBezTo>
                  <a:pt x="404191" y="177248"/>
                  <a:pt x="411011" y="180199"/>
                  <a:pt x="417443" y="183874"/>
                </a:cubicBezTo>
                <a:cubicBezTo>
                  <a:pt x="422629" y="186837"/>
                  <a:pt x="427010" y="191142"/>
                  <a:pt x="432352" y="193813"/>
                </a:cubicBezTo>
                <a:cubicBezTo>
                  <a:pt x="437037" y="196156"/>
                  <a:pt x="442575" y="196440"/>
                  <a:pt x="447260" y="198783"/>
                </a:cubicBezTo>
                <a:cubicBezTo>
                  <a:pt x="485784" y="218046"/>
                  <a:pt x="439614" y="201205"/>
                  <a:pt x="477078" y="213691"/>
                </a:cubicBezTo>
                <a:cubicBezTo>
                  <a:pt x="502463" y="239077"/>
                  <a:pt x="485700" y="225457"/>
                  <a:pt x="531743" y="248478"/>
                </a:cubicBezTo>
                <a:cubicBezTo>
                  <a:pt x="538369" y="251791"/>
                  <a:pt x="546383" y="253179"/>
                  <a:pt x="551621" y="258417"/>
                </a:cubicBezTo>
                <a:cubicBezTo>
                  <a:pt x="556591" y="263387"/>
                  <a:pt x="561194" y="268752"/>
                  <a:pt x="566530" y="273326"/>
                </a:cubicBezTo>
                <a:cubicBezTo>
                  <a:pt x="572819" y="278716"/>
                  <a:pt x="580551" y="282378"/>
                  <a:pt x="586408" y="288235"/>
                </a:cubicBezTo>
                <a:cubicBezTo>
                  <a:pt x="590631" y="292458"/>
                  <a:pt x="592763" y="298366"/>
                  <a:pt x="596347" y="303144"/>
                </a:cubicBezTo>
                <a:cubicBezTo>
                  <a:pt x="631762" y="350362"/>
                  <a:pt x="603695" y="309194"/>
                  <a:pt x="626165" y="342900"/>
                </a:cubicBezTo>
                <a:cubicBezTo>
                  <a:pt x="627821" y="347870"/>
                  <a:pt x="628228" y="353450"/>
                  <a:pt x="631134" y="357809"/>
                </a:cubicBezTo>
                <a:cubicBezTo>
                  <a:pt x="635032" y="363657"/>
                  <a:pt x="641469" y="367381"/>
                  <a:pt x="646043" y="372717"/>
                </a:cubicBezTo>
                <a:cubicBezTo>
                  <a:pt x="651433" y="379006"/>
                  <a:pt x="655982" y="385970"/>
                  <a:pt x="660952" y="392596"/>
                </a:cubicBezTo>
                <a:cubicBezTo>
                  <a:pt x="662608" y="402535"/>
                  <a:pt x="662735" y="412854"/>
                  <a:pt x="665921" y="422413"/>
                </a:cubicBezTo>
                <a:cubicBezTo>
                  <a:pt x="669380" y="432792"/>
                  <a:pt x="683848" y="445310"/>
                  <a:pt x="690769" y="452231"/>
                </a:cubicBezTo>
                <a:cubicBezTo>
                  <a:pt x="692426" y="458857"/>
                  <a:pt x="691950" y="466426"/>
                  <a:pt x="695739" y="472109"/>
                </a:cubicBezTo>
                <a:cubicBezTo>
                  <a:pt x="702236" y="481855"/>
                  <a:pt x="712303" y="488674"/>
                  <a:pt x="720586" y="496957"/>
                </a:cubicBezTo>
                <a:cubicBezTo>
                  <a:pt x="725556" y="501927"/>
                  <a:pt x="731278" y="506243"/>
                  <a:pt x="735495" y="511865"/>
                </a:cubicBezTo>
                <a:cubicBezTo>
                  <a:pt x="740465" y="518491"/>
                  <a:pt x="744547" y="525887"/>
                  <a:pt x="750404" y="531744"/>
                </a:cubicBezTo>
                <a:cubicBezTo>
                  <a:pt x="754627" y="535967"/>
                  <a:pt x="760343" y="538370"/>
                  <a:pt x="765313" y="541683"/>
                </a:cubicBezTo>
                <a:cubicBezTo>
                  <a:pt x="789154" y="577443"/>
                  <a:pt x="755395" y="533416"/>
                  <a:pt x="805069" y="566531"/>
                </a:cubicBezTo>
                <a:cubicBezTo>
                  <a:pt x="810039" y="569844"/>
                  <a:pt x="814184" y="575021"/>
                  <a:pt x="819978" y="576470"/>
                </a:cubicBezTo>
                <a:cubicBezTo>
                  <a:pt x="834531" y="580108"/>
                  <a:pt x="849870" y="579214"/>
                  <a:pt x="864704" y="581439"/>
                </a:cubicBezTo>
                <a:cubicBezTo>
                  <a:pt x="1002019" y="602035"/>
                  <a:pt x="815689" y="588236"/>
                  <a:pt x="1083365" y="596348"/>
                </a:cubicBezTo>
                <a:cubicBezTo>
                  <a:pt x="1124778" y="599661"/>
                  <a:pt x="1166098" y="604482"/>
                  <a:pt x="1207604" y="606287"/>
                </a:cubicBezTo>
                <a:cubicBezTo>
                  <a:pt x="1280441" y="609454"/>
                  <a:pt x="1353495" y="606802"/>
                  <a:pt x="1426265" y="611257"/>
                </a:cubicBezTo>
                <a:cubicBezTo>
                  <a:pt x="1435169" y="611802"/>
                  <a:pt x="1442507" y="618849"/>
                  <a:pt x="1451113" y="621196"/>
                </a:cubicBezTo>
                <a:cubicBezTo>
                  <a:pt x="1460834" y="623847"/>
                  <a:pt x="1470991" y="624509"/>
                  <a:pt x="1480930" y="626165"/>
                </a:cubicBezTo>
                <a:cubicBezTo>
                  <a:pt x="1523658" y="654650"/>
                  <a:pt x="1469597" y="620498"/>
                  <a:pt x="1510747" y="641074"/>
                </a:cubicBezTo>
                <a:cubicBezTo>
                  <a:pt x="1516089" y="643745"/>
                  <a:pt x="1520470" y="648050"/>
                  <a:pt x="1525656" y="651013"/>
                </a:cubicBezTo>
                <a:cubicBezTo>
                  <a:pt x="1532088" y="654688"/>
                  <a:pt x="1539686" y="656404"/>
                  <a:pt x="1545534" y="660952"/>
                </a:cubicBezTo>
                <a:cubicBezTo>
                  <a:pt x="1554780" y="668143"/>
                  <a:pt x="1562669" y="676985"/>
                  <a:pt x="1570382" y="685800"/>
                </a:cubicBezTo>
                <a:cubicBezTo>
                  <a:pt x="1574315" y="690295"/>
                  <a:pt x="1580321" y="700709"/>
                  <a:pt x="1580321" y="700709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98">
            <a:extLst>
              <a:ext uri="{FF2B5EF4-FFF2-40B4-BE49-F238E27FC236}">
                <a16:creationId xmlns:a16="http://schemas.microsoft.com/office/drawing/2014/main" id="{FE78FC5C-274B-BDED-F1EC-287BF7BCCBC3}"/>
              </a:ext>
            </a:extLst>
          </p:cNvPr>
          <p:cNvSpPr/>
          <p:nvPr/>
        </p:nvSpPr>
        <p:spPr>
          <a:xfrm rot="5400000">
            <a:off x="4617808" y="4988318"/>
            <a:ext cx="337061" cy="168860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row: Right 99">
            <a:extLst>
              <a:ext uri="{FF2B5EF4-FFF2-40B4-BE49-F238E27FC236}">
                <a16:creationId xmlns:a16="http://schemas.microsoft.com/office/drawing/2014/main" id="{C884EB0D-AC74-4867-D940-33012771E95B}"/>
              </a:ext>
            </a:extLst>
          </p:cNvPr>
          <p:cNvSpPr/>
          <p:nvPr/>
        </p:nvSpPr>
        <p:spPr>
          <a:xfrm rot="5400000">
            <a:off x="4832504" y="5410540"/>
            <a:ext cx="337061" cy="168860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Right 100">
            <a:extLst>
              <a:ext uri="{FF2B5EF4-FFF2-40B4-BE49-F238E27FC236}">
                <a16:creationId xmlns:a16="http://schemas.microsoft.com/office/drawing/2014/main" id="{35932B22-B7A2-45BA-01FB-BFF51242BA0E}"/>
              </a:ext>
            </a:extLst>
          </p:cNvPr>
          <p:cNvSpPr/>
          <p:nvPr/>
        </p:nvSpPr>
        <p:spPr>
          <a:xfrm rot="16200000">
            <a:off x="5389764" y="6000614"/>
            <a:ext cx="337061" cy="168860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row: Right 101">
            <a:extLst>
              <a:ext uri="{FF2B5EF4-FFF2-40B4-BE49-F238E27FC236}">
                <a16:creationId xmlns:a16="http://schemas.microsoft.com/office/drawing/2014/main" id="{64BAF9D5-1E9B-A9AE-673A-1A206CFF17EA}"/>
              </a:ext>
            </a:extLst>
          </p:cNvPr>
          <p:cNvSpPr/>
          <p:nvPr/>
        </p:nvSpPr>
        <p:spPr>
          <a:xfrm rot="16200000">
            <a:off x="6363253" y="6452773"/>
            <a:ext cx="337061" cy="168860"/>
          </a:xfrm>
          <a:prstGeom prst="rightArrow">
            <a:avLst>
              <a:gd name="adj1" fmla="val 50000"/>
              <a:gd name="adj2" fmla="val 87223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73">
            <a:extLst>
              <a:ext uri="{FF2B5EF4-FFF2-40B4-BE49-F238E27FC236}">
                <a16:creationId xmlns:a16="http://schemas.microsoft.com/office/drawing/2014/main" id="{C90C54D8-5038-73DE-5E25-3FC97AF58EAC}"/>
              </a:ext>
            </a:extLst>
          </p:cNvPr>
          <p:cNvSpPr/>
          <p:nvPr/>
        </p:nvSpPr>
        <p:spPr>
          <a:xfrm>
            <a:off x="5558294" y="5270168"/>
            <a:ext cx="830847" cy="659323"/>
          </a:xfrm>
          <a:custGeom>
            <a:avLst/>
            <a:gdLst>
              <a:gd name="connsiteX0" fmla="*/ 0 w 1580321"/>
              <a:gd name="connsiteY0" fmla="*/ 0 h 700709"/>
              <a:gd name="connsiteX1" fmla="*/ 24847 w 1580321"/>
              <a:gd name="connsiteY1" fmla="*/ 19878 h 700709"/>
              <a:gd name="connsiteX2" fmla="*/ 29817 w 1580321"/>
              <a:gd name="connsiteY2" fmla="*/ 34787 h 700709"/>
              <a:gd name="connsiteX3" fmla="*/ 59634 w 1580321"/>
              <a:gd name="connsiteY3" fmla="*/ 54665 h 700709"/>
              <a:gd name="connsiteX4" fmla="*/ 74543 w 1580321"/>
              <a:gd name="connsiteY4" fmla="*/ 64604 h 700709"/>
              <a:gd name="connsiteX5" fmla="*/ 104360 w 1580321"/>
              <a:gd name="connsiteY5" fmla="*/ 74544 h 700709"/>
              <a:gd name="connsiteX6" fmla="*/ 129208 w 1580321"/>
              <a:gd name="connsiteY6" fmla="*/ 89452 h 700709"/>
              <a:gd name="connsiteX7" fmla="*/ 144117 w 1580321"/>
              <a:gd name="connsiteY7" fmla="*/ 99391 h 700709"/>
              <a:gd name="connsiteX8" fmla="*/ 159026 w 1580321"/>
              <a:gd name="connsiteY8" fmla="*/ 104361 h 700709"/>
              <a:gd name="connsiteX9" fmla="*/ 173934 w 1580321"/>
              <a:gd name="connsiteY9" fmla="*/ 114300 h 700709"/>
              <a:gd name="connsiteX10" fmla="*/ 238539 w 1580321"/>
              <a:gd name="connsiteY10" fmla="*/ 124239 h 700709"/>
              <a:gd name="connsiteX11" fmla="*/ 253447 w 1580321"/>
              <a:gd name="connsiteY11" fmla="*/ 134178 h 700709"/>
              <a:gd name="connsiteX12" fmla="*/ 283265 w 1580321"/>
              <a:gd name="connsiteY12" fmla="*/ 144117 h 700709"/>
              <a:gd name="connsiteX13" fmla="*/ 327991 w 1580321"/>
              <a:gd name="connsiteY13" fmla="*/ 154057 h 700709"/>
              <a:gd name="connsiteX14" fmla="*/ 397565 w 1580321"/>
              <a:gd name="connsiteY14" fmla="*/ 173935 h 700709"/>
              <a:gd name="connsiteX15" fmla="*/ 417443 w 1580321"/>
              <a:gd name="connsiteY15" fmla="*/ 183874 h 700709"/>
              <a:gd name="connsiteX16" fmla="*/ 432352 w 1580321"/>
              <a:gd name="connsiteY16" fmla="*/ 193813 h 700709"/>
              <a:gd name="connsiteX17" fmla="*/ 447260 w 1580321"/>
              <a:gd name="connsiteY17" fmla="*/ 198783 h 700709"/>
              <a:gd name="connsiteX18" fmla="*/ 477078 w 1580321"/>
              <a:gd name="connsiteY18" fmla="*/ 213691 h 700709"/>
              <a:gd name="connsiteX19" fmla="*/ 531743 w 1580321"/>
              <a:gd name="connsiteY19" fmla="*/ 248478 h 700709"/>
              <a:gd name="connsiteX20" fmla="*/ 551621 w 1580321"/>
              <a:gd name="connsiteY20" fmla="*/ 258417 h 700709"/>
              <a:gd name="connsiteX21" fmla="*/ 566530 w 1580321"/>
              <a:gd name="connsiteY21" fmla="*/ 273326 h 700709"/>
              <a:gd name="connsiteX22" fmla="*/ 586408 w 1580321"/>
              <a:gd name="connsiteY22" fmla="*/ 288235 h 700709"/>
              <a:gd name="connsiteX23" fmla="*/ 596347 w 1580321"/>
              <a:gd name="connsiteY23" fmla="*/ 303144 h 700709"/>
              <a:gd name="connsiteX24" fmla="*/ 626165 w 1580321"/>
              <a:gd name="connsiteY24" fmla="*/ 342900 h 700709"/>
              <a:gd name="connsiteX25" fmla="*/ 631134 w 1580321"/>
              <a:gd name="connsiteY25" fmla="*/ 357809 h 700709"/>
              <a:gd name="connsiteX26" fmla="*/ 646043 w 1580321"/>
              <a:gd name="connsiteY26" fmla="*/ 372717 h 700709"/>
              <a:gd name="connsiteX27" fmla="*/ 660952 w 1580321"/>
              <a:gd name="connsiteY27" fmla="*/ 392596 h 700709"/>
              <a:gd name="connsiteX28" fmla="*/ 665921 w 1580321"/>
              <a:gd name="connsiteY28" fmla="*/ 422413 h 700709"/>
              <a:gd name="connsiteX29" fmla="*/ 690769 w 1580321"/>
              <a:gd name="connsiteY29" fmla="*/ 452231 h 700709"/>
              <a:gd name="connsiteX30" fmla="*/ 695739 w 1580321"/>
              <a:gd name="connsiteY30" fmla="*/ 472109 h 700709"/>
              <a:gd name="connsiteX31" fmla="*/ 720586 w 1580321"/>
              <a:gd name="connsiteY31" fmla="*/ 496957 h 700709"/>
              <a:gd name="connsiteX32" fmla="*/ 735495 w 1580321"/>
              <a:gd name="connsiteY32" fmla="*/ 511865 h 700709"/>
              <a:gd name="connsiteX33" fmla="*/ 750404 w 1580321"/>
              <a:gd name="connsiteY33" fmla="*/ 531744 h 700709"/>
              <a:gd name="connsiteX34" fmla="*/ 765313 w 1580321"/>
              <a:gd name="connsiteY34" fmla="*/ 541683 h 700709"/>
              <a:gd name="connsiteX35" fmla="*/ 805069 w 1580321"/>
              <a:gd name="connsiteY35" fmla="*/ 566531 h 700709"/>
              <a:gd name="connsiteX36" fmla="*/ 819978 w 1580321"/>
              <a:gd name="connsiteY36" fmla="*/ 576470 h 700709"/>
              <a:gd name="connsiteX37" fmla="*/ 864704 w 1580321"/>
              <a:gd name="connsiteY37" fmla="*/ 581439 h 700709"/>
              <a:gd name="connsiteX38" fmla="*/ 1083365 w 1580321"/>
              <a:gd name="connsiteY38" fmla="*/ 596348 h 700709"/>
              <a:gd name="connsiteX39" fmla="*/ 1207604 w 1580321"/>
              <a:gd name="connsiteY39" fmla="*/ 606287 h 700709"/>
              <a:gd name="connsiteX40" fmla="*/ 1426265 w 1580321"/>
              <a:gd name="connsiteY40" fmla="*/ 611257 h 700709"/>
              <a:gd name="connsiteX41" fmla="*/ 1451113 w 1580321"/>
              <a:gd name="connsiteY41" fmla="*/ 621196 h 700709"/>
              <a:gd name="connsiteX42" fmla="*/ 1480930 w 1580321"/>
              <a:gd name="connsiteY42" fmla="*/ 626165 h 700709"/>
              <a:gd name="connsiteX43" fmla="*/ 1510747 w 1580321"/>
              <a:gd name="connsiteY43" fmla="*/ 641074 h 700709"/>
              <a:gd name="connsiteX44" fmla="*/ 1525656 w 1580321"/>
              <a:gd name="connsiteY44" fmla="*/ 651013 h 700709"/>
              <a:gd name="connsiteX45" fmla="*/ 1545534 w 1580321"/>
              <a:gd name="connsiteY45" fmla="*/ 660952 h 700709"/>
              <a:gd name="connsiteX46" fmla="*/ 1570382 w 1580321"/>
              <a:gd name="connsiteY46" fmla="*/ 685800 h 700709"/>
              <a:gd name="connsiteX47" fmla="*/ 1580321 w 1580321"/>
              <a:gd name="connsiteY47" fmla="*/ 700709 h 70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80321" h="700709">
                <a:moveTo>
                  <a:pt x="0" y="0"/>
                </a:moveTo>
                <a:cubicBezTo>
                  <a:pt x="8282" y="6626"/>
                  <a:pt x="17944" y="11825"/>
                  <a:pt x="24847" y="19878"/>
                </a:cubicBezTo>
                <a:cubicBezTo>
                  <a:pt x="28256" y="23855"/>
                  <a:pt x="26911" y="30428"/>
                  <a:pt x="29817" y="34787"/>
                </a:cubicBezTo>
                <a:cubicBezTo>
                  <a:pt x="40453" y="50741"/>
                  <a:pt x="44003" y="49455"/>
                  <a:pt x="59634" y="54665"/>
                </a:cubicBezTo>
                <a:cubicBezTo>
                  <a:pt x="64604" y="57978"/>
                  <a:pt x="69085" y="62178"/>
                  <a:pt x="74543" y="64604"/>
                </a:cubicBezTo>
                <a:cubicBezTo>
                  <a:pt x="84117" y="68859"/>
                  <a:pt x="104360" y="74544"/>
                  <a:pt x="104360" y="74544"/>
                </a:cubicBezTo>
                <a:cubicBezTo>
                  <a:pt x="123776" y="93958"/>
                  <a:pt x="103403" y="76550"/>
                  <a:pt x="129208" y="89452"/>
                </a:cubicBezTo>
                <a:cubicBezTo>
                  <a:pt x="134550" y="92123"/>
                  <a:pt x="138775" y="96720"/>
                  <a:pt x="144117" y="99391"/>
                </a:cubicBezTo>
                <a:cubicBezTo>
                  <a:pt x="148802" y="101734"/>
                  <a:pt x="154341" y="102018"/>
                  <a:pt x="159026" y="104361"/>
                </a:cubicBezTo>
                <a:cubicBezTo>
                  <a:pt x="164368" y="107032"/>
                  <a:pt x="168444" y="111947"/>
                  <a:pt x="173934" y="114300"/>
                </a:cubicBezTo>
                <a:cubicBezTo>
                  <a:pt x="189000" y="120757"/>
                  <a:pt x="229555" y="123241"/>
                  <a:pt x="238539" y="124239"/>
                </a:cubicBezTo>
                <a:cubicBezTo>
                  <a:pt x="243508" y="127552"/>
                  <a:pt x="247989" y="131752"/>
                  <a:pt x="253447" y="134178"/>
                </a:cubicBezTo>
                <a:cubicBezTo>
                  <a:pt x="263021" y="138433"/>
                  <a:pt x="273157" y="141360"/>
                  <a:pt x="283265" y="144117"/>
                </a:cubicBezTo>
                <a:cubicBezTo>
                  <a:pt x="335278" y="158303"/>
                  <a:pt x="283368" y="140670"/>
                  <a:pt x="327991" y="154057"/>
                </a:cubicBezTo>
                <a:cubicBezTo>
                  <a:pt x="399267" y="175440"/>
                  <a:pt x="310484" y="152165"/>
                  <a:pt x="397565" y="173935"/>
                </a:cubicBezTo>
                <a:cubicBezTo>
                  <a:pt x="404191" y="177248"/>
                  <a:pt x="411011" y="180199"/>
                  <a:pt x="417443" y="183874"/>
                </a:cubicBezTo>
                <a:cubicBezTo>
                  <a:pt x="422629" y="186837"/>
                  <a:pt x="427010" y="191142"/>
                  <a:pt x="432352" y="193813"/>
                </a:cubicBezTo>
                <a:cubicBezTo>
                  <a:pt x="437037" y="196156"/>
                  <a:pt x="442575" y="196440"/>
                  <a:pt x="447260" y="198783"/>
                </a:cubicBezTo>
                <a:cubicBezTo>
                  <a:pt x="485784" y="218046"/>
                  <a:pt x="439614" y="201205"/>
                  <a:pt x="477078" y="213691"/>
                </a:cubicBezTo>
                <a:cubicBezTo>
                  <a:pt x="502463" y="239077"/>
                  <a:pt x="485700" y="225457"/>
                  <a:pt x="531743" y="248478"/>
                </a:cubicBezTo>
                <a:cubicBezTo>
                  <a:pt x="538369" y="251791"/>
                  <a:pt x="546383" y="253179"/>
                  <a:pt x="551621" y="258417"/>
                </a:cubicBezTo>
                <a:cubicBezTo>
                  <a:pt x="556591" y="263387"/>
                  <a:pt x="561194" y="268752"/>
                  <a:pt x="566530" y="273326"/>
                </a:cubicBezTo>
                <a:cubicBezTo>
                  <a:pt x="572819" y="278716"/>
                  <a:pt x="580551" y="282378"/>
                  <a:pt x="586408" y="288235"/>
                </a:cubicBezTo>
                <a:cubicBezTo>
                  <a:pt x="590631" y="292458"/>
                  <a:pt x="592763" y="298366"/>
                  <a:pt x="596347" y="303144"/>
                </a:cubicBezTo>
                <a:cubicBezTo>
                  <a:pt x="631762" y="350362"/>
                  <a:pt x="603695" y="309194"/>
                  <a:pt x="626165" y="342900"/>
                </a:cubicBezTo>
                <a:cubicBezTo>
                  <a:pt x="627821" y="347870"/>
                  <a:pt x="628228" y="353450"/>
                  <a:pt x="631134" y="357809"/>
                </a:cubicBezTo>
                <a:cubicBezTo>
                  <a:pt x="635032" y="363657"/>
                  <a:pt x="641469" y="367381"/>
                  <a:pt x="646043" y="372717"/>
                </a:cubicBezTo>
                <a:cubicBezTo>
                  <a:pt x="651433" y="379006"/>
                  <a:pt x="655982" y="385970"/>
                  <a:pt x="660952" y="392596"/>
                </a:cubicBezTo>
                <a:cubicBezTo>
                  <a:pt x="662608" y="402535"/>
                  <a:pt x="662735" y="412854"/>
                  <a:pt x="665921" y="422413"/>
                </a:cubicBezTo>
                <a:cubicBezTo>
                  <a:pt x="669380" y="432792"/>
                  <a:pt x="683848" y="445310"/>
                  <a:pt x="690769" y="452231"/>
                </a:cubicBezTo>
                <a:cubicBezTo>
                  <a:pt x="692426" y="458857"/>
                  <a:pt x="691950" y="466426"/>
                  <a:pt x="695739" y="472109"/>
                </a:cubicBezTo>
                <a:cubicBezTo>
                  <a:pt x="702236" y="481855"/>
                  <a:pt x="712303" y="488674"/>
                  <a:pt x="720586" y="496957"/>
                </a:cubicBezTo>
                <a:cubicBezTo>
                  <a:pt x="725556" y="501927"/>
                  <a:pt x="731278" y="506243"/>
                  <a:pt x="735495" y="511865"/>
                </a:cubicBezTo>
                <a:cubicBezTo>
                  <a:pt x="740465" y="518491"/>
                  <a:pt x="744547" y="525887"/>
                  <a:pt x="750404" y="531744"/>
                </a:cubicBezTo>
                <a:cubicBezTo>
                  <a:pt x="754627" y="535967"/>
                  <a:pt x="760343" y="538370"/>
                  <a:pt x="765313" y="541683"/>
                </a:cubicBezTo>
                <a:cubicBezTo>
                  <a:pt x="789154" y="577443"/>
                  <a:pt x="755395" y="533416"/>
                  <a:pt x="805069" y="566531"/>
                </a:cubicBezTo>
                <a:cubicBezTo>
                  <a:pt x="810039" y="569844"/>
                  <a:pt x="814184" y="575021"/>
                  <a:pt x="819978" y="576470"/>
                </a:cubicBezTo>
                <a:cubicBezTo>
                  <a:pt x="834531" y="580108"/>
                  <a:pt x="849870" y="579214"/>
                  <a:pt x="864704" y="581439"/>
                </a:cubicBezTo>
                <a:cubicBezTo>
                  <a:pt x="1002019" y="602035"/>
                  <a:pt x="815689" y="588236"/>
                  <a:pt x="1083365" y="596348"/>
                </a:cubicBezTo>
                <a:cubicBezTo>
                  <a:pt x="1124778" y="599661"/>
                  <a:pt x="1166098" y="604482"/>
                  <a:pt x="1207604" y="606287"/>
                </a:cubicBezTo>
                <a:cubicBezTo>
                  <a:pt x="1280441" y="609454"/>
                  <a:pt x="1353495" y="606802"/>
                  <a:pt x="1426265" y="611257"/>
                </a:cubicBezTo>
                <a:cubicBezTo>
                  <a:pt x="1435169" y="611802"/>
                  <a:pt x="1442507" y="618849"/>
                  <a:pt x="1451113" y="621196"/>
                </a:cubicBezTo>
                <a:cubicBezTo>
                  <a:pt x="1460834" y="623847"/>
                  <a:pt x="1470991" y="624509"/>
                  <a:pt x="1480930" y="626165"/>
                </a:cubicBezTo>
                <a:cubicBezTo>
                  <a:pt x="1523658" y="654650"/>
                  <a:pt x="1469597" y="620498"/>
                  <a:pt x="1510747" y="641074"/>
                </a:cubicBezTo>
                <a:cubicBezTo>
                  <a:pt x="1516089" y="643745"/>
                  <a:pt x="1520470" y="648050"/>
                  <a:pt x="1525656" y="651013"/>
                </a:cubicBezTo>
                <a:cubicBezTo>
                  <a:pt x="1532088" y="654688"/>
                  <a:pt x="1539686" y="656404"/>
                  <a:pt x="1545534" y="660952"/>
                </a:cubicBezTo>
                <a:cubicBezTo>
                  <a:pt x="1554780" y="668143"/>
                  <a:pt x="1562669" y="676985"/>
                  <a:pt x="1570382" y="685800"/>
                </a:cubicBezTo>
                <a:cubicBezTo>
                  <a:pt x="1574315" y="690295"/>
                  <a:pt x="1580321" y="700709"/>
                  <a:pt x="1580321" y="700709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7DB48-2B0B-5CB3-B4DC-F7BDED1F1C3B}"/>
              </a:ext>
            </a:extLst>
          </p:cNvPr>
          <p:cNvCxnSpPr>
            <a:cxnSpLocks/>
          </p:cNvCxnSpPr>
          <p:nvPr/>
        </p:nvCxnSpPr>
        <p:spPr>
          <a:xfrm>
            <a:off x="6385676" y="5947390"/>
            <a:ext cx="0" cy="320040"/>
          </a:xfrm>
          <a:prstGeom prst="straightConnector1">
            <a:avLst/>
          </a:prstGeom>
          <a:ln w="60325">
            <a:solidFill>
              <a:srgbClr val="FF0000"/>
            </a:solidFill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E66BF89-01CF-34CB-1070-E92EBEEEA525}"/>
              </a:ext>
            </a:extLst>
          </p:cNvPr>
          <p:cNvSpPr/>
          <p:nvPr/>
        </p:nvSpPr>
        <p:spPr>
          <a:xfrm>
            <a:off x="4029455" y="3921849"/>
            <a:ext cx="4069512" cy="67710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ROS</a:t>
            </a:r>
            <a:endParaRPr lang="en-US" b="1" dirty="0"/>
          </a:p>
          <a:p>
            <a:pPr algn="ctr"/>
            <a:r>
              <a:rPr lang="en-US" dirty="0"/>
              <a:t>group messages with close sampling time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EE04F59A-69BF-B215-632E-8DC752EE29A2}"/>
              </a:ext>
            </a:extLst>
          </p:cNvPr>
          <p:cNvSpPr/>
          <p:nvPr/>
        </p:nvSpPr>
        <p:spPr>
          <a:xfrm>
            <a:off x="5578748" y="6034961"/>
            <a:ext cx="970926" cy="43292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delay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4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59"/>
    </mc:Choice>
    <mc:Fallback xmlns="">
      <p:transition spd="slow" advTm="58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28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488B-901A-4275-9748-CBB3E03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ROS </a:t>
            </a:r>
            <a:r>
              <a:rPr lang="en-US" b="1" dirty="0"/>
              <a:t>Synchronization Policy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EE7B-C549-4624-A728-A333F8E4D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80930"/>
            <a:ext cx="9525001" cy="54017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ROS</a:t>
            </a:r>
            <a:r>
              <a:rPr lang="en-US" dirty="0"/>
              <a:t>: the most popular software framework for robotics</a:t>
            </a:r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i="1" dirty="0" err="1"/>
              <a:t>message_filters</a:t>
            </a:r>
            <a:r>
              <a:rPr lang="en-US" i="1" dirty="0"/>
              <a:t>::sync_policies::</a:t>
            </a:r>
            <a:r>
              <a:rPr lang="en-US" i="1" dirty="0" err="1"/>
              <a:t>ApproximateTime</a:t>
            </a:r>
            <a:r>
              <a:rPr lang="en-HK" i="1" dirty="0"/>
              <a:t> </a:t>
            </a:r>
            <a:endParaRPr lang="en-US" i="1" dirty="0"/>
          </a:p>
          <a:p>
            <a:r>
              <a:rPr lang="en-US" b="1" dirty="0"/>
              <a:t>Applicable to both ROS 1 and 2</a:t>
            </a:r>
          </a:p>
          <a:p>
            <a:r>
              <a:rPr lang="en-US" dirty="0"/>
              <a:t>Widely used in ROS applications, e.g., Autoware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9AEAEC-CD69-3A2D-4E24-EB8F6FF35D19}"/>
              </a:ext>
            </a:extLst>
          </p:cNvPr>
          <p:cNvSpPr/>
          <p:nvPr/>
        </p:nvSpPr>
        <p:spPr>
          <a:xfrm>
            <a:off x="318825" y="4685510"/>
            <a:ext cx="11554348" cy="17365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D. Casini, etc. Response-Time Analysis of ROS 2 Processing Chains Under Reservation-Based Scheduling. ECRTS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Y. Tang, etc. Response Time Analysis and Priority Assignment of Processing Chains on ROS2 Executors. RTSS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T. Blass, etc. Automatic Latency Management for ROS 2: Benefits, Challenges, and Open Problems. RTAS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H. Teper, etc. End-To-End Timing Analysis in ROS2. RTSS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X. Jiang, etc. Real-Time Scheduling and Analysis of Processing Chains on Multi-threaded Executor in ROS 2. RTSS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H. Sobhani, ect. Timing Analysis and Priority-driven Enhancements of ROS 2 Multi-threaded Executors. RTAS 2023.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D87A6-EE3E-FB5D-556F-842A6071AAAD}"/>
              </a:ext>
            </a:extLst>
          </p:cNvPr>
          <p:cNvSpPr txBox="1"/>
          <p:nvPr/>
        </p:nvSpPr>
        <p:spPr>
          <a:xfrm>
            <a:off x="2538607" y="4093883"/>
            <a:ext cx="7114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Previous work don’t consider this component.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65A7FA5-A0C5-7BA6-E652-49B297E2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236" y="6409403"/>
            <a:ext cx="2743200" cy="365125"/>
          </a:xfrm>
        </p:spPr>
        <p:txBody>
          <a:bodyPr/>
          <a:lstStyle/>
          <a:p>
            <a:fld id="{3377290A-E4E6-4680-BEF1-26E868EC25FA}" type="slidenum">
              <a:rPr lang="en-US" smtClean="0"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7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2|26.6|3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0.9|6.9|16.6|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873260-99E4-4F9F-BDC4-A5224B5468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0A3EC4-D237-4A25-9B2C-DF2134A108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2E9C9D-4CFA-444C-AE9D-39B78F1220BD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7204a842-0bf8-462c-9254-9ca5808d63fc"/>
    <ds:schemaRef ds:uri="http://schemas.microsoft.com/office/2006/metadata/properties"/>
    <ds:schemaRef ds:uri="b5674da8-9718-4e16-aebc-f0da23de9464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17459</TotalTime>
  <Words>2034</Words>
  <Application>Microsoft Macintosh PowerPoint</Application>
  <PresentationFormat>Widescreen</PresentationFormat>
  <Paragraphs>646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DengXian</vt:lpstr>
      <vt:lpstr>NimbusRomNo9L</vt:lpstr>
      <vt:lpstr>Arial</vt:lpstr>
      <vt:lpstr>Calibri</vt:lpstr>
      <vt:lpstr>Calibri Light</vt:lpstr>
      <vt:lpstr>Cambria Math</vt:lpstr>
      <vt:lpstr>Times New Roman</vt:lpstr>
      <vt:lpstr>Office Theme</vt:lpstr>
      <vt:lpstr>Worst-Case Latency Analysis of Message Synchronization in ROS</vt:lpstr>
      <vt:lpstr>Sensor Fusion</vt:lpstr>
      <vt:lpstr>Sensor Fusion</vt:lpstr>
      <vt:lpstr>Sensor Fusion</vt:lpstr>
      <vt:lpstr>Sensor Fusion</vt:lpstr>
      <vt:lpstr>Data Synchronization</vt:lpstr>
      <vt:lpstr>Data Synchronization</vt:lpstr>
      <vt:lpstr>Data Synchronization</vt:lpstr>
      <vt:lpstr>ROS Synchronization Policy</vt:lpstr>
      <vt:lpstr>Summary of Our Work</vt:lpstr>
      <vt:lpstr>Technical Contributions of This Work</vt:lpstr>
      <vt:lpstr>Modeling ROS Synchronization Policy</vt:lpstr>
      <vt:lpstr>Modeling ROS Synchronization Policy</vt:lpstr>
      <vt:lpstr>Modeling ROS Synchronization Policy</vt:lpstr>
      <vt:lpstr>Modeling ROS Synchronization Policy</vt:lpstr>
      <vt:lpstr>Modeling ROS Synchronization Policy</vt:lpstr>
      <vt:lpstr>Modeling ROS Synchronization Policy</vt:lpstr>
      <vt:lpstr>Modeling ROS Synchronization Policy</vt:lpstr>
      <vt:lpstr>Passing Latency Definition</vt:lpstr>
      <vt:lpstr>Reaction Latency Definition</vt:lpstr>
      <vt:lpstr>Reaction Latency Definition</vt:lpstr>
      <vt:lpstr>Reaction Latency Definition</vt:lpstr>
      <vt:lpstr>Passing Latency vs Reaction Latency</vt:lpstr>
      <vt:lpstr>Passing Latency vs Reaction Latency</vt:lpstr>
      <vt:lpstr>Passing Latency vs Reaction Latency</vt:lpstr>
      <vt:lpstr>Passing Latency Analysis - Result 1</vt:lpstr>
      <vt:lpstr>Passing Latency Analysis - Result 2</vt:lpstr>
      <vt:lpstr>Reaction Latency Analysis - Result</vt:lpstr>
      <vt:lpstr>Experiments on ROS 2 Humble</vt:lpstr>
      <vt:lpstr>Experiments on ROS 2 Humble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 Ruoxiang</cp:lastModifiedBy>
  <cp:revision>1297</cp:revision>
  <dcterms:created xsi:type="dcterms:W3CDTF">2022-11-16T05:59:39Z</dcterms:created>
  <dcterms:modified xsi:type="dcterms:W3CDTF">2023-12-07T04:19:28Z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