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C1B3"/>
    <a:srgbClr val="2A7C9E"/>
    <a:srgbClr val="F3FEC0"/>
    <a:srgbClr val="BBC6A5"/>
    <a:srgbClr val="547AD5"/>
    <a:srgbClr val="F2C3FD"/>
    <a:srgbClr val="BDA3D6"/>
    <a:srgbClr val="A4D7AB"/>
    <a:srgbClr val="72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5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3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20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6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73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54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3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3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72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9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71D9-5330-9F44-84F7-CE902FA9CC37}" type="datetimeFigureOut">
              <a:rPr kumimoji="1" lang="zh-CN" altLang="en-US" smtClean="0"/>
              <a:t>2017/5/13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2B1D-7017-B74E-B9CC-16E0AB9F94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11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04288" y="1780032"/>
            <a:ext cx="3974592" cy="16215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76544" y="1914144"/>
            <a:ext cx="3938016" cy="95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i="1" dirty="0" smtClean="0">
                <a:solidFill>
                  <a:srgbClr val="A4D7AB"/>
                </a:solidFill>
                <a:latin typeface="Curlz MT" charset="0"/>
                <a:ea typeface="Curlz MT" charset="0"/>
                <a:cs typeface="Curlz MT" charset="0"/>
              </a:rPr>
              <a:t>L</a:t>
            </a:r>
            <a:r>
              <a:rPr kumimoji="1" lang="zh-CN" altLang="en-US" sz="5400" b="1" i="1" dirty="0" smtClean="0">
                <a:solidFill>
                  <a:srgbClr val="A4D7AB"/>
                </a:solidFill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kumimoji="1" lang="en-US" altLang="zh-CN" sz="5400" b="1" i="1" dirty="0" smtClean="0">
                <a:solidFill>
                  <a:srgbClr val="BDA3D6"/>
                </a:solidFill>
                <a:latin typeface="Curlz MT" charset="0"/>
                <a:ea typeface="Curlz MT" charset="0"/>
                <a:cs typeface="Curlz MT" charset="0"/>
              </a:rPr>
              <a:t>I</a:t>
            </a:r>
            <a:r>
              <a:rPr kumimoji="1" lang="zh-CN" altLang="en-US" sz="5400" b="1" i="1" dirty="0" smtClean="0">
                <a:solidFill>
                  <a:srgbClr val="BDA3D6"/>
                </a:solidFill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kumimoji="1" lang="en-US" altLang="zh-CN" sz="5400" b="1" i="1" dirty="0" smtClean="0">
                <a:solidFill>
                  <a:srgbClr val="F2C3FD"/>
                </a:solidFill>
                <a:latin typeface="Curlz MT" charset="0"/>
                <a:ea typeface="Curlz MT" charset="0"/>
                <a:cs typeface="Curlz MT" charset="0"/>
              </a:rPr>
              <a:t>n</a:t>
            </a:r>
            <a:r>
              <a:rPr kumimoji="1" lang="zh-CN" altLang="en-US" sz="5400" b="1" i="1" dirty="0" smtClean="0">
                <a:solidFill>
                  <a:srgbClr val="F2C3FD"/>
                </a:solidFill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kumimoji="1" lang="en-US" altLang="zh-CN" sz="5400" b="1" i="1" dirty="0" smtClean="0">
                <a:solidFill>
                  <a:srgbClr val="547AD5"/>
                </a:solidFill>
                <a:latin typeface="Curlz MT" charset="0"/>
                <a:ea typeface="Curlz MT" charset="0"/>
                <a:cs typeface="Curlz MT" charset="0"/>
              </a:rPr>
              <a:t>k</a:t>
            </a:r>
            <a:r>
              <a:rPr kumimoji="1" lang="zh-CN" altLang="en-US" sz="5400" b="1" i="1" dirty="0" smtClean="0">
                <a:solidFill>
                  <a:srgbClr val="547AD5"/>
                </a:solidFill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kumimoji="1" lang="en-US" altLang="zh-CN" sz="5400" b="1" i="1" dirty="0" smtClean="0">
                <a:solidFill>
                  <a:srgbClr val="BBC6A5"/>
                </a:solidFill>
                <a:latin typeface="Curlz MT" charset="0"/>
                <a:ea typeface="Curlz MT" charset="0"/>
                <a:cs typeface="Curlz MT" charset="0"/>
              </a:rPr>
              <a:t>I</a:t>
            </a:r>
            <a:r>
              <a:rPr kumimoji="1" lang="zh-CN" altLang="en-US" sz="5400" b="1" i="1" dirty="0" smtClean="0">
                <a:solidFill>
                  <a:srgbClr val="BBC6A5"/>
                </a:solidFill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kumimoji="1" lang="en-US" altLang="zh-CN" sz="5400" b="1" i="1" dirty="0" smtClean="0">
                <a:solidFill>
                  <a:srgbClr val="F3FEC0"/>
                </a:solidFill>
                <a:latin typeface="Curlz MT" charset="0"/>
                <a:ea typeface="Curlz MT" charset="0"/>
                <a:cs typeface="Curlz MT" charset="0"/>
              </a:rPr>
              <a:t>n</a:t>
            </a:r>
            <a:r>
              <a:rPr kumimoji="1" lang="zh-CN" altLang="en-US" sz="5400" b="1" i="1" dirty="0" smtClean="0">
                <a:solidFill>
                  <a:srgbClr val="F3FEC0"/>
                </a:solidFill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kumimoji="1" lang="en-US" altLang="zh-CN" sz="5400" b="1" i="1" dirty="0" smtClean="0">
                <a:solidFill>
                  <a:srgbClr val="2A7C9E"/>
                </a:solidFill>
                <a:latin typeface="Curlz MT" charset="0"/>
                <a:ea typeface="Curlz MT" charset="0"/>
                <a:cs typeface="Curlz MT" charset="0"/>
              </a:rPr>
              <a:t>g</a:t>
            </a:r>
            <a:r>
              <a:rPr kumimoji="1" lang="zh-CN" altLang="en-US" sz="5400" b="1" i="1" dirty="0" smtClean="0">
                <a:solidFill>
                  <a:srgbClr val="73C1B3"/>
                </a:solidFill>
                <a:latin typeface="Curlz MT" charset="0"/>
                <a:ea typeface="Curlz MT" charset="0"/>
                <a:cs typeface="Curlz MT" charset="0"/>
              </a:rPr>
              <a:t>！</a:t>
            </a:r>
            <a:endParaRPr kumimoji="1" lang="zh-CN" altLang="en-US" sz="5400" b="1" i="1" dirty="0">
              <a:solidFill>
                <a:srgbClr val="73C1B3"/>
              </a:solidFill>
              <a:latin typeface="Curlz MT" charset="0"/>
              <a:ea typeface="Curlz MT" charset="0"/>
              <a:cs typeface="Curlz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0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Curlz MT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无若叶</dc:creator>
  <cp:lastModifiedBy>无若叶</cp:lastModifiedBy>
  <cp:revision>3</cp:revision>
  <dcterms:created xsi:type="dcterms:W3CDTF">2017-05-13T09:24:10Z</dcterms:created>
  <dcterms:modified xsi:type="dcterms:W3CDTF">2017-05-13T12:28:24Z</dcterms:modified>
</cp:coreProperties>
</file>