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83" r:id="rId2"/>
    <p:sldMasterId id="2147483695" r:id="rId3"/>
    <p:sldMasterId id="2147483707" r:id="rId4"/>
    <p:sldMasterId id="2147483719" r:id="rId5"/>
    <p:sldMasterId id="2147483731" r:id="rId6"/>
    <p:sldMasterId id="2147483743" r:id="rId7"/>
    <p:sldMasterId id="2147483755" r:id="rId8"/>
    <p:sldMasterId id="2147483767" r:id="rId9"/>
  </p:sldMasterIdLst>
  <p:notesMasterIdLst>
    <p:notesMasterId r:id="rId18"/>
  </p:notesMasterIdLst>
  <p:sldIdLst>
    <p:sldId id="256" r:id="rId10"/>
    <p:sldId id="259" r:id="rId11"/>
    <p:sldId id="260" r:id="rId12"/>
    <p:sldId id="257" r:id="rId13"/>
    <p:sldId id="258" r:id="rId14"/>
    <p:sldId id="261" r:id="rId15"/>
    <p:sldId id="262" r:id="rId16"/>
    <p:sldId id="26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r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945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596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97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4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61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2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7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4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2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45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9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4552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9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37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55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0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69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1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2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6795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90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30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62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32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01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650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94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84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71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8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3776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113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860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77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16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34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64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5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8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3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23174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9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988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578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3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865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594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945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85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601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4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095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2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638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48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04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461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10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193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6172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82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166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284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40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932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82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24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767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6892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787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192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499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415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8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1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444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800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30535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228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06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744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65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 dirty="0"/>
              <a:t>Business Model Sample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63383" y="62494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 smtClean="0">
                <a:solidFill>
                  <a:prstClr val="white"/>
                </a:solidFill>
                <a:latin typeface="微软雅黑" panose="020B0503020204020204" pitchFamily="34" charset="-122"/>
              </a:rPr>
              <a:pPr algn="ctr"/>
              <a:t>‹#›</a:t>
            </a:fld>
            <a:endParaRPr lang="en-US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5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201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1067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521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317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8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6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3451B78-826D-4FE9-99FE-428C8E62A6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570355"/>
            <a:ext cx="9144000" cy="70104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安卓开发第一周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2467610"/>
            <a:ext cx="9144000" cy="13112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关于</a:t>
            </a:r>
            <a:r>
              <a:rPr lang="en-US" altLang="zh-CN" dirty="0">
                <a:solidFill>
                  <a:schemeClr val="bg1"/>
                </a:solidFill>
              </a:rPr>
              <a:t>Android studio</a:t>
            </a:r>
            <a:r>
              <a:rPr lang="zh-CN" altLang="en-US" dirty="0">
                <a:solidFill>
                  <a:schemeClr val="bg1"/>
                </a:solidFill>
              </a:rPr>
              <a:t>，布局控件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                                                    还有</a:t>
            </a:r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以及博客园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面向对象程序设计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抽象，类，实例化对象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eg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男人 女人 非洲人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人类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609850"/>
            <a:ext cx="3714115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面向对象程序设计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人有共同的特点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四肢，头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这些是这一类的基本属性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男人女人非洲人都有这些基本的属性，他们是实例化了的对象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Android studio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配置环境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Java 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Android studio</a:t>
            </a:r>
            <a:r>
              <a:rPr lang="zh-CN" altLang="en-US" dirty="0">
                <a:solidFill>
                  <a:schemeClr val="bg1"/>
                </a:solidFill>
              </a:rPr>
              <a:t>，环境变量的配置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网上搜索教程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周末之前安装成功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LinearLayout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每一个LinearLayout里面又可分为垂直布局android:orientation="vertical" 和水平布局android:orientation="horizontal"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线性布局，排列整齐，是最基本的布局之一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RelativeLayout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android:layout_below="@id/la"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相对布局可以理解为某一个元素为参照物，来定位的布局方式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FrameLayout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所有的子元素将会固定在屏幕的左上角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你不能为FrameLayout中的一个子元素指定一个位置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百分比布局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AbsoluteLayout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TableLayout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等自己了解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button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textview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三周 计算器 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博客园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819275"/>
            <a:ext cx="2381250" cy="3218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安卓招新宣讲2.0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安卓招新宣讲2.0</Template>
  <TotalTime>4</TotalTime>
  <Words>194</Words>
  <Application>Microsoft Office PowerPoint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仿宋</vt:lpstr>
      <vt:lpstr>宋体</vt:lpstr>
      <vt:lpstr>微软雅黑</vt:lpstr>
      <vt:lpstr>Arial</vt:lpstr>
      <vt:lpstr>Calibri</vt:lpstr>
      <vt:lpstr>安卓招新宣讲2.0</vt:lpstr>
      <vt:lpstr>4_Office Theme</vt:lpstr>
      <vt:lpstr>5_Office Theme</vt:lpstr>
      <vt:lpstr>6_Office Theme</vt:lpstr>
      <vt:lpstr>2_Office Theme</vt:lpstr>
      <vt:lpstr>8_Office Theme</vt:lpstr>
      <vt:lpstr>9_Office Theme</vt:lpstr>
      <vt:lpstr>1_Office Theme</vt:lpstr>
      <vt:lpstr>3_Office Theme</vt:lpstr>
      <vt:lpstr>安卓开发第一周</vt:lpstr>
      <vt:lpstr>面向对象程序设计</vt:lpstr>
      <vt:lpstr>面向对象程序设计</vt:lpstr>
      <vt:lpstr>Android studio </vt:lpstr>
      <vt:lpstr>布局</vt:lpstr>
      <vt:lpstr>布局</vt:lpstr>
      <vt:lpstr>控件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定不负相思懿</dc:creator>
  <cp:lastModifiedBy>Windows 用户</cp:lastModifiedBy>
  <cp:revision>17</cp:revision>
  <dcterms:created xsi:type="dcterms:W3CDTF">2017-08-06T01:12:00Z</dcterms:created>
  <dcterms:modified xsi:type="dcterms:W3CDTF">2017-10-16T07:59:09Z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