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4" r:id="rId2"/>
    <p:sldMasterId id="2147483732" r:id="rId3"/>
  </p:sldMasterIdLst>
  <p:notesMasterIdLst>
    <p:notesMasterId r:id="rId14"/>
  </p:notesMasterIdLst>
  <p:sldIdLst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78165-9AF4-4A68-AD3C-156418A2028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BB106-A7A9-4F9C-B15F-FEED8CFF8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49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781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716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1802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583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8372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4135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0443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4C200D-CB00-461C-8FC1-B9440BDB7C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F45CD-7B2D-45DE-9BE7-6109967CB36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1806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1684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87668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91918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1126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1359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19976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59134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9956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8857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4C200D-CB00-461C-8FC1-B9440BDB7C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F45CD-7B2D-45DE-9BE7-6109967CB36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438010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242250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3689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89180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77494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186178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99180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864673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764212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4C200D-CB00-461C-8FC1-B9440BDB7C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F45CD-7B2D-45DE-9BE7-6109967CB36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129934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069463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42746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77067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119633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59378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6667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77822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87651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54391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4C200D-CB00-461C-8FC1-B9440BDB7C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F45CD-7B2D-45DE-9BE7-6109967CB36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032253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03310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35051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37384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8840108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960525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327143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494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152814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4C200D-CB00-461C-8FC1-B9440BDB7C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F45CD-7B2D-45DE-9BE7-6109967CB36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87464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1693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620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372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4C200D-CB00-461C-8FC1-B9440BDB7C7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F45CD-7B2D-45DE-9BE7-6109967CB36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204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5540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86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421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119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570355"/>
            <a:ext cx="9144000" cy="701040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安卓开发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第三周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2467610"/>
            <a:ext cx="9144000" cy="1311275"/>
          </a:xfrm>
        </p:spPr>
        <p:txBody>
          <a:bodyPr/>
          <a:lstStyle/>
          <a:p>
            <a:r>
              <a:rPr lang="en-US" altLang="zh-CN" dirty="0"/>
              <a:t>                                                      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补充和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初步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0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设计一个仿淘宝</a:t>
            </a:r>
            <a:r>
              <a:rPr lang="en-US" altLang="zh-CN" dirty="0" smtClean="0"/>
              <a:t>APP</a:t>
            </a:r>
          </a:p>
          <a:p>
            <a:r>
              <a:rPr lang="zh-CN" altLang="en-US" dirty="0" smtClean="0"/>
              <a:t>存储全部使用本地存储，不涉及网络</a:t>
            </a:r>
            <a:endParaRPr lang="en-US" altLang="zh-CN" dirty="0" smtClean="0"/>
          </a:p>
          <a:p>
            <a:r>
              <a:rPr lang="zh-CN" altLang="en-US" dirty="0" smtClean="0"/>
              <a:t>要求功能：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：用户的登录注册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：店铺的增删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：店铺内商品的增删查改（</a:t>
            </a:r>
            <a:r>
              <a:rPr lang="zh-CN" altLang="en-US" dirty="0" smtClean="0"/>
              <a:t>查是显示）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：加入购物车，并</a:t>
            </a:r>
            <a:r>
              <a:rPr lang="zh-CN" altLang="en-US" dirty="0" smtClean="0"/>
              <a:t>结算（</a:t>
            </a:r>
            <a:r>
              <a:rPr lang="zh-CN" altLang="en-US" dirty="0" smtClean="0"/>
              <a:t>一个店铺内加入购物车结算就行）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：查看订单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：附加（搜索商品，查看购物车，订单支付）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486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什么是数据库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(Database)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是按照 数据结构来组织、 存储和管理数据的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数据库存储读取数据更加方便快捷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常用数据库：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 sever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安卓系统内置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，可以直接调用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37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增删查改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自己网上查找链接，要求至少掌握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语句选学（还是建议学会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的使用（命令行或者图形界面）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8599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增：</a:t>
            </a:r>
            <a:endParaRPr lang="en-US" altLang="zh-CN" dirty="0" smtClean="0"/>
          </a:p>
          <a:p>
            <a:r>
              <a:rPr lang="en-US" altLang="zh-CN" dirty="0" err="1"/>
              <a:t>SQLiteDatabase</a:t>
            </a:r>
            <a:r>
              <a:rPr lang="en-US" altLang="zh-CN" dirty="0"/>
              <a:t> </a:t>
            </a:r>
            <a:r>
              <a:rPr lang="en-US" altLang="zh-CN" dirty="0" err="1"/>
              <a:t>db</a:t>
            </a:r>
            <a:r>
              <a:rPr lang="en-US" altLang="zh-CN" dirty="0"/>
              <a:t>=</a:t>
            </a:r>
            <a:r>
              <a:rPr lang="en-US" altLang="zh-CN" dirty="0" err="1"/>
              <a:t>myDatabaseHelper</a:t>
            </a:r>
            <a:r>
              <a:rPr lang="en-US" altLang="zh-CN" dirty="0"/>
              <a:t> .</a:t>
            </a:r>
            <a:r>
              <a:rPr lang="en-US" altLang="zh-CN" dirty="0" err="1"/>
              <a:t>getWritableDatabase</a:t>
            </a:r>
            <a:r>
              <a:rPr lang="en-US" altLang="zh-CN" dirty="0"/>
              <a:t>() 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ContentValues</a:t>
            </a:r>
            <a:r>
              <a:rPr lang="en-US" altLang="zh-CN" dirty="0"/>
              <a:t> values =new </a:t>
            </a:r>
            <a:r>
              <a:rPr lang="en-US" altLang="zh-CN" dirty="0" err="1"/>
              <a:t>ContentValues</a:t>
            </a:r>
            <a:r>
              <a:rPr lang="en-US" altLang="zh-CN" dirty="0"/>
              <a:t>() ;</a:t>
            </a:r>
          </a:p>
          <a:p>
            <a:r>
              <a:rPr lang="en-US" altLang="zh-CN" dirty="0"/>
              <a:t>                values .put("name","21</a:t>
            </a:r>
            <a:r>
              <a:rPr lang="zh-CN" altLang="en-US" dirty="0"/>
              <a:t>天学会</a:t>
            </a:r>
            <a:r>
              <a:rPr lang="en-US" altLang="zh-CN" dirty="0"/>
              <a:t>java") ;</a:t>
            </a:r>
          </a:p>
          <a:p>
            <a:r>
              <a:rPr lang="en-US" altLang="zh-CN" dirty="0"/>
              <a:t>                values .put("pages",600) ;</a:t>
            </a:r>
          </a:p>
          <a:p>
            <a:r>
              <a:rPr lang="en-US" altLang="zh-CN" dirty="0"/>
              <a:t>                values .put("price",20.99) 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db.insert</a:t>
            </a:r>
            <a:r>
              <a:rPr lang="en-US" altLang="zh-CN" dirty="0"/>
              <a:t>("</a:t>
            </a:r>
            <a:r>
              <a:rPr lang="en-US" altLang="zh-CN" dirty="0" err="1"/>
              <a:t>Book",null</a:t>
            </a:r>
            <a:r>
              <a:rPr lang="en-US" altLang="zh-CN" dirty="0"/>
              <a:t> ,values ) 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68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/>
              <a:t>SQLiteDatabase</a:t>
            </a:r>
            <a:r>
              <a:rPr lang="en-US" altLang="zh-CN" dirty="0"/>
              <a:t> </a:t>
            </a:r>
            <a:r>
              <a:rPr lang="en-US" altLang="zh-CN" dirty="0" err="1"/>
              <a:t>db</a:t>
            </a:r>
            <a:r>
              <a:rPr lang="en-US" altLang="zh-CN" dirty="0"/>
              <a:t>=</a:t>
            </a:r>
            <a:r>
              <a:rPr lang="en-US" altLang="zh-CN" dirty="0" err="1"/>
              <a:t>myDatabaseHelper</a:t>
            </a:r>
            <a:r>
              <a:rPr lang="en-US" altLang="zh-CN" dirty="0"/>
              <a:t> .</a:t>
            </a:r>
            <a:r>
              <a:rPr lang="en-US" altLang="zh-CN" dirty="0" err="1"/>
              <a:t>getWritableDatabase</a:t>
            </a:r>
            <a:r>
              <a:rPr lang="en-US" altLang="zh-CN" dirty="0"/>
              <a:t>() 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db.delete</a:t>
            </a:r>
            <a:r>
              <a:rPr lang="en-US" altLang="zh-CN" dirty="0"/>
              <a:t>("</a:t>
            </a:r>
            <a:r>
              <a:rPr lang="en-US" altLang="zh-CN" dirty="0" err="1"/>
              <a:t>Book","pages</a:t>
            </a:r>
            <a:r>
              <a:rPr lang="en-US" altLang="zh-CN" dirty="0"/>
              <a:t>&gt;?",new String[] {"700"}) 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4810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/>
              <a:t>SQLiteDatabase</a:t>
            </a:r>
            <a:r>
              <a:rPr lang="en-US" altLang="zh-CN" dirty="0"/>
              <a:t> </a:t>
            </a:r>
            <a:r>
              <a:rPr lang="en-US" altLang="zh-CN" dirty="0" err="1"/>
              <a:t>db</a:t>
            </a:r>
            <a:r>
              <a:rPr lang="en-US" altLang="zh-CN" dirty="0"/>
              <a:t>=</a:t>
            </a:r>
            <a:r>
              <a:rPr lang="en-US" altLang="zh-CN" dirty="0" err="1"/>
              <a:t>myDatabaseHelper</a:t>
            </a:r>
            <a:r>
              <a:rPr lang="en-US" altLang="zh-CN" dirty="0"/>
              <a:t> .</a:t>
            </a:r>
            <a:r>
              <a:rPr lang="en-US" altLang="zh-CN" dirty="0" err="1"/>
              <a:t>getWritableDatabase</a:t>
            </a:r>
            <a:r>
              <a:rPr lang="en-US" altLang="zh-CN" dirty="0"/>
              <a:t>() 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ContentValues</a:t>
            </a:r>
            <a:r>
              <a:rPr lang="en-US" altLang="zh-CN" dirty="0"/>
              <a:t> values =new </a:t>
            </a:r>
            <a:r>
              <a:rPr lang="en-US" altLang="zh-CN" dirty="0" err="1"/>
              <a:t>ContentValues</a:t>
            </a:r>
            <a:r>
              <a:rPr lang="en-US" altLang="zh-CN" dirty="0"/>
              <a:t>() 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values.put</a:t>
            </a:r>
            <a:r>
              <a:rPr lang="en-US" altLang="zh-CN" dirty="0"/>
              <a:t>("price",22.99);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db.update</a:t>
            </a:r>
            <a:r>
              <a:rPr lang="en-US" altLang="zh-CN" dirty="0"/>
              <a:t>("</a:t>
            </a:r>
            <a:r>
              <a:rPr lang="en-US" altLang="zh-CN" dirty="0" err="1"/>
              <a:t>Book",values</a:t>
            </a:r>
            <a:r>
              <a:rPr lang="en-US" altLang="zh-CN" dirty="0"/>
              <a:t> ,"name=?",new String[]{"21</a:t>
            </a:r>
            <a:r>
              <a:rPr lang="zh-CN" altLang="en-US" dirty="0"/>
              <a:t>天学会</a:t>
            </a:r>
            <a:r>
              <a:rPr lang="en-US" altLang="zh-CN" dirty="0"/>
              <a:t>java"}) ;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253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/>
              <a:t>SQLiteDatabase</a:t>
            </a:r>
            <a:r>
              <a:rPr lang="en-US" altLang="zh-CN" dirty="0"/>
              <a:t> </a:t>
            </a:r>
            <a:r>
              <a:rPr lang="en-US" altLang="zh-CN" dirty="0" err="1"/>
              <a:t>db</a:t>
            </a:r>
            <a:r>
              <a:rPr lang="en-US" altLang="zh-CN" dirty="0"/>
              <a:t>=</a:t>
            </a:r>
            <a:r>
              <a:rPr lang="en-US" altLang="zh-CN" dirty="0" err="1"/>
              <a:t>myDatabaseHelper</a:t>
            </a:r>
            <a:r>
              <a:rPr lang="en-US" altLang="zh-CN" dirty="0"/>
              <a:t> .</a:t>
            </a:r>
            <a:r>
              <a:rPr lang="en-US" altLang="zh-CN" dirty="0" err="1"/>
              <a:t>getWritableDatabase</a:t>
            </a:r>
            <a:r>
              <a:rPr lang="en-US" altLang="zh-CN" dirty="0"/>
              <a:t>() 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ContentValues</a:t>
            </a:r>
            <a:r>
              <a:rPr lang="en-US" altLang="zh-CN" dirty="0"/>
              <a:t> values =new </a:t>
            </a:r>
            <a:r>
              <a:rPr lang="en-US" altLang="zh-CN" dirty="0" err="1"/>
              <a:t>ContentValues</a:t>
            </a:r>
            <a:r>
              <a:rPr lang="en-US" altLang="zh-CN" dirty="0"/>
              <a:t>() 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values.put</a:t>
            </a:r>
            <a:r>
              <a:rPr lang="en-US" altLang="zh-CN" dirty="0"/>
              <a:t>("price",22.99);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db.update</a:t>
            </a:r>
            <a:r>
              <a:rPr lang="en-US" altLang="zh-CN" dirty="0"/>
              <a:t>("</a:t>
            </a:r>
            <a:r>
              <a:rPr lang="en-US" altLang="zh-CN" dirty="0" err="1"/>
              <a:t>Book",values</a:t>
            </a:r>
            <a:r>
              <a:rPr lang="en-US" altLang="zh-CN" dirty="0"/>
              <a:t> ,"name=?",new String[]{"21</a:t>
            </a:r>
            <a:r>
              <a:rPr lang="zh-CN" altLang="en-US" dirty="0"/>
              <a:t>天学会</a:t>
            </a:r>
            <a:r>
              <a:rPr lang="en-US" altLang="zh-CN" dirty="0"/>
              <a:t>java"}) ;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041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防注入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背景：用户名密码登录，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注入可以在不知道用户名和密码的情况下登录</a:t>
            </a:r>
            <a:endParaRPr lang="en-US" altLang="zh-CN" dirty="0" smtClean="0"/>
          </a:p>
          <a:p>
            <a:r>
              <a:rPr lang="zh-CN" altLang="en-US" dirty="0" smtClean="0"/>
              <a:t>措施：参数化查询；采用占位符占位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68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更好用的一些控件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Toolbar</a:t>
            </a:r>
          </a:p>
          <a:p>
            <a:r>
              <a:rPr lang="en-US" altLang="zh-CN" dirty="0" err="1" smtClean="0"/>
              <a:t>Cardview</a:t>
            </a:r>
            <a:endParaRPr lang="en-US" altLang="zh-CN" dirty="0" smtClean="0"/>
          </a:p>
          <a:p>
            <a:r>
              <a:rPr lang="en-US" altLang="zh-CN" dirty="0" smtClean="0"/>
              <a:t>Glide</a:t>
            </a:r>
            <a:r>
              <a:rPr lang="zh-CN" altLang="en-US" dirty="0" smtClean="0"/>
              <a:t>加载图片</a:t>
            </a:r>
            <a:endParaRPr lang="en-US" altLang="zh-CN" dirty="0" smtClean="0"/>
          </a:p>
          <a:p>
            <a:r>
              <a:rPr lang="en-US" altLang="zh-CN" dirty="0" err="1" smtClean="0"/>
              <a:t>Drawerlayout</a:t>
            </a:r>
            <a:endParaRPr lang="en-US" altLang="zh-CN" dirty="0" smtClean="0"/>
          </a:p>
          <a:p>
            <a:r>
              <a:rPr lang="en-US" altLang="zh-CN" dirty="0" err="1" smtClean="0"/>
              <a:t>Navigationview</a:t>
            </a:r>
            <a:endParaRPr lang="en-US" altLang="zh-CN" dirty="0" smtClean="0"/>
          </a:p>
          <a:p>
            <a:r>
              <a:rPr lang="zh-CN" altLang="en-US" dirty="0"/>
              <a:t>下</a:t>
            </a:r>
            <a:r>
              <a:rPr lang="zh-CN" altLang="en-US" dirty="0" smtClean="0"/>
              <a:t>拉刷新，</a:t>
            </a:r>
            <a:r>
              <a:rPr lang="en-US" altLang="zh-CN" dirty="0" err="1" smtClean="0"/>
              <a:t>APPbar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33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2_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4569</TotalTime>
  <Words>405</Words>
  <Application>Microsoft Office PowerPoint</Application>
  <PresentationFormat>宽屏</PresentationFormat>
  <Paragraphs>55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Century Gothic</vt:lpstr>
      <vt:lpstr>Wingdings 3</vt:lpstr>
      <vt:lpstr>离子</vt:lpstr>
      <vt:lpstr>1_离子</vt:lpstr>
      <vt:lpstr>2_离子</vt:lpstr>
      <vt:lpstr>安卓开发第三周</vt:lpstr>
      <vt:lpstr>什么是数据库</vt:lpstr>
      <vt:lpstr>4种SQL语句</vt:lpstr>
      <vt:lpstr>4种SQL语句</vt:lpstr>
      <vt:lpstr>4种SQL语句</vt:lpstr>
      <vt:lpstr>4种SQL语句</vt:lpstr>
      <vt:lpstr>4种SQL语句</vt:lpstr>
      <vt:lpstr>SQL防注入</vt:lpstr>
      <vt:lpstr>更好用的一些控件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安卓开发第三周</dc:title>
  <dc:creator>Windows 用户</dc:creator>
  <cp:lastModifiedBy>王湘懿</cp:lastModifiedBy>
  <cp:revision>43</cp:revision>
  <dcterms:created xsi:type="dcterms:W3CDTF">2017-09-10T10:13:11Z</dcterms:created>
  <dcterms:modified xsi:type="dcterms:W3CDTF">2017-11-06T13:11:58Z</dcterms:modified>
</cp:coreProperties>
</file>