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6"/>
  </p:notesMasterIdLst>
  <p:sldIdLst>
    <p:sldId id="256" r:id="rId2"/>
    <p:sldId id="316" r:id="rId3"/>
    <p:sldId id="258" r:id="rId4"/>
    <p:sldId id="315" r:id="rId5"/>
    <p:sldId id="257" r:id="rId6"/>
    <p:sldId id="259" r:id="rId7"/>
    <p:sldId id="312" r:id="rId8"/>
    <p:sldId id="311" r:id="rId9"/>
    <p:sldId id="260" r:id="rId10"/>
    <p:sldId id="261" r:id="rId11"/>
    <p:sldId id="313" r:id="rId12"/>
    <p:sldId id="262" r:id="rId13"/>
    <p:sldId id="263" r:id="rId14"/>
    <p:sldId id="314" r:id="rId15"/>
  </p:sldIdLst>
  <p:sldSz cx="9144000" cy="5143500" type="screen16x9"/>
  <p:notesSz cx="6858000" cy="9144000"/>
  <p:embeddedFontLst>
    <p:embeddedFont>
      <p:font typeface="Anaheim" panose="020B0604020202020204" charset="0"/>
      <p:regular r:id="rId17"/>
      <p:bold r:id="rId18"/>
    </p:embeddedFont>
    <p:embeddedFont>
      <p:font typeface="Bebas Neue" panose="020B0606020202050201" pitchFamily="34" charset="0"/>
      <p:regular r:id="rId19"/>
    </p:embeddedFont>
    <p:embeddedFont>
      <p:font typeface="Nunito Light" pitchFamily="2" charset="0"/>
      <p:regular r:id="rId20"/>
      <p:italic r:id="rId21"/>
    </p:embeddedFont>
    <p:embeddedFont>
      <p:font typeface="Quicksand" panose="020B0604020202020204" charset="0"/>
      <p:regular r:id="rId22"/>
      <p:bold r:id="rId23"/>
    </p:embeddedFont>
    <p:embeddedFont>
      <p:font typeface="Quicksand Medium"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1B32EA-722C-411E-8E6E-C70D6A07779B}">
  <a:tblStyle styleId="{5C1B32EA-722C-411E-8E6E-C70D6A0777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41E660-A30A-425F-86A2-17419BD1DD8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06"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a:extLst>
            <a:ext uri="{FF2B5EF4-FFF2-40B4-BE49-F238E27FC236}">
              <a16:creationId xmlns:a16="http://schemas.microsoft.com/office/drawing/2014/main" id="{28C2E11A-7ADD-C1DE-7588-6A2FDC9810EC}"/>
            </a:ext>
          </a:extLst>
        </p:cNvPr>
        <p:cNvGrpSpPr/>
        <p:nvPr/>
      </p:nvGrpSpPr>
      <p:grpSpPr>
        <a:xfrm>
          <a:off x="0" y="0"/>
          <a:ext cx="0" cy="0"/>
          <a:chOff x="0" y="0"/>
          <a:chExt cx="0" cy="0"/>
        </a:xfrm>
      </p:grpSpPr>
      <p:sp>
        <p:nvSpPr>
          <p:cNvPr id="538" name="Google Shape;538;g14072739ea5_12_0:notes">
            <a:extLst>
              <a:ext uri="{FF2B5EF4-FFF2-40B4-BE49-F238E27FC236}">
                <a16:creationId xmlns:a16="http://schemas.microsoft.com/office/drawing/2014/main" id="{E3752D96-15CC-D509-8191-FE0234C1D6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4072739ea5_12_0:notes">
            <a:extLst>
              <a:ext uri="{FF2B5EF4-FFF2-40B4-BE49-F238E27FC236}">
                <a16:creationId xmlns:a16="http://schemas.microsoft.com/office/drawing/2014/main" id="{E99D0212-AF58-142A-882A-C738D93622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757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a:extLst>
            <a:ext uri="{FF2B5EF4-FFF2-40B4-BE49-F238E27FC236}">
              <a16:creationId xmlns:a16="http://schemas.microsoft.com/office/drawing/2014/main" id="{4D294614-EACE-5B68-27EF-1F952E88FB67}"/>
            </a:ext>
          </a:extLst>
        </p:cNvPr>
        <p:cNvGrpSpPr/>
        <p:nvPr/>
      </p:nvGrpSpPr>
      <p:grpSpPr>
        <a:xfrm>
          <a:off x="0" y="0"/>
          <a:ext cx="0" cy="0"/>
          <a:chOff x="0" y="0"/>
          <a:chExt cx="0" cy="0"/>
        </a:xfrm>
      </p:grpSpPr>
      <p:sp>
        <p:nvSpPr>
          <p:cNvPr id="586" name="Google Shape;586;g54dda1946d_6_332:notes">
            <a:extLst>
              <a:ext uri="{FF2B5EF4-FFF2-40B4-BE49-F238E27FC236}">
                <a16:creationId xmlns:a16="http://schemas.microsoft.com/office/drawing/2014/main" id="{1A96F1D0-50DB-6AC6-9D80-7872090041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54dda1946d_6_332:notes">
            <a:extLst>
              <a:ext uri="{FF2B5EF4-FFF2-40B4-BE49-F238E27FC236}">
                <a16:creationId xmlns:a16="http://schemas.microsoft.com/office/drawing/2014/main" id="{5B074131-1708-DE11-42C5-9EB21907D0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203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a:extLst>
            <a:ext uri="{FF2B5EF4-FFF2-40B4-BE49-F238E27FC236}">
              <a16:creationId xmlns:a16="http://schemas.microsoft.com/office/drawing/2014/main" id="{D7451A2F-3227-CB61-B002-08BDF9D6C84F}"/>
            </a:ext>
          </a:extLst>
        </p:cNvPr>
        <p:cNvGrpSpPr/>
        <p:nvPr/>
      </p:nvGrpSpPr>
      <p:grpSpPr>
        <a:xfrm>
          <a:off x="0" y="0"/>
          <a:ext cx="0" cy="0"/>
          <a:chOff x="0" y="0"/>
          <a:chExt cx="0" cy="0"/>
        </a:xfrm>
      </p:grpSpPr>
      <p:sp>
        <p:nvSpPr>
          <p:cNvPr id="385" name="Google Shape;385;g24b8abf29fd_0_1:notes">
            <a:extLst>
              <a:ext uri="{FF2B5EF4-FFF2-40B4-BE49-F238E27FC236}">
                <a16:creationId xmlns:a16="http://schemas.microsoft.com/office/drawing/2014/main" id="{43CB00EB-1FD2-87DC-F72A-1276D9EE66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4b8abf29fd_0_1:notes">
            <a:extLst>
              <a:ext uri="{FF2B5EF4-FFF2-40B4-BE49-F238E27FC236}">
                <a16:creationId xmlns:a16="http://schemas.microsoft.com/office/drawing/2014/main" id="{561338AB-F041-B521-1AD2-5D8E2485C0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480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4b8abf29fd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4b8abf29fd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a:extLst>
            <a:ext uri="{FF2B5EF4-FFF2-40B4-BE49-F238E27FC236}">
              <a16:creationId xmlns:a16="http://schemas.microsoft.com/office/drawing/2014/main" id="{AC56561F-23E8-A3AE-47F8-8875120F3983}"/>
            </a:ext>
          </a:extLst>
        </p:cNvPr>
        <p:cNvGrpSpPr/>
        <p:nvPr/>
      </p:nvGrpSpPr>
      <p:grpSpPr>
        <a:xfrm>
          <a:off x="0" y="0"/>
          <a:ext cx="0" cy="0"/>
          <a:chOff x="0" y="0"/>
          <a:chExt cx="0" cy="0"/>
        </a:xfrm>
      </p:grpSpPr>
      <p:sp>
        <p:nvSpPr>
          <p:cNvPr id="394" name="Google Shape;394;g24b8abf29fd_0_863:notes">
            <a:extLst>
              <a:ext uri="{FF2B5EF4-FFF2-40B4-BE49-F238E27FC236}">
                <a16:creationId xmlns:a16="http://schemas.microsoft.com/office/drawing/2014/main" id="{05F008FF-1C8B-103D-0A2F-576061C2DE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4b8abf29fd_0_863:notes">
            <a:extLst>
              <a:ext uri="{FF2B5EF4-FFF2-40B4-BE49-F238E27FC236}">
                <a16:creationId xmlns:a16="http://schemas.microsoft.com/office/drawing/2014/main" id="{3B072FA3-83C8-009B-1DCB-9169D8FEB8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3732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4b8abf29f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4b8abf29f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91BC2DA5-B25C-7902-30C9-C6E1C1FDCF2E}"/>
            </a:ext>
          </a:extLst>
        </p:cNvPr>
        <p:cNvGrpSpPr/>
        <p:nvPr/>
      </p:nvGrpSpPr>
      <p:grpSpPr>
        <a:xfrm>
          <a:off x="0" y="0"/>
          <a:ext cx="0" cy="0"/>
          <a:chOff x="0" y="0"/>
          <a:chExt cx="0" cy="0"/>
        </a:xfrm>
      </p:grpSpPr>
      <p:sp>
        <p:nvSpPr>
          <p:cNvPr id="485" name="Google Shape;485;g54dda1946d_6_308:notes">
            <a:extLst>
              <a:ext uri="{FF2B5EF4-FFF2-40B4-BE49-F238E27FC236}">
                <a16:creationId xmlns:a16="http://schemas.microsoft.com/office/drawing/2014/main" id="{CD27E6AC-3185-F919-69C1-F67864CA1B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54dda1946d_6_308:notes">
            <a:extLst>
              <a:ext uri="{FF2B5EF4-FFF2-40B4-BE49-F238E27FC236}">
                <a16:creationId xmlns:a16="http://schemas.microsoft.com/office/drawing/2014/main" id="{4D7EA6E8-9FCF-0B10-4041-61F1F10096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961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B21CF713-8331-A2FD-364B-08C8AF64E4A8}"/>
            </a:ext>
          </a:extLst>
        </p:cNvPr>
        <p:cNvGrpSpPr/>
        <p:nvPr/>
      </p:nvGrpSpPr>
      <p:grpSpPr>
        <a:xfrm>
          <a:off x="0" y="0"/>
          <a:ext cx="0" cy="0"/>
          <a:chOff x="0" y="0"/>
          <a:chExt cx="0" cy="0"/>
        </a:xfrm>
      </p:grpSpPr>
      <p:sp>
        <p:nvSpPr>
          <p:cNvPr id="485" name="Google Shape;485;g54dda1946d_6_308:notes">
            <a:extLst>
              <a:ext uri="{FF2B5EF4-FFF2-40B4-BE49-F238E27FC236}">
                <a16:creationId xmlns:a16="http://schemas.microsoft.com/office/drawing/2014/main" id="{25225AE9-6E22-5689-445C-8A2358B896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54dda1946d_6_308:notes">
            <a:extLst>
              <a:ext uri="{FF2B5EF4-FFF2-40B4-BE49-F238E27FC236}">
                <a16:creationId xmlns:a16="http://schemas.microsoft.com/office/drawing/2014/main" id="{56E44E28-F0D0-649E-637E-9D941037A7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921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118425" y="1801100"/>
            <a:ext cx="5114400" cy="1546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118425" y="3540225"/>
            <a:ext cx="4885200" cy="475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525592" y="1659072"/>
            <a:ext cx="8641018" cy="4935659"/>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16259" y="-2834274"/>
            <a:ext cx="8057251" cy="5008806"/>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363310">
            <a:off x="4110280" y="1477313"/>
            <a:ext cx="8640997" cy="4935628"/>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50557">
            <a:off x="-1536901" y="-3249915"/>
            <a:ext cx="8057266" cy="5008784"/>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98713" y="-407618"/>
            <a:ext cx="7815119" cy="2940023"/>
          </a:xfrm>
          <a:custGeom>
            <a:avLst/>
            <a:gdLst/>
            <a:ahLst/>
            <a:cxnLst/>
            <a:rect l="l" t="t" r="r" b="b"/>
            <a:pathLst>
              <a:path w="85535" h="32178" fill="none" extrusionOk="0">
                <a:moveTo>
                  <a:pt x="1" y="28867"/>
                </a:moveTo>
                <a:cubicBezTo>
                  <a:pt x="3224" y="32048"/>
                  <a:pt x="8577" y="32177"/>
                  <a:pt x="12693" y="30287"/>
                </a:cubicBezTo>
                <a:cubicBezTo>
                  <a:pt x="16812" y="28397"/>
                  <a:pt x="19932" y="24883"/>
                  <a:pt x="22725" y="21314"/>
                </a:cubicBezTo>
                <a:cubicBezTo>
                  <a:pt x="25514" y="17744"/>
                  <a:pt x="28165" y="13968"/>
                  <a:pt x="31766" y="11224"/>
                </a:cubicBezTo>
                <a:cubicBezTo>
                  <a:pt x="37300" y="7007"/>
                  <a:pt x="44656" y="5664"/>
                  <a:pt x="51565" y="6466"/>
                </a:cubicBezTo>
                <a:cubicBezTo>
                  <a:pt x="55836" y="6962"/>
                  <a:pt x="59982" y="8211"/>
                  <a:pt x="64205" y="9010"/>
                </a:cubicBezTo>
                <a:cubicBezTo>
                  <a:pt x="68431" y="9809"/>
                  <a:pt x="72878" y="10136"/>
                  <a:pt x="76968" y="8813"/>
                </a:cubicBezTo>
                <a:cubicBezTo>
                  <a:pt x="81059" y="7489"/>
                  <a:pt x="84731" y="4227"/>
                  <a:pt x="85534" y="1"/>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98706" y="-738625"/>
            <a:ext cx="8222161" cy="3754839"/>
          </a:xfrm>
          <a:custGeom>
            <a:avLst/>
            <a:gdLst/>
            <a:ahLst/>
            <a:cxnLst/>
            <a:rect l="l" t="t" r="r" b="b"/>
            <a:pathLst>
              <a:path w="89990" h="41096" fill="none" extrusionOk="0">
                <a:moveTo>
                  <a:pt x="89990" y="0"/>
                </a:moveTo>
                <a:cubicBezTo>
                  <a:pt x="89481" y="4948"/>
                  <a:pt x="86032" y="9249"/>
                  <a:pt x="81666" y="11531"/>
                </a:cubicBezTo>
                <a:cubicBezTo>
                  <a:pt x="79320" y="12757"/>
                  <a:pt x="76715" y="13440"/>
                  <a:pt x="74036" y="13518"/>
                </a:cubicBezTo>
                <a:cubicBezTo>
                  <a:pt x="71735" y="13586"/>
                  <a:pt x="69434" y="13246"/>
                  <a:pt x="67162" y="12773"/>
                </a:cubicBezTo>
                <a:cubicBezTo>
                  <a:pt x="62250" y="11747"/>
                  <a:pt x="57405" y="10120"/>
                  <a:pt x="52503" y="10492"/>
                </a:cubicBezTo>
                <a:cubicBezTo>
                  <a:pt x="48464" y="10796"/>
                  <a:pt x="44671" y="12333"/>
                  <a:pt x="41383" y="14511"/>
                </a:cubicBezTo>
                <a:cubicBezTo>
                  <a:pt x="38856" y="16181"/>
                  <a:pt x="36584" y="18223"/>
                  <a:pt x="34445" y="20491"/>
                </a:cubicBezTo>
                <a:cubicBezTo>
                  <a:pt x="33785" y="21190"/>
                  <a:pt x="33144" y="21905"/>
                  <a:pt x="32507" y="22630"/>
                </a:cubicBezTo>
                <a:cubicBezTo>
                  <a:pt x="30041" y="25433"/>
                  <a:pt x="27640" y="28365"/>
                  <a:pt x="25032" y="31038"/>
                </a:cubicBezTo>
                <a:cubicBezTo>
                  <a:pt x="23058" y="33057"/>
                  <a:pt x="20938" y="34953"/>
                  <a:pt x="18598" y="36523"/>
                </a:cubicBezTo>
                <a:cubicBezTo>
                  <a:pt x="17042" y="37568"/>
                  <a:pt x="15385" y="38461"/>
                  <a:pt x="13628" y="39150"/>
                </a:cubicBezTo>
                <a:cubicBezTo>
                  <a:pt x="9226" y="40866"/>
                  <a:pt x="4078" y="41095"/>
                  <a:pt x="0" y="39134"/>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182535" y="1550153"/>
            <a:ext cx="7327152" cy="5153476"/>
          </a:xfrm>
          <a:custGeom>
            <a:avLst/>
            <a:gdLst/>
            <a:ahLst/>
            <a:cxnLst/>
            <a:rect l="l" t="t" r="r" b="b"/>
            <a:pathLst>
              <a:path w="85249" h="59959" fill="none" extrusionOk="0">
                <a:moveTo>
                  <a:pt x="85249" y="2706"/>
                </a:moveTo>
                <a:cubicBezTo>
                  <a:pt x="84261" y="732"/>
                  <a:pt x="81643" y="0"/>
                  <a:pt x="79514" y="589"/>
                </a:cubicBezTo>
                <a:cubicBezTo>
                  <a:pt x="77382" y="1175"/>
                  <a:pt x="75683" y="2783"/>
                  <a:pt x="74298" y="4508"/>
                </a:cubicBezTo>
                <a:cubicBezTo>
                  <a:pt x="69566" y="10395"/>
                  <a:pt x="67321" y="17977"/>
                  <a:pt x="63745" y="24307"/>
                </a:cubicBezTo>
                <a:cubicBezTo>
                  <a:pt x="60583" y="29905"/>
                  <a:pt x="56703" y="35050"/>
                  <a:pt x="50904" y="37927"/>
                </a:cubicBezTo>
                <a:cubicBezTo>
                  <a:pt x="46402" y="40157"/>
                  <a:pt x="41118" y="40804"/>
                  <a:pt x="35963" y="40914"/>
                </a:cubicBezTo>
                <a:cubicBezTo>
                  <a:pt x="34244" y="40950"/>
                  <a:pt x="32526" y="40934"/>
                  <a:pt x="30808" y="40914"/>
                </a:cubicBezTo>
                <a:cubicBezTo>
                  <a:pt x="27384" y="40879"/>
                  <a:pt x="23954" y="40840"/>
                  <a:pt x="20572" y="41170"/>
                </a:cubicBezTo>
                <a:cubicBezTo>
                  <a:pt x="17184" y="41503"/>
                  <a:pt x="13796" y="42228"/>
                  <a:pt x="10731" y="43655"/>
                </a:cubicBezTo>
                <a:cubicBezTo>
                  <a:pt x="9197" y="44364"/>
                  <a:pt x="7751" y="45257"/>
                  <a:pt x="6440" y="46347"/>
                </a:cubicBezTo>
                <a:cubicBezTo>
                  <a:pt x="2515" y="49626"/>
                  <a:pt x="0" y="54936"/>
                  <a:pt x="1175" y="59958"/>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535550" y="1533251"/>
            <a:ext cx="8057297" cy="5376516"/>
          </a:xfrm>
          <a:custGeom>
            <a:avLst/>
            <a:gdLst/>
            <a:ahLst/>
            <a:cxnLst/>
            <a:rect l="l" t="t" r="r" b="b"/>
            <a:pathLst>
              <a:path w="93744" h="62554" fill="none" extrusionOk="0">
                <a:moveTo>
                  <a:pt x="93743" y="3401"/>
                </a:moveTo>
                <a:cubicBezTo>
                  <a:pt x="92685" y="997"/>
                  <a:pt x="89598" y="0"/>
                  <a:pt x="87045" y="621"/>
                </a:cubicBezTo>
                <a:cubicBezTo>
                  <a:pt x="84491" y="1239"/>
                  <a:pt x="82427" y="3107"/>
                  <a:pt x="80741" y="5126"/>
                </a:cubicBezTo>
                <a:cubicBezTo>
                  <a:pt x="74984" y="12025"/>
                  <a:pt x="72197" y="21170"/>
                  <a:pt x="66411" y="27678"/>
                </a:cubicBezTo>
                <a:cubicBezTo>
                  <a:pt x="62007" y="32629"/>
                  <a:pt x="56509" y="36160"/>
                  <a:pt x="50079" y="37949"/>
                </a:cubicBezTo>
                <a:cubicBezTo>
                  <a:pt x="45176" y="39312"/>
                  <a:pt x="39869" y="39613"/>
                  <a:pt x="34633" y="39788"/>
                </a:cubicBezTo>
                <a:cubicBezTo>
                  <a:pt x="32885" y="39849"/>
                  <a:pt x="31141" y="39898"/>
                  <a:pt x="29397" y="39979"/>
                </a:cubicBezTo>
                <a:cubicBezTo>
                  <a:pt x="25931" y="40140"/>
                  <a:pt x="22442" y="40448"/>
                  <a:pt x="19077" y="41176"/>
                </a:cubicBezTo>
                <a:cubicBezTo>
                  <a:pt x="15692" y="41907"/>
                  <a:pt x="12404" y="43082"/>
                  <a:pt x="9498" y="44933"/>
                </a:cubicBezTo>
                <a:cubicBezTo>
                  <a:pt x="8055" y="45852"/>
                  <a:pt x="6722" y="46952"/>
                  <a:pt x="5547" y="48221"/>
                </a:cubicBezTo>
                <a:cubicBezTo>
                  <a:pt x="2003" y="52049"/>
                  <a:pt x="0" y="57492"/>
                  <a:pt x="1372" y="62553"/>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8"/>
        <p:cNvGrpSpPr/>
        <p:nvPr/>
      </p:nvGrpSpPr>
      <p:grpSpPr>
        <a:xfrm>
          <a:off x="0" y="0"/>
          <a:ext cx="0" cy="0"/>
          <a:chOff x="0" y="0"/>
          <a:chExt cx="0" cy="0"/>
        </a:xfrm>
      </p:grpSpPr>
      <p:sp>
        <p:nvSpPr>
          <p:cNvPr id="309" name="Google Shape;309;p29"/>
          <p:cNvSpPr/>
          <p:nvPr/>
        </p:nvSpPr>
        <p:spPr>
          <a:xfrm rot="-1635480">
            <a:off x="3136868" y="2326021"/>
            <a:ext cx="8640992" cy="4935648"/>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rot="-3457199">
            <a:off x="-3989576" y="-2537708"/>
            <a:ext cx="8057305" cy="5008816"/>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rot="-2586851">
            <a:off x="4593598" y="632631"/>
            <a:ext cx="8640928" cy="4935604"/>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rot="-2506613">
            <a:off x="-3667782" y="-2922610"/>
            <a:ext cx="8057288" cy="5008785"/>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rot="-3457233">
            <a:off x="-3091582" y="-39889"/>
            <a:ext cx="7815202" cy="2940054"/>
          </a:xfrm>
          <a:custGeom>
            <a:avLst/>
            <a:gdLst/>
            <a:ahLst/>
            <a:cxnLst/>
            <a:rect l="l" t="t" r="r" b="b"/>
            <a:pathLst>
              <a:path w="85535" h="32178" fill="none" extrusionOk="0">
                <a:moveTo>
                  <a:pt x="1" y="28867"/>
                </a:moveTo>
                <a:cubicBezTo>
                  <a:pt x="3224" y="32048"/>
                  <a:pt x="8577" y="32177"/>
                  <a:pt x="12693" y="30287"/>
                </a:cubicBezTo>
                <a:cubicBezTo>
                  <a:pt x="16812" y="28397"/>
                  <a:pt x="19932" y="24883"/>
                  <a:pt x="22725" y="21314"/>
                </a:cubicBezTo>
                <a:cubicBezTo>
                  <a:pt x="25514" y="17744"/>
                  <a:pt x="28165" y="13968"/>
                  <a:pt x="31766" y="11224"/>
                </a:cubicBezTo>
                <a:cubicBezTo>
                  <a:pt x="37300" y="7007"/>
                  <a:pt x="44656" y="5664"/>
                  <a:pt x="51565" y="6466"/>
                </a:cubicBezTo>
                <a:cubicBezTo>
                  <a:pt x="55836" y="6962"/>
                  <a:pt x="59982" y="8211"/>
                  <a:pt x="64205" y="9010"/>
                </a:cubicBezTo>
                <a:cubicBezTo>
                  <a:pt x="68431" y="9809"/>
                  <a:pt x="72878" y="10136"/>
                  <a:pt x="76968" y="8813"/>
                </a:cubicBezTo>
                <a:cubicBezTo>
                  <a:pt x="81059" y="7489"/>
                  <a:pt x="84731" y="4227"/>
                  <a:pt x="85534" y="1"/>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rot="-3457233">
            <a:off x="-3295115" y="-57248"/>
            <a:ext cx="8222248" cy="3754878"/>
          </a:xfrm>
          <a:custGeom>
            <a:avLst/>
            <a:gdLst/>
            <a:ahLst/>
            <a:cxnLst/>
            <a:rect l="l" t="t" r="r" b="b"/>
            <a:pathLst>
              <a:path w="89990" h="41096" fill="none" extrusionOk="0">
                <a:moveTo>
                  <a:pt x="89990" y="0"/>
                </a:moveTo>
                <a:cubicBezTo>
                  <a:pt x="89481" y="4948"/>
                  <a:pt x="86032" y="9249"/>
                  <a:pt x="81666" y="11531"/>
                </a:cubicBezTo>
                <a:cubicBezTo>
                  <a:pt x="79320" y="12757"/>
                  <a:pt x="76715" y="13440"/>
                  <a:pt x="74036" y="13518"/>
                </a:cubicBezTo>
                <a:cubicBezTo>
                  <a:pt x="71735" y="13586"/>
                  <a:pt x="69434" y="13246"/>
                  <a:pt x="67162" y="12773"/>
                </a:cubicBezTo>
                <a:cubicBezTo>
                  <a:pt x="62250" y="11747"/>
                  <a:pt x="57405" y="10120"/>
                  <a:pt x="52503" y="10492"/>
                </a:cubicBezTo>
                <a:cubicBezTo>
                  <a:pt x="48464" y="10796"/>
                  <a:pt x="44671" y="12333"/>
                  <a:pt x="41383" y="14511"/>
                </a:cubicBezTo>
                <a:cubicBezTo>
                  <a:pt x="38856" y="16181"/>
                  <a:pt x="36584" y="18223"/>
                  <a:pt x="34445" y="20491"/>
                </a:cubicBezTo>
                <a:cubicBezTo>
                  <a:pt x="33785" y="21190"/>
                  <a:pt x="33144" y="21905"/>
                  <a:pt x="32507" y="22630"/>
                </a:cubicBezTo>
                <a:cubicBezTo>
                  <a:pt x="30041" y="25433"/>
                  <a:pt x="27640" y="28365"/>
                  <a:pt x="25032" y="31038"/>
                </a:cubicBezTo>
                <a:cubicBezTo>
                  <a:pt x="23058" y="33057"/>
                  <a:pt x="20938" y="34953"/>
                  <a:pt x="18598" y="36523"/>
                </a:cubicBezTo>
                <a:cubicBezTo>
                  <a:pt x="17042" y="37568"/>
                  <a:pt x="15385" y="38461"/>
                  <a:pt x="13628" y="39150"/>
                </a:cubicBezTo>
                <a:cubicBezTo>
                  <a:pt x="9226" y="40866"/>
                  <a:pt x="4078" y="41095"/>
                  <a:pt x="0" y="39134"/>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rot="-1635492">
            <a:off x="5162312" y="610334"/>
            <a:ext cx="7327114" cy="5153450"/>
          </a:xfrm>
          <a:custGeom>
            <a:avLst/>
            <a:gdLst/>
            <a:ahLst/>
            <a:cxnLst/>
            <a:rect l="l" t="t" r="r" b="b"/>
            <a:pathLst>
              <a:path w="85249" h="59959" fill="none" extrusionOk="0">
                <a:moveTo>
                  <a:pt x="85249" y="2706"/>
                </a:moveTo>
                <a:cubicBezTo>
                  <a:pt x="84261" y="732"/>
                  <a:pt x="81643" y="0"/>
                  <a:pt x="79514" y="589"/>
                </a:cubicBezTo>
                <a:cubicBezTo>
                  <a:pt x="77382" y="1175"/>
                  <a:pt x="75683" y="2783"/>
                  <a:pt x="74298" y="4508"/>
                </a:cubicBezTo>
                <a:cubicBezTo>
                  <a:pt x="69566" y="10395"/>
                  <a:pt x="67321" y="17977"/>
                  <a:pt x="63745" y="24307"/>
                </a:cubicBezTo>
                <a:cubicBezTo>
                  <a:pt x="60583" y="29905"/>
                  <a:pt x="56703" y="35050"/>
                  <a:pt x="50904" y="37927"/>
                </a:cubicBezTo>
                <a:cubicBezTo>
                  <a:pt x="46402" y="40157"/>
                  <a:pt x="41118" y="40804"/>
                  <a:pt x="35963" y="40914"/>
                </a:cubicBezTo>
                <a:cubicBezTo>
                  <a:pt x="34244" y="40950"/>
                  <a:pt x="32526" y="40934"/>
                  <a:pt x="30808" y="40914"/>
                </a:cubicBezTo>
                <a:cubicBezTo>
                  <a:pt x="27384" y="40879"/>
                  <a:pt x="23954" y="40840"/>
                  <a:pt x="20572" y="41170"/>
                </a:cubicBezTo>
                <a:cubicBezTo>
                  <a:pt x="17184" y="41503"/>
                  <a:pt x="13796" y="42228"/>
                  <a:pt x="10731" y="43655"/>
                </a:cubicBezTo>
                <a:cubicBezTo>
                  <a:pt x="9197" y="44364"/>
                  <a:pt x="7751" y="45257"/>
                  <a:pt x="6440" y="46347"/>
                </a:cubicBezTo>
                <a:cubicBezTo>
                  <a:pt x="2515" y="49626"/>
                  <a:pt x="0" y="54936"/>
                  <a:pt x="1175" y="59958"/>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rot="-1635492">
            <a:off x="4678167" y="412190"/>
            <a:ext cx="8057256" cy="5376489"/>
          </a:xfrm>
          <a:custGeom>
            <a:avLst/>
            <a:gdLst/>
            <a:ahLst/>
            <a:cxnLst/>
            <a:rect l="l" t="t" r="r" b="b"/>
            <a:pathLst>
              <a:path w="93744" h="62554" fill="none" extrusionOk="0">
                <a:moveTo>
                  <a:pt x="93743" y="3401"/>
                </a:moveTo>
                <a:cubicBezTo>
                  <a:pt x="92685" y="997"/>
                  <a:pt x="89598" y="0"/>
                  <a:pt x="87045" y="621"/>
                </a:cubicBezTo>
                <a:cubicBezTo>
                  <a:pt x="84491" y="1239"/>
                  <a:pt x="82427" y="3107"/>
                  <a:pt x="80741" y="5126"/>
                </a:cubicBezTo>
                <a:cubicBezTo>
                  <a:pt x="74984" y="12025"/>
                  <a:pt x="72197" y="21170"/>
                  <a:pt x="66411" y="27678"/>
                </a:cubicBezTo>
                <a:cubicBezTo>
                  <a:pt x="62007" y="32629"/>
                  <a:pt x="56509" y="36160"/>
                  <a:pt x="50079" y="37949"/>
                </a:cubicBezTo>
                <a:cubicBezTo>
                  <a:pt x="45176" y="39312"/>
                  <a:pt x="39869" y="39613"/>
                  <a:pt x="34633" y="39788"/>
                </a:cubicBezTo>
                <a:cubicBezTo>
                  <a:pt x="32885" y="39849"/>
                  <a:pt x="31141" y="39898"/>
                  <a:pt x="29397" y="39979"/>
                </a:cubicBezTo>
                <a:cubicBezTo>
                  <a:pt x="25931" y="40140"/>
                  <a:pt x="22442" y="40448"/>
                  <a:pt x="19077" y="41176"/>
                </a:cubicBezTo>
                <a:cubicBezTo>
                  <a:pt x="15692" y="41907"/>
                  <a:pt x="12404" y="43082"/>
                  <a:pt x="9498" y="44933"/>
                </a:cubicBezTo>
                <a:cubicBezTo>
                  <a:pt x="8055" y="45852"/>
                  <a:pt x="6722" y="46952"/>
                  <a:pt x="5547" y="48221"/>
                </a:cubicBezTo>
                <a:cubicBezTo>
                  <a:pt x="2003" y="52049"/>
                  <a:pt x="0" y="57492"/>
                  <a:pt x="1372" y="62553"/>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7"/>
        <p:cNvGrpSpPr/>
        <p:nvPr/>
      </p:nvGrpSpPr>
      <p:grpSpPr>
        <a:xfrm>
          <a:off x="0" y="0"/>
          <a:ext cx="0" cy="0"/>
          <a:chOff x="0" y="0"/>
          <a:chExt cx="0" cy="0"/>
        </a:xfrm>
      </p:grpSpPr>
      <p:sp>
        <p:nvSpPr>
          <p:cNvPr id="318" name="Google Shape;318;p30"/>
          <p:cNvSpPr/>
          <p:nvPr/>
        </p:nvSpPr>
        <p:spPr>
          <a:xfrm rot="9164520">
            <a:off x="-2335252" y="-3265139"/>
            <a:ext cx="8640992" cy="4935648"/>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rot="9653192">
            <a:off x="3107019" y="3336275"/>
            <a:ext cx="8057288" cy="5008801"/>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rot="8213149">
            <a:off x="-3791917" y="-1571706"/>
            <a:ext cx="8640928" cy="4935604"/>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rot="10603783">
            <a:off x="2615548" y="3437141"/>
            <a:ext cx="8057282" cy="5008785"/>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rot="9653180">
            <a:off x="3531333" y="2741723"/>
            <a:ext cx="7815075" cy="2940007"/>
          </a:xfrm>
          <a:custGeom>
            <a:avLst/>
            <a:gdLst/>
            <a:ahLst/>
            <a:cxnLst/>
            <a:rect l="l" t="t" r="r" b="b"/>
            <a:pathLst>
              <a:path w="85535" h="32178" fill="none" extrusionOk="0">
                <a:moveTo>
                  <a:pt x="1" y="28867"/>
                </a:moveTo>
                <a:cubicBezTo>
                  <a:pt x="3224" y="32048"/>
                  <a:pt x="8577" y="32177"/>
                  <a:pt x="12693" y="30287"/>
                </a:cubicBezTo>
                <a:cubicBezTo>
                  <a:pt x="16812" y="28397"/>
                  <a:pt x="19932" y="24883"/>
                  <a:pt x="22725" y="21314"/>
                </a:cubicBezTo>
                <a:cubicBezTo>
                  <a:pt x="25514" y="17744"/>
                  <a:pt x="28165" y="13968"/>
                  <a:pt x="31766" y="11224"/>
                </a:cubicBezTo>
                <a:cubicBezTo>
                  <a:pt x="37300" y="7007"/>
                  <a:pt x="44656" y="5664"/>
                  <a:pt x="51565" y="6466"/>
                </a:cubicBezTo>
                <a:cubicBezTo>
                  <a:pt x="55836" y="6962"/>
                  <a:pt x="59982" y="8211"/>
                  <a:pt x="64205" y="9010"/>
                </a:cubicBezTo>
                <a:cubicBezTo>
                  <a:pt x="68431" y="9809"/>
                  <a:pt x="72878" y="10136"/>
                  <a:pt x="76968" y="8813"/>
                </a:cubicBezTo>
                <a:cubicBezTo>
                  <a:pt x="81059" y="7489"/>
                  <a:pt x="84731" y="4227"/>
                  <a:pt x="85534" y="1"/>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rot="9164508">
            <a:off x="-3046818" y="-1767255"/>
            <a:ext cx="7327114" cy="5153450"/>
          </a:xfrm>
          <a:custGeom>
            <a:avLst/>
            <a:gdLst/>
            <a:ahLst/>
            <a:cxnLst/>
            <a:rect l="l" t="t" r="r" b="b"/>
            <a:pathLst>
              <a:path w="85249" h="59959" fill="none" extrusionOk="0">
                <a:moveTo>
                  <a:pt x="85249" y="2706"/>
                </a:moveTo>
                <a:cubicBezTo>
                  <a:pt x="84261" y="732"/>
                  <a:pt x="81643" y="0"/>
                  <a:pt x="79514" y="589"/>
                </a:cubicBezTo>
                <a:cubicBezTo>
                  <a:pt x="77382" y="1175"/>
                  <a:pt x="75683" y="2783"/>
                  <a:pt x="74298" y="4508"/>
                </a:cubicBezTo>
                <a:cubicBezTo>
                  <a:pt x="69566" y="10395"/>
                  <a:pt x="67321" y="17977"/>
                  <a:pt x="63745" y="24307"/>
                </a:cubicBezTo>
                <a:cubicBezTo>
                  <a:pt x="60583" y="29905"/>
                  <a:pt x="56703" y="35050"/>
                  <a:pt x="50904" y="37927"/>
                </a:cubicBezTo>
                <a:cubicBezTo>
                  <a:pt x="46402" y="40157"/>
                  <a:pt x="41118" y="40804"/>
                  <a:pt x="35963" y="40914"/>
                </a:cubicBezTo>
                <a:cubicBezTo>
                  <a:pt x="34244" y="40950"/>
                  <a:pt x="32526" y="40934"/>
                  <a:pt x="30808" y="40914"/>
                </a:cubicBezTo>
                <a:cubicBezTo>
                  <a:pt x="27384" y="40879"/>
                  <a:pt x="23954" y="40840"/>
                  <a:pt x="20572" y="41170"/>
                </a:cubicBezTo>
                <a:cubicBezTo>
                  <a:pt x="17184" y="41503"/>
                  <a:pt x="13796" y="42228"/>
                  <a:pt x="10731" y="43655"/>
                </a:cubicBezTo>
                <a:cubicBezTo>
                  <a:pt x="9197" y="44364"/>
                  <a:pt x="7751" y="45257"/>
                  <a:pt x="6440" y="46347"/>
                </a:cubicBezTo>
                <a:cubicBezTo>
                  <a:pt x="2515" y="49626"/>
                  <a:pt x="0" y="54936"/>
                  <a:pt x="1175" y="59958"/>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rot="9164508">
            <a:off x="-3292815" y="-1792150"/>
            <a:ext cx="8057256" cy="5376489"/>
          </a:xfrm>
          <a:custGeom>
            <a:avLst/>
            <a:gdLst/>
            <a:ahLst/>
            <a:cxnLst/>
            <a:rect l="l" t="t" r="r" b="b"/>
            <a:pathLst>
              <a:path w="93744" h="62554" fill="none" extrusionOk="0">
                <a:moveTo>
                  <a:pt x="93743" y="3401"/>
                </a:moveTo>
                <a:cubicBezTo>
                  <a:pt x="92685" y="997"/>
                  <a:pt x="89598" y="0"/>
                  <a:pt x="87045" y="621"/>
                </a:cubicBezTo>
                <a:cubicBezTo>
                  <a:pt x="84491" y="1239"/>
                  <a:pt x="82427" y="3107"/>
                  <a:pt x="80741" y="5126"/>
                </a:cubicBezTo>
                <a:cubicBezTo>
                  <a:pt x="74984" y="12025"/>
                  <a:pt x="72197" y="21170"/>
                  <a:pt x="66411" y="27678"/>
                </a:cubicBezTo>
                <a:cubicBezTo>
                  <a:pt x="62007" y="32629"/>
                  <a:pt x="56509" y="36160"/>
                  <a:pt x="50079" y="37949"/>
                </a:cubicBezTo>
                <a:cubicBezTo>
                  <a:pt x="45176" y="39312"/>
                  <a:pt x="39869" y="39613"/>
                  <a:pt x="34633" y="39788"/>
                </a:cubicBezTo>
                <a:cubicBezTo>
                  <a:pt x="32885" y="39849"/>
                  <a:pt x="31141" y="39898"/>
                  <a:pt x="29397" y="39979"/>
                </a:cubicBezTo>
                <a:cubicBezTo>
                  <a:pt x="25931" y="40140"/>
                  <a:pt x="22442" y="40448"/>
                  <a:pt x="19077" y="41176"/>
                </a:cubicBezTo>
                <a:cubicBezTo>
                  <a:pt x="15692" y="41907"/>
                  <a:pt x="12404" y="43082"/>
                  <a:pt x="9498" y="44933"/>
                </a:cubicBezTo>
                <a:cubicBezTo>
                  <a:pt x="8055" y="45852"/>
                  <a:pt x="6722" y="46952"/>
                  <a:pt x="5547" y="48221"/>
                </a:cubicBezTo>
                <a:cubicBezTo>
                  <a:pt x="2003" y="52049"/>
                  <a:pt x="0" y="57492"/>
                  <a:pt x="1372" y="62553"/>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713225" y="2139775"/>
            <a:ext cx="46968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2296025" y="855425"/>
            <a:ext cx="1531200" cy="11337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2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 name="Google Shape;22;p3"/>
          <p:cNvSpPr txBox="1">
            <a:spLocks noGrp="1"/>
          </p:cNvSpPr>
          <p:nvPr>
            <p:ph type="subTitle" idx="1"/>
          </p:nvPr>
        </p:nvSpPr>
        <p:spPr>
          <a:xfrm>
            <a:off x="713225" y="3801925"/>
            <a:ext cx="46968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p:nvPr/>
        </p:nvSpPr>
        <p:spPr>
          <a:xfrm>
            <a:off x="4110269" y="1786970"/>
            <a:ext cx="8641018" cy="4935659"/>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046799">
            <a:off x="6720152" y="1357794"/>
            <a:ext cx="8057246" cy="5008817"/>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50557">
            <a:off x="-967014" y="-2911590"/>
            <a:ext cx="8057266" cy="5008784"/>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5635913" y="390902"/>
            <a:ext cx="5522461" cy="2522062"/>
          </a:xfrm>
          <a:custGeom>
            <a:avLst/>
            <a:gdLst/>
            <a:ahLst/>
            <a:cxnLst/>
            <a:rect l="l" t="t" r="r" b="b"/>
            <a:pathLst>
              <a:path w="89990" h="41096" fill="none" extrusionOk="0">
                <a:moveTo>
                  <a:pt x="89990" y="0"/>
                </a:moveTo>
                <a:cubicBezTo>
                  <a:pt x="89481" y="4948"/>
                  <a:pt x="86032" y="9249"/>
                  <a:pt x="81666" y="11531"/>
                </a:cubicBezTo>
                <a:cubicBezTo>
                  <a:pt x="79320" y="12757"/>
                  <a:pt x="76715" y="13440"/>
                  <a:pt x="74036" y="13518"/>
                </a:cubicBezTo>
                <a:cubicBezTo>
                  <a:pt x="71735" y="13586"/>
                  <a:pt x="69434" y="13246"/>
                  <a:pt x="67162" y="12773"/>
                </a:cubicBezTo>
                <a:cubicBezTo>
                  <a:pt x="62250" y="11747"/>
                  <a:pt x="57405" y="10120"/>
                  <a:pt x="52503" y="10492"/>
                </a:cubicBezTo>
                <a:cubicBezTo>
                  <a:pt x="48464" y="10796"/>
                  <a:pt x="44671" y="12333"/>
                  <a:pt x="41383" y="14511"/>
                </a:cubicBezTo>
                <a:cubicBezTo>
                  <a:pt x="38856" y="16181"/>
                  <a:pt x="36584" y="18223"/>
                  <a:pt x="34445" y="20491"/>
                </a:cubicBezTo>
                <a:cubicBezTo>
                  <a:pt x="33785" y="21190"/>
                  <a:pt x="33144" y="21905"/>
                  <a:pt x="32507" y="22630"/>
                </a:cubicBezTo>
                <a:cubicBezTo>
                  <a:pt x="30041" y="25433"/>
                  <a:pt x="27640" y="28365"/>
                  <a:pt x="25032" y="31038"/>
                </a:cubicBezTo>
                <a:cubicBezTo>
                  <a:pt x="23058" y="33057"/>
                  <a:pt x="20938" y="34953"/>
                  <a:pt x="18598" y="36523"/>
                </a:cubicBezTo>
                <a:cubicBezTo>
                  <a:pt x="17042" y="37568"/>
                  <a:pt x="15385" y="38461"/>
                  <a:pt x="13628" y="39150"/>
                </a:cubicBezTo>
                <a:cubicBezTo>
                  <a:pt x="9226" y="40866"/>
                  <a:pt x="4078" y="41095"/>
                  <a:pt x="0" y="39134"/>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624511">
            <a:off x="-1129568" y="-886682"/>
            <a:ext cx="5216788" cy="3135598"/>
          </a:xfrm>
          <a:custGeom>
            <a:avLst/>
            <a:gdLst/>
            <a:ahLst/>
            <a:cxnLst/>
            <a:rect l="l" t="t" r="r" b="b"/>
            <a:pathLst>
              <a:path w="85249" h="59959" fill="none" extrusionOk="0">
                <a:moveTo>
                  <a:pt x="85249" y="2706"/>
                </a:moveTo>
                <a:cubicBezTo>
                  <a:pt x="84261" y="732"/>
                  <a:pt x="81643" y="0"/>
                  <a:pt x="79514" y="589"/>
                </a:cubicBezTo>
                <a:cubicBezTo>
                  <a:pt x="77382" y="1175"/>
                  <a:pt x="75683" y="2783"/>
                  <a:pt x="74298" y="4508"/>
                </a:cubicBezTo>
                <a:cubicBezTo>
                  <a:pt x="69566" y="10395"/>
                  <a:pt x="67321" y="17977"/>
                  <a:pt x="63745" y="24307"/>
                </a:cubicBezTo>
                <a:cubicBezTo>
                  <a:pt x="60583" y="29905"/>
                  <a:pt x="56703" y="35050"/>
                  <a:pt x="50904" y="37927"/>
                </a:cubicBezTo>
                <a:cubicBezTo>
                  <a:pt x="46402" y="40157"/>
                  <a:pt x="41118" y="40804"/>
                  <a:pt x="35963" y="40914"/>
                </a:cubicBezTo>
                <a:cubicBezTo>
                  <a:pt x="34244" y="40950"/>
                  <a:pt x="32526" y="40934"/>
                  <a:pt x="30808" y="40914"/>
                </a:cubicBezTo>
                <a:cubicBezTo>
                  <a:pt x="27384" y="40879"/>
                  <a:pt x="23954" y="40840"/>
                  <a:pt x="20572" y="41170"/>
                </a:cubicBezTo>
                <a:cubicBezTo>
                  <a:pt x="17184" y="41503"/>
                  <a:pt x="13796" y="42228"/>
                  <a:pt x="10731" y="43655"/>
                </a:cubicBezTo>
                <a:cubicBezTo>
                  <a:pt x="9197" y="44364"/>
                  <a:pt x="7751" y="45257"/>
                  <a:pt x="6440" y="46347"/>
                </a:cubicBezTo>
                <a:cubicBezTo>
                  <a:pt x="2515" y="49626"/>
                  <a:pt x="0" y="54936"/>
                  <a:pt x="1175" y="59958"/>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10624511">
            <a:off x="-750230" y="-954535"/>
            <a:ext cx="5736637" cy="3271305"/>
          </a:xfrm>
          <a:custGeom>
            <a:avLst/>
            <a:gdLst/>
            <a:ahLst/>
            <a:cxnLst/>
            <a:rect l="l" t="t" r="r" b="b"/>
            <a:pathLst>
              <a:path w="93744" h="62554" fill="none" extrusionOk="0">
                <a:moveTo>
                  <a:pt x="93743" y="3401"/>
                </a:moveTo>
                <a:cubicBezTo>
                  <a:pt x="92685" y="997"/>
                  <a:pt x="89598" y="0"/>
                  <a:pt x="87045" y="621"/>
                </a:cubicBezTo>
                <a:cubicBezTo>
                  <a:pt x="84491" y="1239"/>
                  <a:pt x="82427" y="3107"/>
                  <a:pt x="80741" y="5126"/>
                </a:cubicBezTo>
                <a:cubicBezTo>
                  <a:pt x="74984" y="12025"/>
                  <a:pt x="72197" y="21170"/>
                  <a:pt x="66411" y="27678"/>
                </a:cubicBezTo>
                <a:cubicBezTo>
                  <a:pt x="62007" y="32629"/>
                  <a:pt x="56509" y="36160"/>
                  <a:pt x="50079" y="37949"/>
                </a:cubicBezTo>
                <a:cubicBezTo>
                  <a:pt x="45176" y="39312"/>
                  <a:pt x="39869" y="39613"/>
                  <a:pt x="34633" y="39788"/>
                </a:cubicBezTo>
                <a:cubicBezTo>
                  <a:pt x="32885" y="39849"/>
                  <a:pt x="31141" y="39898"/>
                  <a:pt x="29397" y="39979"/>
                </a:cubicBezTo>
                <a:cubicBezTo>
                  <a:pt x="25931" y="40140"/>
                  <a:pt x="22442" y="40448"/>
                  <a:pt x="19077" y="41176"/>
                </a:cubicBezTo>
                <a:cubicBezTo>
                  <a:pt x="15692" y="41907"/>
                  <a:pt x="12404" y="43082"/>
                  <a:pt x="9498" y="44933"/>
                </a:cubicBezTo>
                <a:cubicBezTo>
                  <a:pt x="8055" y="45852"/>
                  <a:pt x="6722" y="46952"/>
                  <a:pt x="5547" y="48221"/>
                </a:cubicBezTo>
                <a:cubicBezTo>
                  <a:pt x="2003" y="52049"/>
                  <a:pt x="0" y="57492"/>
                  <a:pt x="1372" y="62553"/>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271719">
            <a:off x="-2813177" y="-3761996"/>
            <a:ext cx="8057243" cy="5008802"/>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p:nvPr/>
        </p:nvSpPr>
        <p:spPr>
          <a:xfrm rot="-1539647">
            <a:off x="2721067" y="2645295"/>
            <a:ext cx="8640999" cy="4935598"/>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1700404">
            <a:off x="5035948" y="502979"/>
            <a:ext cx="8641049" cy="4935614"/>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6"/>
          <p:cNvSpPr/>
          <p:nvPr/>
        </p:nvSpPr>
        <p:spPr>
          <a:xfrm>
            <a:off x="-5368709" y="-1773024"/>
            <a:ext cx="8057251" cy="5008806"/>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2410459" y="-3275899"/>
            <a:ext cx="8057251" cy="5008806"/>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rot="-8461429">
            <a:off x="278700" y="-1141953"/>
            <a:ext cx="869051" cy="4025430"/>
          </a:xfrm>
          <a:custGeom>
            <a:avLst/>
            <a:gdLst/>
            <a:ahLst/>
            <a:cxnLst/>
            <a:rect l="l" t="t" r="r" b="b"/>
            <a:pathLst>
              <a:path w="17214" h="79735" fill="none" extrusionOk="0">
                <a:moveTo>
                  <a:pt x="17214" y="1438"/>
                </a:moveTo>
                <a:cubicBezTo>
                  <a:pt x="14563" y="1"/>
                  <a:pt x="11046" y="1399"/>
                  <a:pt x="9327" y="3871"/>
                </a:cubicBezTo>
                <a:cubicBezTo>
                  <a:pt x="7606" y="6347"/>
                  <a:pt x="7340" y="9554"/>
                  <a:pt x="7602" y="12557"/>
                </a:cubicBezTo>
                <a:cubicBezTo>
                  <a:pt x="8182" y="19272"/>
                  <a:pt x="11052" y="25540"/>
                  <a:pt x="13052" y="31976"/>
                </a:cubicBezTo>
                <a:cubicBezTo>
                  <a:pt x="15049" y="38413"/>
                  <a:pt x="16133" y="45633"/>
                  <a:pt x="13243" y="51723"/>
                </a:cubicBezTo>
                <a:cubicBezTo>
                  <a:pt x="11654" y="55069"/>
                  <a:pt x="9007" y="57768"/>
                  <a:pt x="6547" y="60538"/>
                </a:cubicBezTo>
                <a:cubicBezTo>
                  <a:pt x="4085" y="63308"/>
                  <a:pt x="1706" y="66340"/>
                  <a:pt x="855" y="69945"/>
                </a:cubicBezTo>
                <a:cubicBezTo>
                  <a:pt x="1" y="73550"/>
                  <a:pt x="1095" y="77861"/>
                  <a:pt x="4289" y="79734"/>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9429097">
            <a:off x="-1022702" y="-272321"/>
            <a:ext cx="3082381" cy="719847"/>
          </a:xfrm>
          <a:custGeom>
            <a:avLst/>
            <a:gdLst/>
            <a:ahLst/>
            <a:cxnLst/>
            <a:rect l="l" t="t" r="r" b="b"/>
            <a:pathLst>
              <a:path w="61057" h="14259" fill="none" extrusionOk="0">
                <a:moveTo>
                  <a:pt x="61056" y="12689"/>
                </a:moveTo>
                <a:cubicBezTo>
                  <a:pt x="57173" y="4933"/>
                  <a:pt x="48005" y="195"/>
                  <a:pt x="39429" y="1515"/>
                </a:cubicBezTo>
                <a:cubicBezTo>
                  <a:pt x="35106" y="2182"/>
                  <a:pt x="30970" y="4221"/>
                  <a:pt x="26595" y="4072"/>
                </a:cubicBezTo>
                <a:cubicBezTo>
                  <a:pt x="23259" y="3959"/>
                  <a:pt x="20120" y="2583"/>
                  <a:pt x="16932" y="1590"/>
                </a:cubicBezTo>
                <a:cubicBezTo>
                  <a:pt x="13748" y="596"/>
                  <a:pt x="10185" y="1"/>
                  <a:pt x="7153" y="1399"/>
                </a:cubicBezTo>
                <a:cubicBezTo>
                  <a:pt x="4832" y="2467"/>
                  <a:pt x="3133" y="4586"/>
                  <a:pt x="2065" y="6907"/>
                </a:cubicBezTo>
                <a:cubicBezTo>
                  <a:pt x="1001" y="9227"/>
                  <a:pt x="496" y="11757"/>
                  <a:pt x="1" y="14259"/>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p:nvPr/>
        </p:nvSpPr>
        <p:spPr>
          <a:xfrm>
            <a:off x="2525592" y="1659072"/>
            <a:ext cx="8641018" cy="4935659"/>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2391684" y="-3032174"/>
            <a:ext cx="8057251" cy="5008806"/>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rot="-951373">
            <a:off x="3888913" y="1659101"/>
            <a:ext cx="8640970" cy="4935604"/>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rot="950557">
            <a:off x="-1613326" y="-3234965"/>
            <a:ext cx="8057266" cy="5008784"/>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3103449" y="-598135"/>
            <a:ext cx="7815119" cy="2940023"/>
          </a:xfrm>
          <a:custGeom>
            <a:avLst/>
            <a:gdLst/>
            <a:ahLst/>
            <a:cxnLst/>
            <a:rect l="l" t="t" r="r" b="b"/>
            <a:pathLst>
              <a:path w="85535" h="32178" fill="none" extrusionOk="0">
                <a:moveTo>
                  <a:pt x="1" y="28867"/>
                </a:moveTo>
                <a:cubicBezTo>
                  <a:pt x="3224" y="32048"/>
                  <a:pt x="8577" y="32177"/>
                  <a:pt x="12693" y="30287"/>
                </a:cubicBezTo>
                <a:cubicBezTo>
                  <a:pt x="16812" y="28397"/>
                  <a:pt x="19932" y="24883"/>
                  <a:pt x="22725" y="21314"/>
                </a:cubicBezTo>
                <a:cubicBezTo>
                  <a:pt x="25514" y="17744"/>
                  <a:pt x="28165" y="13968"/>
                  <a:pt x="31766" y="11224"/>
                </a:cubicBezTo>
                <a:cubicBezTo>
                  <a:pt x="37300" y="7007"/>
                  <a:pt x="44656" y="5664"/>
                  <a:pt x="51565" y="6466"/>
                </a:cubicBezTo>
                <a:cubicBezTo>
                  <a:pt x="55836" y="6962"/>
                  <a:pt x="59982" y="8211"/>
                  <a:pt x="64205" y="9010"/>
                </a:cubicBezTo>
                <a:cubicBezTo>
                  <a:pt x="68431" y="9809"/>
                  <a:pt x="72878" y="10136"/>
                  <a:pt x="76968" y="8813"/>
                </a:cubicBezTo>
                <a:cubicBezTo>
                  <a:pt x="81059" y="7489"/>
                  <a:pt x="84731" y="4227"/>
                  <a:pt x="85534" y="1"/>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3397856" y="-859887"/>
            <a:ext cx="8222161" cy="3754839"/>
          </a:xfrm>
          <a:custGeom>
            <a:avLst/>
            <a:gdLst/>
            <a:ahLst/>
            <a:cxnLst/>
            <a:rect l="l" t="t" r="r" b="b"/>
            <a:pathLst>
              <a:path w="89990" h="41096" fill="none" extrusionOk="0">
                <a:moveTo>
                  <a:pt x="89990" y="0"/>
                </a:moveTo>
                <a:cubicBezTo>
                  <a:pt x="89481" y="4948"/>
                  <a:pt x="86032" y="9249"/>
                  <a:pt x="81666" y="11531"/>
                </a:cubicBezTo>
                <a:cubicBezTo>
                  <a:pt x="79320" y="12757"/>
                  <a:pt x="76715" y="13440"/>
                  <a:pt x="74036" y="13518"/>
                </a:cubicBezTo>
                <a:cubicBezTo>
                  <a:pt x="71735" y="13586"/>
                  <a:pt x="69434" y="13246"/>
                  <a:pt x="67162" y="12773"/>
                </a:cubicBezTo>
                <a:cubicBezTo>
                  <a:pt x="62250" y="11747"/>
                  <a:pt x="57405" y="10120"/>
                  <a:pt x="52503" y="10492"/>
                </a:cubicBezTo>
                <a:cubicBezTo>
                  <a:pt x="48464" y="10796"/>
                  <a:pt x="44671" y="12333"/>
                  <a:pt x="41383" y="14511"/>
                </a:cubicBezTo>
                <a:cubicBezTo>
                  <a:pt x="38856" y="16181"/>
                  <a:pt x="36584" y="18223"/>
                  <a:pt x="34445" y="20491"/>
                </a:cubicBezTo>
                <a:cubicBezTo>
                  <a:pt x="33785" y="21190"/>
                  <a:pt x="33144" y="21905"/>
                  <a:pt x="32507" y="22630"/>
                </a:cubicBezTo>
                <a:cubicBezTo>
                  <a:pt x="30041" y="25433"/>
                  <a:pt x="27640" y="28365"/>
                  <a:pt x="25032" y="31038"/>
                </a:cubicBezTo>
                <a:cubicBezTo>
                  <a:pt x="23058" y="33057"/>
                  <a:pt x="20938" y="34953"/>
                  <a:pt x="18598" y="36523"/>
                </a:cubicBezTo>
                <a:cubicBezTo>
                  <a:pt x="17042" y="37568"/>
                  <a:pt x="15385" y="38461"/>
                  <a:pt x="13628" y="39150"/>
                </a:cubicBezTo>
                <a:cubicBezTo>
                  <a:pt x="9226" y="40866"/>
                  <a:pt x="4078" y="41095"/>
                  <a:pt x="0" y="39134"/>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4827735" y="754465"/>
            <a:ext cx="7327152" cy="5153476"/>
          </a:xfrm>
          <a:custGeom>
            <a:avLst/>
            <a:gdLst/>
            <a:ahLst/>
            <a:cxnLst/>
            <a:rect l="l" t="t" r="r" b="b"/>
            <a:pathLst>
              <a:path w="85249" h="59959" fill="none" extrusionOk="0">
                <a:moveTo>
                  <a:pt x="85249" y="2706"/>
                </a:moveTo>
                <a:cubicBezTo>
                  <a:pt x="84261" y="732"/>
                  <a:pt x="81643" y="0"/>
                  <a:pt x="79514" y="589"/>
                </a:cubicBezTo>
                <a:cubicBezTo>
                  <a:pt x="77382" y="1175"/>
                  <a:pt x="75683" y="2783"/>
                  <a:pt x="74298" y="4508"/>
                </a:cubicBezTo>
                <a:cubicBezTo>
                  <a:pt x="69566" y="10395"/>
                  <a:pt x="67321" y="17977"/>
                  <a:pt x="63745" y="24307"/>
                </a:cubicBezTo>
                <a:cubicBezTo>
                  <a:pt x="60583" y="29905"/>
                  <a:pt x="56703" y="35050"/>
                  <a:pt x="50904" y="37927"/>
                </a:cubicBezTo>
                <a:cubicBezTo>
                  <a:pt x="46402" y="40157"/>
                  <a:pt x="41118" y="40804"/>
                  <a:pt x="35963" y="40914"/>
                </a:cubicBezTo>
                <a:cubicBezTo>
                  <a:pt x="34244" y="40950"/>
                  <a:pt x="32526" y="40934"/>
                  <a:pt x="30808" y="40914"/>
                </a:cubicBezTo>
                <a:cubicBezTo>
                  <a:pt x="27384" y="40879"/>
                  <a:pt x="23954" y="40840"/>
                  <a:pt x="20572" y="41170"/>
                </a:cubicBezTo>
                <a:cubicBezTo>
                  <a:pt x="17184" y="41503"/>
                  <a:pt x="13796" y="42228"/>
                  <a:pt x="10731" y="43655"/>
                </a:cubicBezTo>
                <a:cubicBezTo>
                  <a:pt x="9197" y="44364"/>
                  <a:pt x="7751" y="45257"/>
                  <a:pt x="6440" y="46347"/>
                </a:cubicBezTo>
                <a:cubicBezTo>
                  <a:pt x="2515" y="49626"/>
                  <a:pt x="0" y="54936"/>
                  <a:pt x="1175" y="59958"/>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4180750" y="737563"/>
            <a:ext cx="8057297" cy="5376516"/>
          </a:xfrm>
          <a:custGeom>
            <a:avLst/>
            <a:gdLst/>
            <a:ahLst/>
            <a:cxnLst/>
            <a:rect l="l" t="t" r="r" b="b"/>
            <a:pathLst>
              <a:path w="93744" h="62554" fill="none" extrusionOk="0">
                <a:moveTo>
                  <a:pt x="93743" y="3401"/>
                </a:moveTo>
                <a:cubicBezTo>
                  <a:pt x="92685" y="997"/>
                  <a:pt x="89598" y="0"/>
                  <a:pt x="87045" y="621"/>
                </a:cubicBezTo>
                <a:cubicBezTo>
                  <a:pt x="84491" y="1239"/>
                  <a:pt x="82427" y="3107"/>
                  <a:pt x="80741" y="5126"/>
                </a:cubicBezTo>
                <a:cubicBezTo>
                  <a:pt x="74984" y="12025"/>
                  <a:pt x="72197" y="21170"/>
                  <a:pt x="66411" y="27678"/>
                </a:cubicBezTo>
                <a:cubicBezTo>
                  <a:pt x="62007" y="32629"/>
                  <a:pt x="56509" y="36160"/>
                  <a:pt x="50079" y="37949"/>
                </a:cubicBezTo>
                <a:cubicBezTo>
                  <a:pt x="45176" y="39312"/>
                  <a:pt x="39869" y="39613"/>
                  <a:pt x="34633" y="39788"/>
                </a:cubicBezTo>
                <a:cubicBezTo>
                  <a:pt x="32885" y="39849"/>
                  <a:pt x="31141" y="39898"/>
                  <a:pt x="29397" y="39979"/>
                </a:cubicBezTo>
                <a:cubicBezTo>
                  <a:pt x="25931" y="40140"/>
                  <a:pt x="22442" y="40448"/>
                  <a:pt x="19077" y="41176"/>
                </a:cubicBezTo>
                <a:cubicBezTo>
                  <a:pt x="15692" y="41907"/>
                  <a:pt x="12404" y="43082"/>
                  <a:pt x="9498" y="44933"/>
                </a:cubicBezTo>
                <a:cubicBezTo>
                  <a:pt x="8055" y="45852"/>
                  <a:pt x="6722" y="46952"/>
                  <a:pt x="5547" y="48221"/>
                </a:cubicBezTo>
                <a:cubicBezTo>
                  <a:pt x="2003" y="52049"/>
                  <a:pt x="0" y="57492"/>
                  <a:pt x="1372" y="62553"/>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7"/>
          <p:cNvSpPr txBox="1">
            <a:spLocks noGrp="1"/>
          </p:cNvSpPr>
          <p:nvPr>
            <p:ph type="subTitle" idx="1"/>
          </p:nvPr>
        </p:nvSpPr>
        <p:spPr>
          <a:xfrm>
            <a:off x="1032150" y="1624100"/>
            <a:ext cx="39825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3445450" y="1655500"/>
            <a:ext cx="49854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0" name="Google Shape;80;p9"/>
          <p:cNvSpPr txBox="1">
            <a:spLocks noGrp="1"/>
          </p:cNvSpPr>
          <p:nvPr>
            <p:ph type="subTitle" idx="1"/>
          </p:nvPr>
        </p:nvSpPr>
        <p:spPr>
          <a:xfrm>
            <a:off x="3445450" y="2816925"/>
            <a:ext cx="49854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9"/>
          <p:cNvSpPr/>
          <p:nvPr/>
        </p:nvSpPr>
        <p:spPr>
          <a:xfrm>
            <a:off x="2525592" y="1659072"/>
            <a:ext cx="8641018" cy="4935659"/>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1716259" y="-2605674"/>
            <a:ext cx="8057251" cy="5008806"/>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951373">
            <a:off x="3888913" y="1659101"/>
            <a:ext cx="8640970" cy="4935604"/>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950557">
            <a:off x="-584401" y="-3353815"/>
            <a:ext cx="8057266" cy="5008784"/>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551813" y="-1463080"/>
            <a:ext cx="7815119" cy="2940023"/>
          </a:xfrm>
          <a:custGeom>
            <a:avLst/>
            <a:gdLst/>
            <a:ahLst/>
            <a:cxnLst/>
            <a:rect l="l" t="t" r="r" b="b"/>
            <a:pathLst>
              <a:path w="85535" h="32178" fill="none" extrusionOk="0">
                <a:moveTo>
                  <a:pt x="1" y="28867"/>
                </a:moveTo>
                <a:cubicBezTo>
                  <a:pt x="3224" y="32048"/>
                  <a:pt x="8577" y="32177"/>
                  <a:pt x="12693" y="30287"/>
                </a:cubicBezTo>
                <a:cubicBezTo>
                  <a:pt x="16812" y="28397"/>
                  <a:pt x="19932" y="24883"/>
                  <a:pt x="22725" y="21314"/>
                </a:cubicBezTo>
                <a:cubicBezTo>
                  <a:pt x="25514" y="17744"/>
                  <a:pt x="28165" y="13968"/>
                  <a:pt x="31766" y="11224"/>
                </a:cubicBezTo>
                <a:cubicBezTo>
                  <a:pt x="37300" y="7007"/>
                  <a:pt x="44656" y="5664"/>
                  <a:pt x="51565" y="6466"/>
                </a:cubicBezTo>
                <a:cubicBezTo>
                  <a:pt x="55836" y="6962"/>
                  <a:pt x="59982" y="8211"/>
                  <a:pt x="64205" y="9010"/>
                </a:cubicBezTo>
                <a:cubicBezTo>
                  <a:pt x="68431" y="9809"/>
                  <a:pt x="72878" y="10136"/>
                  <a:pt x="76968" y="8813"/>
                </a:cubicBezTo>
                <a:cubicBezTo>
                  <a:pt x="81059" y="7489"/>
                  <a:pt x="84731" y="4227"/>
                  <a:pt x="85534" y="1"/>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880856" y="-1776787"/>
            <a:ext cx="8222161" cy="3754839"/>
          </a:xfrm>
          <a:custGeom>
            <a:avLst/>
            <a:gdLst/>
            <a:ahLst/>
            <a:cxnLst/>
            <a:rect l="l" t="t" r="r" b="b"/>
            <a:pathLst>
              <a:path w="89990" h="41096" fill="none" extrusionOk="0">
                <a:moveTo>
                  <a:pt x="89990" y="0"/>
                </a:moveTo>
                <a:cubicBezTo>
                  <a:pt x="89481" y="4948"/>
                  <a:pt x="86032" y="9249"/>
                  <a:pt x="81666" y="11531"/>
                </a:cubicBezTo>
                <a:cubicBezTo>
                  <a:pt x="79320" y="12757"/>
                  <a:pt x="76715" y="13440"/>
                  <a:pt x="74036" y="13518"/>
                </a:cubicBezTo>
                <a:cubicBezTo>
                  <a:pt x="71735" y="13586"/>
                  <a:pt x="69434" y="13246"/>
                  <a:pt x="67162" y="12773"/>
                </a:cubicBezTo>
                <a:cubicBezTo>
                  <a:pt x="62250" y="11747"/>
                  <a:pt x="57405" y="10120"/>
                  <a:pt x="52503" y="10492"/>
                </a:cubicBezTo>
                <a:cubicBezTo>
                  <a:pt x="48464" y="10796"/>
                  <a:pt x="44671" y="12333"/>
                  <a:pt x="41383" y="14511"/>
                </a:cubicBezTo>
                <a:cubicBezTo>
                  <a:pt x="38856" y="16181"/>
                  <a:pt x="36584" y="18223"/>
                  <a:pt x="34445" y="20491"/>
                </a:cubicBezTo>
                <a:cubicBezTo>
                  <a:pt x="33785" y="21190"/>
                  <a:pt x="33144" y="21905"/>
                  <a:pt x="32507" y="22630"/>
                </a:cubicBezTo>
                <a:cubicBezTo>
                  <a:pt x="30041" y="25433"/>
                  <a:pt x="27640" y="28365"/>
                  <a:pt x="25032" y="31038"/>
                </a:cubicBezTo>
                <a:cubicBezTo>
                  <a:pt x="23058" y="33057"/>
                  <a:pt x="20938" y="34953"/>
                  <a:pt x="18598" y="36523"/>
                </a:cubicBezTo>
                <a:cubicBezTo>
                  <a:pt x="17042" y="37568"/>
                  <a:pt x="15385" y="38461"/>
                  <a:pt x="13628" y="39150"/>
                </a:cubicBezTo>
                <a:cubicBezTo>
                  <a:pt x="9226" y="40866"/>
                  <a:pt x="4078" y="41095"/>
                  <a:pt x="0" y="39134"/>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4827735" y="754465"/>
            <a:ext cx="7327152" cy="5153476"/>
          </a:xfrm>
          <a:custGeom>
            <a:avLst/>
            <a:gdLst/>
            <a:ahLst/>
            <a:cxnLst/>
            <a:rect l="l" t="t" r="r" b="b"/>
            <a:pathLst>
              <a:path w="85249" h="59959" fill="none" extrusionOk="0">
                <a:moveTo>
                  <a:pt x="85249" y="2706"/>
                </a:moveTo>
                <a:cubicBezTo>
                  <a:pt x="84261" y="732"/>
                  <a:pt x="81643" y="0"/>
                  <a:pt x="79514" y="589"/>
                </a:cubicBezTo>
                <a:cubicBezTo>
                  <a:pt x="77382" y="1175"/>
                  <a:pt x="75683" y="2783"/>
                  <a:pt x="74298" y="4508"/>
                </a:cubicBezTo>
                <a:cubicBezTo>
                  <a:pt x="69566" y="10395"/>
                  <a:pt x="67321" y="17977"/>
                  <a:pt x="63745" y="24307"/>
                </a:cubicBezTo>
                <a:cubicBezTo>
                  <a:pt x="60583" y="29905"/>
                  <a:pt x="56703" y="35050"/>
                  <a:pt x="50904" y="37927"/>
                </a:cubicBezTo>
                <a:cubicBezTo>
                  <a:pt x="46402" y="40157"/>
                  <a:pt x="41118" y="40804"/>
                  <a:pt x="35963" y="40914"/>
                </a:cubicBezTo>
                <a:cubicBezTo>
                  <a:pt x="34244" y="40950"/>
                  <a:pt x="32526" y="40934"/>
                  <a:pt x="30808" y="40914"/>
                </a:cubicBezTo>
                <a:cubicBezTo>
                  <a:pt x="27384" y="40879"/>
                  <a:pt x="23954" y="40840"/>
                  <a:pt x="20572" y="41170"/>
                </a:cubicBezTo>
                <a:cubicBezTo>
                  <a:pt x="17184" y="41503"/>
                  <a:pt x="13796" y="42228"/>
                  <a:pt x="10731" y="43655"/>
                </a:cubicBezTo>
                <a:cubicBezTo>
                  <a:pt x="9197" y="44364"/>
                  <a:pt x="7751" y="45257"/>
                  <a:pt x="6440" y="46347"/>
                </a:cubicBezTo>
                <a:cubicBezTo>
                  <a:pt x="2515" y="49626"/>
                  <a:pt x="0" y="54936"/>
                  <a:pt x="1175" y="59958"/>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4180750" y="737563"/>
            <a:ext cx="8057297" cy="5376516"/>
          </a:xfrm>
          <a:custGeom>
            <a:avLst/>
            <a:gdLst/>
            <a:ahLst/>
            <a:cxnLst/>
            <a:rect l="l" t="t" r="r" b="b"/>
            <a:pathLst>
              <a:path w="93744" h="62554" fill="none" extrusionOk="0">
                <a:moveTo>
                  <a:pt x="93743" y="3401"/>
                </a:moveTo>
                <a:cubicBezTo>
                  <a:pt x="92685" y="997"/>
                  <a:pt x="89598" y="0"/>
                  <a:pt x="87045" y="621"/>
                </a:cubicBezTo>
                <a:cubicBezTo>
                  <a:pt x="84491" y="1239"/>
                  <a:pt x="82427" y="3107"/>
                  <a:pt x="80741" y="5126"/>
                </a:cubicBezTo>
                <a:cubicBezTo>
                  <a:pt x="74984" y="12025"/>
                  <a:pt x="72197" y="21170"/>
                  <a:pt x="66411" y="27678"/>
                </a:cubicBezTo>
                <a:cubicBezTo>
                  <a:pt x="62007" y="32629"/>
                  <a:pt x="56509" y="36160"/>
                  <a:pt x="50079" y="37949"/>
                </a:cubicBezTo>
                <a:cubicBezTo>
                  <a:pt x="45176" y="39312"/>
                  <a:pt x="39869" y="39613"/>
                  <a:pt x="34633" y="39788"/>
                </a:cubicBezTo>
                <a:cubicBezTo>
                  <a:pt x="32885" y="39849"/>
                  <a:pt x="31141" y="39898"/>
                  <a:pt x="29397" y="39979"/>
                </a:cubicBezTo>
                <a:cubicBezTo>
                  <a:pt x="25931" y="40140"/>
                  <a:pt x="22442" y="40448"/>
                  <a:pt x="19077" y="41176"/>
                </a:cubicBezTo>
                <a:cubicBezTo>
                  <a:pt x="15692" y="41907"/>
                  <a:pt x="12404" y="43082"/>
                  <a:pt x="9498" y="44933"/>
                </a:cubicBezTo>
                <a:cubicBezTo>
                  <a:pt x="8055" y="45852"/>
                  <a:pt x="6722" y="46952"/>
                  <a:pt x="5547" y="48221"/>
                </a:cubicBezTo>
                <a:cubicBezTo>
                  <a:pt x="2003" y="52049"/>
                  <a:pt x="0" y="57492"/>
                  <a:pt x="1372" y="62553"/>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 name="Google Shape;106;p13"/>
          <p:cNvSpPr txBox="1">
            <a:spLocks noGrp="1"/>
          </p:cNvSpPr>
          <p:nvPr>
            <p:ph type="subTitle" idx="1"/>
          </p:nvPr>
        </p:nvSpPr>
        <p:spPr>
          <a:xfrm>
            <a:off x="1863000" y="2056797"/>
            <a:ext cx="2532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subTitle" idx="2"/>
          </p:nvPr>
        </p:nvSpPr>
        <p:spPr>
          <a:xfrm>
            <a:off x="5819239" y="2056797"/>
            <a:ext cx="2532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subTitle" idx="3"/>
          </p:nvPr>
        </p:nvSpPr>
        <p:spPr>
          <a:xfrm>
            <a:off x="1863000" y="3332776"/>
            <a:ext cx="2532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subTitle" idx="4"/>
          </p:nvPr>
        </p:nvSpPr>
        <p:spPr>
          <a:xfrm>
            <a:off x="5819239" y="3332776"/>
            <a:ext cx="2532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3"/>
          <p:cNvSpPr txBox="1">
            <a:spLocks noGrp="1"/>
          </p:cNvSpPr>
          <p:nvPr>
            <p:ph type="title" idx="5" hasCustomPrompt="1"/>
          </p:nvPr>
        </p:nvSpPr>
        <p:spPr>
          <a:xfrm>
            <a:off x="837995" y="1891229"/>
            <a:ext cx="807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6" hasCustomPrompt="1"/>
          </p:nvPr>
        </p:nvSpPr>
        <p:spPr>
          <a:xfrm>
            <a:off x="837995" y="3166622"/>
            <a:ext cx="807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7" hasCustomPrompt="1"/>
          </p:nvPr>
        </p:nvSpPr>
        <p:spPr>
          <a:xfrm>
            <a:off x="4794235" y="1891229"/>
            <a:ext cx="807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8" hasCustomPrompt="1"/>
          </p:nvPr>
        </p:nvSpPr>
        <p:spPr>
          <a:xfrm>
            <a:off x="4794235" y="3166622"/>
            <a:ext cx="807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9"/>
          </p:nvPr>
        </p:nvSpPr>
        <p:spPr>
          <a:xfrm>
            <a:off x="1863000" y="1724916"/>
            <a:ext cx="25329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5" name="Google Shape;115;p13"/>
          <p:cNvSpPr txBox="1">
            <a:spLocks noGrp="1"/>
          </p:cNvSpPr>
          <p:nvPr>
            <p:ph type="subTitle" idx="13"/>
          </p:nvPr>
        </p:nvSpPr>
        <p:spPr>
          <a:xfrm>
            <a:off x="5819239" y="1724916"/>
            <a:ext cx="25329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3"/>
          <p:cNvSpPr txBox="1">
            <a:spLocks noGrp="1"/>
          </p:cNvSpPr>
          <p:nvPr>
            <p:ph type="subTitle" idx="14"/>
          </p:nvPr>
        </p:nvSpPr>
        <p:spPr>
          <a:xfrm>
            <a:off x="1863000" y="3000377"/>
            <a:ext cx="25329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13"/>
          <p:cNvSpPr txBox="1">
            <a:spLocks noGrp="1"/>
          </p:cNvSpPr>
          <p:nvPr>
            <p:ph type="subTitle" idx="15"/>
          </p:nvPr>
        </p:nvSpPr>
        <p:spPr>
          <a:xfrm>
            <a:off x="5819239" y="3000377"/>
            <a:ext cx="25329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400" b="1">
                <a:solidFill>
                  <a:schemeClr val="dk1"/>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 name="Google Shape;118;p13"/>
          <p:cNvSpPr/>
          <p:nvPr/>
        </p:nvSpPr>
        <p:spPr>
          <a:xfrm rot="1212730" flipH="1">
            <a:off x="4677909" y="-2868618"/>
            <a:ext cx="8057245" cy="5008834"/>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rot="1363310" flipH="1">
            <a:off x="-2450654" y="2828913"/>
            <a:ext cx="8640997" cy="4935628"/>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rot="-950557" flipH="1">
            <a:off x="4060708" y="-3165477"/>
            <a:ext cx="8057266" cy="5008784"/>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rot="3600058">
            <a:off x="3424102" y="-374377"/>
            <a:ext cx="7815134" cy="2940029"/>
          </a:xfrm>
          <a:custGeom>
            <a:avLst/>
            <a:gdLst/>
            <a:ahLst/>
            <a:cxnLst/>
            <a:rect l="l" t="t" r="r" b="b"/>
            <a:pathLst>
              <a:path w="85535" h="32178" fill="none" extrusionOk="0">
                <a:moveTo>
                  <a:pt x="1" y="28867"/>
                </a:moveTo>
                <a:cubicBezTo>
                  <a:pt x="3224" y="32048"/>
                  <a:pt x="8577" y="32177"/>
                  <a:pt x="12693" y="30287"/>
                </a:cubicBezTo>
                <a:cubicBezTo>
                  <a:pt x="16812" y="28397"/>
                  <a:pt x="19932" y="24883"/>
                  <a:pt x="22725" y="21314"/>
                </a:cubicBezTo>
                <a:cubicBezTo>
                  <a:pt x="25514" y="17744"/>
                  <a:pt x="28165" y="13968"/>
                  <a:pt x="31766" y="11224"/>
                </a:cubicBezTo>
                <a:cubicBezTo>
                  <a:pt x="37300" y="7007"/>
                  <a:pt x="44656" y="5664"/>
                  <a:pt x="51565" y="6466"/>
                </a:cubicBezTo>
                <a:cubicBezTo>
                  <a:pt x="55836" y="6962"/>
                  <a:pt x="59982" y="8211"/>
                  <a:pt x="64205" y="9010"/>
                </a:cubicBezTo>
                <a:cubicBezTo>
                  <a:pt x="68431" y="9809"/>
                  <a:pt x="72878" y="10136"/>
                  <a:pt x="76968" y="8813"/>
                </a:cubicBezTo>
                <a:cubicBezTo>
                  <a:pt x="81059" y="7489"/>
                  <a:pt x="84731" y="4227"/>
                  <a:pt x="85534" y="1"/>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rot="3600058">
            <a:off x="2974611" y="-843644"/>
            <a:ext cx="8222177" cy="3754846"/>
          </a:xfrm>
          <a:custGeom>
            <a:avLst/>
            <a:gdLst/>
            <a:ahLst/>
            <a:cxnLst/>
            <a:rect l="l" t="t" r="r" b="b"/>
            <a:pathLst>
              <a:path w="89990" h="41096" fill="none" extrusionOk="0">
                <a:moveTo>
                  <a:pt x="89990" y="0"/>
                </a:moveTo>
                <a:cubicBezTo>
                  <a:pt x="89481" y="4948"/>
                  <a:pt x="86032" y="9249"/>
                  <a:pt x="81666" y="11531"/>
                </a:cubicBezTo>
                <a:cubicBezTo>
                  <a:pt x="79320" y="12757"/>
                  <a:pt x="76715" y="13440"/>
                  <a:pt x="74036" y="13518"/>
                </a:cubicBezTo>
                <a:cubicBezTo>
                  <a:pt x="71735" y="13586"/>
                  <a:pt x="69434" y="13246"/>
                  <a:pt x="67162" y="12773"/>
                </a:cubicBezTo>
                <a:cubicBezTo>
                  <a:pt x="62250" y="11747"/>
                  <a:pt x="57405" y="10120"/>
                  <a:pt x="52503" y="10492"/>
                </a:cubicBezTo>
                <a:cubicBezTo>
                  <a:pt x="48464" y="10796"/>
                  <a:pt x="44671" y="12333"/>
                  <a:pt x="41383" y="14511"/>
                </a:cubicBezTo>
                <a:cubicBezTo>
                  <a:pt x="38856" y="16181"/>
                  <a:pt x="36584" y="18223"/>
                  <a:pt x="34445" y="20491"/>
                </a:cubicBezTo>
                <a:cubicBezTo>
                  <a:pt x="33785" y="21190"/>
                  <a:pt x="33144" y="21905"/>
                  <a:pt x="32507" y="22630"/>
                </a:cubicBezTo>
                <a:cubicBezTo>
                  <a:pt x="30041" y="25433"/>
                  <a:pt x="27640" y="28365"/>
                  <a:pt x="25032" y="31038"/>
                </a:cubicBezTo>
                <a:cubicBezTo>
                  <a:pt x="23058" y="33057"/>
                  <a:pt x="20938" y="34953"/>
                  <a:pt x="18598" y="36523"/>
                </a:cubicBezTo>
                <a:cubicBezTo>
                  <a:pt x="17042" y="37568"/>
                  <a:pt x="15385" y="38461"/>
                  <a:pt x="13628" y="39150"/>
                </a:cubicBezTo>
                <a:cubicBezTo>
                  <a:pt x="9226" y="40866"/>
                  <a:pt x="4078" y="41095"/>
                  <a:pt x="0" y="39134"/>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rot="1895230" flipH="1">
            <a:off x="-4499287" y="922607"/>
            <a:ext cx="8640990" cy="4935640"/>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rot="4511186">
            <a:off x="-934404" y="2974601"/>
            <a:ext cx="3904857" cy="2605654"/>
          </a:xfrm>
          <a:custGeom>
            <a:avLst/>
            <a:gdLst/>
            <a:ahLst/>
            <a:cxnLst/>
            <a:rect l="l" t="t" r="r" b="b"/>
            <a:pathLst>
              <a:path w="93744" h="62554" fill="none" extrusionOk="0">
                <a:moveTo>
                  <a:pt x="93743" y="3401"/>
                </a:moveTo>
                <a:cubicBezTo>
                  <a:pt x="92685" y="997"/>
                  <a:pt x="89598" y="0"/>
                  <a:pt x="87045" y="621"/>
                </a:cubicBezTo>
                <a:cubicBezTo>
                  <a:pt x="84491" y="1239"/>
                  <a:pt x="82427" y="3107"/>
                  <a:pt x="80741" y="5126"/>
                </a:cubicBezTo>
                <a:cubicBezTo>
                  <a:pt x="74984" y="12025"/>
                  <a:pt x="72197" y="21170"/>
                  <a:pt x="66411" y="27678"/>
                </a:cubicBezTo>
                <a:cubicBezTo>
                  <a:pt x="62007" y="32629"/>
                  <a:pt x="56509" y="36160"/>
                  <a:pt x="50079" y="37949"/>
                </a:cubicBezTo>
                <a:cubicBezTo>
                  <a:pt x="45176" y="39312"/>
                  <a:pt x="39869" y="39613"/>
                  <a:pt x="34633" y="39788"/>
                </a:cubicBezTo>
                <a:cubicBezTo>
                  <a:pt x="32885" y="39849"/>
                  <a:pt x="31141" y="39898"/>
                  <a:pt x="29397" y="39979"/>
                </a:cubicBezTo>
                <a:cubicBezTo>
                  <a:pt x="25931" y="40140"/>
                  <a:pt x="22442" y="40448"/>
                  <a:pt x="19077" y="41176"/>
                </a:cubicBezTo>
                <a:cubicBezTo>
                  <a:pt x="15692" y="41907"/>
                  <a:pt x="12404" y="43082"/>
                  <a:pt x="9498" y="44933"/>
                </a:cubicBezTo>
                <a:cubicBezTo>
                  <a:pt x="8055" y="45852"/>
                  <a:pt x="6722" y="46952"/>
                  <a:pt x="5547" y="48221"/>
                </a:cubicBezTo>
                <a:cubicBezTo>
                  <a:pt x="2003" y="52049"/>
                  <a:pt x="0" y="57492"/>
                  <a:pt x="1372" y="62553"/>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1" name="Google Shape;191;p21"/>
          <p:cNvSpPr txBox="1">
            <a:spLocks noGrp="1"/>
          </p:cNvSpPr>
          <p:nvPr>
            <p:ph type="subTitle" idx="1"/>
          </p:nvPr>
        </p:nvSpPr>
        <p:spPr>
          <a:xfrm>
            <a:off x="4720705" y="3285625"/>
            <a:ext cx="2836500" cy="116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2" name="Google Shape;192;p21"/>
          <p:cNvSpPr txBox="1">
            <a:spLocks noGrp="1"/>
          </p:cNvSpPr>
          <p:nvPr>
            <p:ph type="subTitle" idx="2"/>
          </p:nvPr>
        </p:nvSpPr>
        <p:spPr>
          <a:xfrm>
            <a:off x="1586800" y="3285625"/>
            <a:ext cx="2836500" cy="116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1"/>
          <p:cNvSpPr txBox="1">
            <a:spLocks noGrp="1"/>
          </p:cNvSpPr>
          <p:nvPr>
            <p:ph type="subTitle" idx="3"/>
          </p:nvPr>
        </p:nvSpPr>
        <p:spPr>
          <a:xfrm>
            <a:off x="1586793" y="2906139"/>
            <a:ext cx="2836500" cy="50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4" name="Google Shape;194;p21"/>
          <p:cNvSpPr txBox="1">
            <a:spLocks noGrp="1"/>
          </p:cNvSpPr>
          <p:nvPr>
            <p:ph type="subTitle" idx="4"/>
          </p:nvPr>
        </p:nvSpPr>
        <p:spPr>
          <a:xfrm>
            <a:off x="4720707" y="2906139"/>
            <a:ext cx="2836500" cy="50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b="1">
                <a:solidFill>
                  <a:schemeClr val="dk1"/>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5" name="Google Shape;195;p21"/>
          <p:cNvSpPr/>
          <p:nvPr/>
        </p:nvSpPr>
        <p:spPr>
          <a:xfrm rot="-1635480">
            <a:off x="2942843" y="2572971"/>
            <a:ext cx="8640992" cy="4935648"/>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rot="-3457199">
            <a:off x="-3989576" y="-2537708"/>
            <a:ext cx="8057305" cy="5008816"/>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rot="-2586851">
            <a:off x="4593598" y="632631"/>
            <a:ext cx="8640928" cy="4935604"/>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1"/>
          <p:cNvSpPr/>
          <p:nvPr/>
        </p:nvSpPr>
        <p:spPr>
          <a:xfrm rot="-2506613">
            <a:off x="-3667782" y="-2922610"/>
            <a:ext cx="8057288" cy="5008785"/>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1"/>
          <p:cNvSpPr/>
          <p:nvPr/>
        </p:nvSpPr>
        <p:spPr>
          <a:xfrm rot="-3457233">
            <a:off x="-3056307" y="330511"/>
            <a:ext cx="7815202" cy="2940054"/>
          </a:xfrm>
          <a:custGeom>
            <a:avLst/>
            <a:gdLst/>
            <a:ahLst/>
            <a:cxnLst/>
            <a:rect l="l" t="t" r="r" b="b"/>
            <a:pathLst>
              <a:path w="85535" h="32178" fill="none" extrusionOk="0">
                <a:moveTo>
                  <a:pt x="1" y="28867"/>
                </a:moveTo>
                <a:cubicBezTo>
                  <a:pt x="3224" y="32048"/>
                  <a:pt x="8577" y="32177"/>
                  <a:pt x="12693" y="30287"/>
                </a:cubicBezTo>
                <a:cubicBezTo>
                  <a:pt x="16812" y="28397"/>
                  <a:pt x="19932" y="24883"/>
                  <a:pt x="22725" y="21314"/>
                </a:cubicBezTo>
                <a:cubicBezTo>
                  <a:pt x="25514" y="17744"/>
                  <a:pt x="28165" y="13968"/>
                  <a:pt x="31766" y="11224"/>
                </a:cubicBezTo>
                <a:cubicBezTo>
                  <a:pt x="37300" y="7007"/>
                  <a:pt x="44656" y="5664"/>
                  <a:pt x="51565" y="6466"/>
                </a:cubicBezTo>
                <a:cubicBezTo>
                  <a:pt x="55836" y="6962"/>
                  <a:pt x="59982" y="8211"/>
                  <a:pt x="64205" y="9010"/>
                </a:cubicBezTo>
                <a:cubicBezTo>
                  <a:pt x="68431" y="9809"/>
                  <a:pt x="72878" y="10136"/>
                  <a:pt x="76968" y="8813"/>
                </a:cubicBezTo>
                <a:cubicBezTo>
                  <a:pt x="81059" y="7489"/>
                  <a:pt x="84731" y="4227"/>
                  <a:pt x="85534" y="1"/>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1"/>
          <p:cNvSpPr/>
          <p:nvPr/>
        </p:nvSpPr>
        <p:spPr>
          <a:xfrm rot="-3457233">
            <a:off x="-3185490" y="77852"/>
            <a:ext cx="8222248" cy="3754878"/>
          </a:xfrm>
          <a:custGeom>
            <a:avLst/>
            <a:gdLst/>
            <a:ahLst/>
            <a:cxnLst/>
            <a:rect l="l" t="t" r="r" b="b"/>
            <a:pathLst>
              <a:path w="89990" h="41096" fill="none" extrusionOk="0">
                <a:moveTo>
                  <a:pt x="89990" y="0"/>
                </a:moveTo>
                <a:cubicBezTo>
                  <a:pt x="89481" y="4948"/>
                  <a:pt x="86032" y="9249"/>
                  <a:pt x="81666" y="11531"/>
                </a:cubicBezTo>
                <a:cubicBezTo>
                  <a:pt x="79320" y="12757"/>
                  <a:pt x="76715" y="13440"/>
                  <a:pt x="74036" y="13518"/>
                </a:cubicBezTo>
                <a:cubicBezTo>
                  <a:pt x="71735" y="13586"/>
                  <a:pt x="69434" y="13246"/>
                  <a:pt x="67162" y="12773"/>
                </a:cubicBezTo>
                <a:cubicBezTo>
                  <a:pt x="62250" y="11747"/>
                  <a:pt x="57405" y="10120"/>
                  <a:pt x="52503" y="10492"/>
                </a:cubicBezTo>
                <a:cubicBezTo>
                  <a:pt x="48464" y="10796"/>
                  <a:pt x="44671" y="12333"/>
                  <a:pt x="41383" y="14511"/>
                </a:cubicBezTo>
                <a:cubicBezTo>
                  <a:pt x="38856" y="16181"/>
                  <a:pt x="36584" y="18223"/>
                  <a:pt x="34445" y="20491"/>
                </a:cubicBezTo>
                <a:cubicBezTo>
                  <a:pt x="33785" y="21190"/>
                  <a:pt x="33144" y="21905"/>
                  <a:pt x="32507" y="22630"/>
                </a:cubicBezTo>
                <a:cubicBezTo>
                  <a:pt x="30041" y="25433"/>
                  <a:pt x="27640" y="28365"/>
                  <a:pt x="25032" y="31038"/>
                </a:cubicBezTo>
                <a:cubicBezTo>
                  <a:pt x="23058" y="33057"/>
                  <a:pt x="20938" y="34953"/>
                  <a:pt x="18598" y="36523"/>
                </a:cubicBezTo>
                <a:cubicBezTo>
                  <a:pt x="17042" y="37568"/>
                  <a:pt x="15385" y="38461"/>
                  <a:pt x="13628" y="39150"/>
                </a:cubicBezTo>
                <a:cubicBezTo>
                  <a:pt x="9226" y="40866"/>
                  <a:pt x="4078" y="41095"/>
                  <a:pt x="0" y="39134"/>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rot="-1635492">
            <a:off x="5250512" y="310484"/>
            <a:ext cx="7327114" cy="5153450"/>
          </a:xfrm>
          <a:custGeom>
            <a:avLst/>
            <a:gdLst/>
            <a:ahLst/>
            <a:cxnLst/>
            <a:rect l="l" t="t" r="r" b="b"/>
            <a:pathLst>
              <a:path w="85249" h="59959" fill="none" extrusionOk="0">
                <a:moveTo>
                  <a:pt x="85249" y="2706"/>
                </a:moveTo>
                <a:cubicBezTo>
                  <a:pt x="84261" y="732"/>
                  <a:pt x="81643" y="0"/>
                  <a:pt x="79514" y="589"/>
                </a:cubicBezTo>
                <a:cubicBezTo>
                  <a:pt x="77382" y="1175"/>
                  <a:pt x="75683" y="2783"/>
                  <a:pt x="74298" y="4508"/>
                </a:cubicBezTo>
                <a:cubicBezTo>
                  <a:pt x="69566" y="10395"/>
                  <a:pt x="67321" y="17977"/>
                  <a:pt x="63745" y="24307"/>
                </a:cubicBezTo>
                <a:cubicBezTo>
                  <a:pt x="60583" y="29905"/>
                  <a:pt x="56703" y="35050"/>
                  <a:pt x="50904" y="37927"/>
                </a:cubicBezTo>
                <a:cubicBezTo>
                  <a:pt x="46402" y="40157"/>
                  <a:pt x="41118" y="40804"/>
                  <a:pt x="35963" y="40914"/>
                </a:cubicBezTo>
                <a:cubicBezTo>
                  <a:pt x="34244" y="40950"/>
                  <a:pt x="32526" y="40934"/>
                  <a:pt x="30808" y="40914"/>
                </a:cubicBezTo>
                <a:cubicBezTo>
                  <a:pt x="27384" y="40879"/>
                  <a:pt x="23954" y="40840"/>
                  <a:pt x="20572" y="41170"/>
                </a:cubicBezTo>
                <a:cubicBezTo>
                  <a:pt x="17184" y="41503"/>
                  <a:pt x="13796" y="42228"/>
                  <a:pt x="10731" y="43655"/>
                </a:cubicBezTo>
                <a:cubicBezTo>
                  <a:pt x="9197" y="44364"/>
                  <a:pt x="7751" y="45257"/>
                  <a:pt x="6440" y="46347"/>
                </a:cubicBezTo>
                <a:cubicBezTo>
                  <a:pt x="2515" y="49626"/>
                  <a:pt x="0" y="54936"/>
                  <a:pt x="1175" y="59958"/>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rot="-1635492">
            <a:off x="4678167" y="412190"/>
            <a:ext cx="8057256" cy="5376489"/>
          </a:xfrm>
          <a:custGeom>
            <a:avLst/>
            <a:gdLst/>
            <a:ahLst/>
            <a:cxnLst/>
            <a:rect l="l" t="t" r="r" b="b"/>
            <a:pathLst>
              <a:path w="93744" h="62554" fill="none" extrusionOk="0">
                <a:moveTo>
                  <a:pt x="93743" y="3401"/>
                </a:moveTo>
                <a:cubicBezTo>
                  <a:pt x="92685" y="997"/>
                  <a:pt x="89598" y="0"/>
                  <a:pt x="87045" y="621"/>
                </a:cubicBezTo>
                <a:cubicBezTo>
                  <a:pt x="84491" y="1239"/>
                  <a:pt x="82427" y="3107"/>
                  <a:pt x="80741" y="5126"/>
                </a:cubicBezTo>
                <a:cubicBezTo>
                  <a:pt x="74984" y="12025"/>
                  <a:pt x="72197" y="21170"/>
                  <a:pt x="66411" y="27678"/>
                </a:cubicBezTo>
                <a:cubicBezTo>
                  <a:pt x="62007" y="32629"/>
                  <a:pt x="56509" y="36160"/>
                  <a:pt x="50079" y="37949"/>
                </a:cubicBezTo>
                <a:cubicBezTo>
                  <a:pt x="45176" y="39312"/>
                  <a:pt x="39869" y="39613"/>
                  <a:pt x="34633" y="39788"/>
                </a:cubicBezTo>
                <a:cubicBezTo>
                  <a:pt x="32885" y="39849"/>
                  <a:pt x="31141" y="39898"/>
                  <a:pt x="29397" y="39979"/>
                </a:cubicBezTo>
                <a:cubicBezTo>
                  <a:pt x="25931" y="40140"/>
                  <a:pt x="22442" y="40448"/>
                  <a:pt x="19077" y="41176"/>
                </a:cubicBezTo>
                <a:cubicBezTo>
                  <a:pt x="15692" y="41907"/>
                  <a:pt x="12404" y="43082"/>
                  <a:pt x="9498" y="44933"/>
                </a:cubicBezTo>
                <a:cubicBezTo>
                  <a:pt x="8055" y="45852"/>
                  <a:pt x="6722" y="46952"/>
                  <a:pt x="5547" y="48221"/>
                </a:cubicBezTo>
                <a:cubicBezTo>
                  <a:pt x="2003" y="52049"/>
                  <a:pt x="0" y="57492"/>
                  <a:pt x="1372" y="62553"/>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03"/>
        <p:cNvGrpSpPr/>
        <p:nvPr/>
      </p:nvGrpSpPr>
      <p:grpSpPr>
        <a:xfrm>
          <a:off x="0" y="0"/>
          <a:ext cx="0" cy="0"/>
          <a:chOff x="0" y="0"/>
          <a:chExt cx="0" cy="0"/>
        </a:xfrm>
      </p:grpSpPr>
      <p:sp>
        <p:nvSpPr>
          <p:cNvPr id="204" name="Google Shape;204;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5" name="Google Shape;205;p22"/>
          <p:cNvSpPr txBox="1">
            <a:spLocks noGrp="1"/>
          </p:cNvSpPr>
          <p:nvPr>
            <p:ph type="subTitle" idx="1"/>
          </p:nvPr>
        </p:nvSpPr>
        <p:spPr>
          <a:xfrm>
            <a:off x="4735382" y="1743825"/>
            <a:ext cx="3473700" cy="216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 name="Google Shape;206;p22"/>
          <p:cNvSpPr txBox="1">
            <a:spLocks noGrp="1"/>
          </p:cNvSpPr>
          <p:nvPr>
            <p:ph type="subTitle" idx="2"/>
          </p:nvPr>
        </p:nvSpPr>
        <p:spPr>
          <a:xfrm>
            <a:off x="934918" y="1743825"/>
            <a:ext cx="3473700" cy="216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22"/>
          <p:cNvSpPr/>
          <p:nvPr/>
        </p:nvSpPr>
        <p:spPr>
          <a:xfrm rot="2700000" flipH="1">
            <a:off x="-3124979" y="1627198"/>
            <a:ext cx="8641023" cy="4935639"/>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rot="1700404" flipH="1">
            <a:off x="-4250670" y="502979"/>
            <a:ext cx="8641049" cy="4935614"/>
          </a:xfrm>
          <a:custGeom>
            <a:avLst/>
            <a:gdLst/>
            <a:ahLst/>
            <a:cxnLst/>
            <a:rect l="l" t="t" r="r" b="b"/>
            <a:pathLst>
              <a:path w="35540" h="22537" extrusionOk="0">
                <a:moveTo>
                  <a:pt x="31779" y="142"/>
                </a:moveTo>
                <a:cubicBezTo>
                  <a:pt x="31038" y="314"/>
                  <a:pt x="30397" y="783"/>
                  <a:pt x="29870" y="1333"/>
                </a:cubicBezTo>
                <a:cubicBezTo>
                  <a:pt x="28459" y="2809"/>
                  <a:pt x="27808" y="4828"/>
                  <a:pt x="26967" y="6689"/>
                </a:cubicBezTo>
                <a:cubicBezTo>
                  <a:pt x="26126" y="8550"/>
                  <a:pt x="24896" y="10440"/>
                  <a:pt x="22961" y="11087"/>
                </a:cubicBezTo>
                <a:cubicBezTo>
                  <a:pt x="20537" y="11896"/>
                  <a:pt x="17537" y="10579"/>
                  <a:pt x="15495" y="12109"/>
                </a:cubicBezTo>
                <a:cubicBezTo>
                  <a:pt x="14181" y="13093"/>
                  <a:pt x="13712" y="15006"/>
                  <a:pt x="12249" y="15753"/>
                </a:cubicBezTo>
                <a:cubicBezTo>
                  <a:pt x="11013" y="16381"/>
                  <a:pt x="9505" y="15941"/>
                  <a:pt x="8262" y="15323"/>
                </a:cubicBezTo>
                <a:cubicBezTo>
                  <a:pt x="7020" y="14708"/>
                  <a:pt x="5803" y="13905"/>
                  <a:pt x="4418" y="13808"/>
                </a:cubicBezTo>
                <a:cubicBezTo>
                  <a:pt x="3020" y="13711"/>
                  <a:pt x="1593" y="14423"/>
                  <a:pt x="832" y="15601"/>
                </a:cubicBezTo>
                <a:cubicBezTo>
                  <a:pt x="69" y="16776"/>
                  <a:pt x="1" y="18368"/>
                  <a:pt x="658" y="19604"/>
                </a:cubicBezTo>
                <a:cubicBezTo>
                  <a:pt x="1276" y="20769"/>
                  <a:pt x="2454" y="21559"/>
                  <a:pt x="3706" y="21967"/>
                </a:cubicBezTo>
                <a:cubicBezTo>
                  <a:pt x="4958" y="22374"/>
                  <a:pt x="6295" y="22439"/>
                  <a:pt x="7612" y="22455"/>
                </a:cubicBezTo>
                <a:cubicBezTo>
                  <a:pt x="14563" y="22536"/>
                  <a:pt x="21537" y="21326"/>
                  <a:pt x="28009" y="18789"/>
                </a:cubicBezTo>
                <a:cubicBezTo>
                  <a:pt x="29876" y="18057"/>
                  <a:pt x="31753" y="17180"/>
                  <a:pt x="33109" y="15705"/>
                </a:cubicBezTo>
                <a:cubicBezTo>
                  <a:pt x="34873" y="13782"/>
                  <a:pt x="35539" y="11054"/>
                  <a:pt x="35462" y="8446"/>
                </a:cubicBezTo>
                <a:cubicBezTo>
                  <a:pt x="35407" y="6566"/>
                  <a:pt x="35002" y="4715"/>
                  <a:pt x="34510" y="2906"/>
                </a:cubicBezTo>
                <a:cubicBezTo>
                  <a:pt x="34329" y="2246"/>
                  <a:pt x="34229" y="1201"/>
                  <a:pt x="33818" y="647"/>
                </a:cubicBezTo>
                <a:cubicBezTo>
                  <a:pt x="33397" y="78"/>
                  <a:pt x="32400" y="0"/>
                  <a:pt x="31779" y="14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rot="1545229" flipH="1">
            <a:off x="6044619" y="-1619181"/>
            <a:ext cx="5623648" cy="3495973"/>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flipH="1">
            <a:off x="4402149" y="-3068074"/>
            <a:ext cx="8057251" cy="5008806"/>
          </a:xfrm>
          <a:custGeom>
            <a:avLst/>
            <a:gdLst/>
            <a:ahLst/>
            <a:cxnLst/>
            <a:rect l="l" t="t" r="r" b="b"/>
            <a:pathLst>
              <a:path w="33139" h="22871" extrusionOk="0">
                <a:moveTo>
                  <a:pt x="7172" y="20210"/>
                </a:moveTo>
                <a:cubicBezTo>
                  <a:pt x="8369" y="18825"/>
                  <a:pt x="9486" y="17230"/>
                  <a:pt x="11182" y="16537"/>
                </a:cubicBezTo>
                <a:cubicBezTo>
                  <a:pt x="13690" y="15511"/>
                  <a:pt x="16654" y="16803"/>
                  <a:pt x="19227" y="15948"/>
                </a:cubicBezTo>
                <a:cubicBezTo>
                  <a:pt x="22369" y="14906"/>
                  <a:pt x="23786" y="11127"/>
                  <a:pt x="26702" y="9567"/>
                </a:cubicBezTo>
                <a:cubicBezTo>
                  <a:pt x="27877" y="8939"/>
                  <a:pt x="29220" y="8709"/>
                  <a:pt x="30440" y="8182"/>
                </a:cubicBezTo>
                <a:cubicBezTo>
                  <a:pt x="31660" y="7654"/>
                  <a:pt x="32838" y="6670"/>
                  <a:pt x="32973" y="5347"/>
                </a:cubicBezTo>
                <a:cubicBezTo>
                  <a:pt x="33138" y="3732"/>
                  <a:pt x="31702" y="2392"/>
                  <a:pt x="30236" y="1693"/>
                </a:cubicBezTo>
                <a:cubicBezTo>
                  <a:pt x="28284" y="765"/>
                  <a:pt x="26097" y="464"/>
                  <a:pt x="23942" y="308"/>
                </a:cubicBezTo>
                <a:cubicBezTo>
                  <a:pt x="19631" y="1"/>
                  <a:pt x="15211" y="263"/>
                  <a:pt x="11156" y="1758"/>
                </a:cubicBezTo>
                <a:cubicBezTo>
                  <a:pt x="7101" y="3256"/>
                  <a:pt x="3428" y="6091"/>
                  <a:pt x="1532" y="9978"/>
                </a:cubicBezTo>
                <a:cubicBezTo>
                  <a:pt x="418" y="12262"/>
                  <a:pt x="1" y="14900"/>
                  <a:pt x="383" y="17417"/>
                </a:cubicBezTo>
                <a:cubicBezTo>
                  <a:pt x="567" y="18647"/>
                  <a:pt x="949" y="19851"/>
                  <a:pt x="1535" y="20951"/>
                </a:cubicBezTo>
                <a:cubicBezTo>
                  <a:pt x="1784" y="21417"/>
                  <a:pt x="2020" y="21974"/>
                  <a:pt x="2308" y="22411"/>
                </a:cubicBezTo>
                <a:cubicBezTo>
                  <a:pt x="2612" y="22870"/>
                  <a:pt x="3127" y="22780"/>
                  <a:pt x="3619" y="22673"/>
                </a:cubicBezTo>
                <a:cubicBezTo>
                  <a:pt x="5059" y="22369"/>
                  <a:pt x="6237" y="21288"/>
                  <a:pt x="7172" y="20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rot="8100000" flipH="1">
            <a:off x="8421918" y="-1011986"/>
            <a:ext cx="869030" cy="4025333"/>
          </a:xfrm>
          <a:custGeom>
            <a:avLst/>
            <a:gdLst/>
            <a:ahLst/>
            <a:cxnLst/>
            <a:rect l="l" t="t" r="r" b="b"/>
            <a:pathLst>
              <a:path w="17214" h="79735" fill="none" extrusionOk="0">
                <a:moveTo>
                  <a:pt x="17214" y="1438"/>
                </a:moveTo>
                <a:cubicBezTo>
                  <a:pt x="14563" y="1"/>
                  <a:pt x="11046" y="1399"/>
                  <a:pt x="9327" y="3871"/>
                </a:cubicBezTo>
                <a:cubicBezTo>
                  <a:pt x="7606" y="6347"/>
                  <a:pt x="7340" y="9554"/>
                  <a:pt x="7602" y="12557"/>
                </a:cubicBezTo>
                <a:cubicBezTo>
                  <a:pt x="8182" y="19272"/>
                  <a:pt x="11052" y="25540"/>
                  <a:pt x="13052" y="31976"/>
                </a:cubicBezTo>
                <a:cubicBezTo>
                  <a:pt x="15049" y="38413"/>
                  <a:pt x="16133" y="45633"/>
                  <a:pt x="13243" y="51723"/>
                </a:cubicBezTo>
                <a:cubicBezTo>
                  <a:pt x="11654" y="55069"/>
                  <a:pt x="9007" y="57768"/>
                  <a:pt x="6547" y="60538"/>
                </a:cubicBezTo>
                <a:cubicBezTo>
                  <a:pt x="4085" y="63308"/>
                  <a:pt x="1706" y="66340"/>
                  <a:pt x="855" y="69945"/>
                </a:cubicBezTo>
                <a:cubicBezTo>
                  <a:pt x="1" y="73550"/>
                  <a:pt x="1095" y="77861"/>
                  <a:pt x="4289" y="79734"/>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rot="3709472" flipH="1">
            <a:off x="-1583857" y="3506496"/>
            <a:ext cx="3082441" cy="719860"/>
          </a:xfrm>
          <a:custGeom>
            <a:avLst/>
            <a:gdLst/>
            <a:ahLst/>
            <a:cxnLst/>
            <a:rect l="l" t="t" r="r" b="b"/>
            <a:pathLst>
              <a:path w="61057" h="14259" fill="none" extrusionOk="0">
                <a:moveTo>
                  <a:pt x="61056" y="12689"/>
                </a:moveTo>
                <a:cubicBezTo>
                  <a:pt x="57173" y="4933"/>
                  <a:pt x="48005" y="195"/>
                  <a:pt x="39429" y="1515"/>
                </a:cubicBezTo>
                <a:cubicBezTo>
                  <a:pt x="35106" y="2182"/>
                  <a:pt x="30970" y="4221"/>
                  <a:pt x="26595" y="4072"/>
                </a:cubicBezTo>
                <a:cubicBezTo>
                  <a:pt x="23259" y="3959"/>
                  <a:pt x="20120" y="2583"/>
                  <a:pt x="16932" y="1590"/>
                </a:cubicBezTo>
                <a:cubicBezTo>
                  <a:pt x="13748" y="596"/>
                  <a:pt x="10185" y="1"/>
                  <a:pt x="7153" y="1399"/>
                </a:cubicBezTo>
                <a:cubicBezTo>
                  <a:pt x="4832" y="2467"/>
                  <a:pt x="3133" y="4586"/>
                  <a:pt x="2065" y="6907"/>
                </a:cubicBezTo>
                <a:cubicBezTo>
                  <a:pt x="1001" y="9227"/>
                  <a:pt x="496" y="11757"/>
                  <a:pt x="1" y="14259"/>
                </a:cubicBezTo>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Quicksand"/>
              <a:buNone/>
              <a:defRPr sz="3500" b="1">
                <a:solidFill>
                  <a:schemeClr val="dk1"/>
                </a:solidFill>
                <a:latin typeface="Quicksand"/>
                <a:ea typeface="Quicksand"/>
                <a:cs typeface="Quicksand"/>
                <a:sym typeface="Quicksand"/>
              </a:defRPr>
            </a:lvl1pPr>
            <a:lvl2pPr lvl="1" algn="ctr" rtl="0">
              <a:spcBef>
                <a:spcPts val="0"/>
              </a:spcBef>
              <a:spcAft>
                <a:spcPts val="0"/>
              </a:spcAft>
              <a:buClr>
                <a:schemeClr val="dk1"/>
              </a:buClr>
              <a:buSzPts val="3500"/>
              <a:buFont typeface="Quicksand"/>
              <a:buNone/>
              <a:defRPr sz="3500" b="1">
                <a:solidFill>
                  <a:schemeClr val="dk1"/>
                </a:solidFill>
                <a:latin typeface="Quicksand"/>
                <a:ea typeface="Quicksand"/>
                <a:cs typeface="Quicksand"/>
                <a:sym typeface="Quicksand"/>
              </a:defRPr>
            </a:lvl2pPr>
            <a:lvl3pPr lvl="2" algn="ctr" rtl="0">
              <a:spcBef>
                <a:spcPts val="0"/>
              </a:spcBef>
              <a:spcAft>
                <a:spcPts val="0"/>
              </a:spcAft>
              <a:buClr>
                <a:schemeClr val="dk1"/>
              </a:buClr>
              <a:buSzPts val="3500"/>
              <a:buFont typeface="Quicksand"/>
              <a:buNone/>
              <a:defRPr sz="3500" b="1">
                <a:solidFill>
                  <a:schemeClr val="dk1"/>
                </a:solidFill>
                <a:latin typeface="Quicksand"/>
                <a:ea typeface="Quicksand"/>
                <a:cs typeface="Quicksand"/>
                <a:sym typeface="Quicksand"/>
              </a:defRPr>
            </a:lvl3pPr>
            <a:lvl4pPr lvl="3" algn="ctr" rtl="0">
              <a:spcBef>
                <a:spcPts val="0"/>
              </a:spcBef>
              <a:spcAft>
                <a:spcPts val="0"/>
              </a:spcAft>
              <a:buClr>
                <a:schemeClr val="dk1"/>
              </a:buClr>
              <a:buSzPts val="3500"/>
              <a:buFont typeface="Quicksand"/>
              <a:buNone/>
              <a:defRPr sz="3500" b="1">
                <a:solidFill>
                  <a:schemeClr val="dk1"/>
                </a:solidFill>
                <a:latin typeface="Quicksand"/>
                <a:ea typeface="Quicksand"/>
                <a:cs typeface="Quicksand"/>
                <a:sym typeface="Quicksand"/>
              </a:defRPr>
            </a:lvl4pPr>
            <a:lvl5pPr lvl="4" algn="ctr" rtl="0">
              <a:spcBef>
                <a:spcPts val="0"/>
              </a:spcBef>
              <a:spcAft>
                <a:spcPts val="0"/>
              </a:spcAft>
              <a:buClr>
                <a:schemeClr val="dk1"/>
              </a:buClr>
              <a:buSzPts val="3500"/>
              <a:buFont typeface="Quicksand"/>
              <a:buNone/>
              <a:defRPr sz="3500" b="1">
                <a:solidFill>
                  <a:schemeClr val="dk1"/>
                </a:solidFill>
                <a:latin typeface="Quicksand"/>
                <a:ea typeface="Quicksand"/>
                <a:cs typeface="Quicksand"/>
                <a:sym typeface="Quicksand"/>
              </a:defRPr>
            </a:lvl5pPr>
            <a:lvl6pPr lvl="5" algn="ctr" rtl="0">
              <a:spcBef>
                <a:spcPts val="0"/>
              </a:spcBef>
              <a:spcAft>
                <a:spcPts val="0"/>
              </a:spcAft>
              <a:buClr>
                <a:schemeClr val="dk1"/>
              </a:buClr>
              <a:buSzPts val="3500"/>
              <a:buFont typeface="Quicksand"/>
              <a:buNone/>
              <a:defRPr sz="3500" b="1">
                <a:solidFill>
                  <a:schemeClr val="dk1"/>
                </a:solidFill>
                <a:latin typeface="Quicksand"/>
                <a:ea typeface="Quicksand"/>
                <a:cs typeface="Quicksand"/>
                <a:sym typeface="Quicksand"/>
              </a:defRPr>
            </a:lvl6pPr>
            <a:lvl7pPr lvl="6" algn="ctr" rtl="0">
              <a:spcBef>
                <a:spcPts val="0"/>
              </a:spcBef>
              <a:spcAft>
                <a:spcPts val="0"/>
              </a:spcAft>
              <a:buClr>
                <a:schemeClr val="dk1"/>
              </a:buClr>
              <a:buSzPts val="3500"/>
              <a:buFont typeface="Quicksand"/>
              <a:buNone/>
              <a:defRPr sz="3500" b="1">
                <a:solidFill>
                  <a:schemeClr val="dk1"/>
                </a:solidFill>
                <a:latin typeface="Quicksand"/>
                <a:ea typeface="Quicksand"/>
                <a:cs typeface="Quicksand"/>
                <a:sym typeface="Quicksand"/>
              </a:defRPr>
            </a:lvl7pPr>
            <a:lvl8pPr lvl="7" algn="ctr" rtl="0">
              <a:spcBef>
                <a:spcPts val="0"/>
              </a:spcBef>
              <a:spcAft>
                <a:spcPts val="0"/>
              </a:spcAft>
              <a:buClr>
                <a:schemeClr val="dk1"/>
              </a:buClr>
              <a:buSzPts val="3500"/>
              <a:buFont typeface="Quicksand"/>
              <a:buNone/>
              <a:defRPr sz="3500" b="1">
                <a:solidFill>
                  <a:schemeClr val="dk1"/>
                </a:solidFill>
                <a:latin typeface="Quicksand"/>
                <a:ea typeface="Quicksand"/>
                <a:cs typeface="Quicksand"/>
                <a:sym typeface="Quicksand"/>
              </a:defRPr>
            </a:lvl8pPr>
            <a:lvl9pPr lvl="8" algn="ctr" rtl="0">
              <a:spcBef>
                <a:spcPts val="0"/>
              </a:spcBef>
              <a:spcAft>
                <a:spcPts val="0"/>
              </a:spcAft>
              <a:buClr>
                <a:schemeClr val="dk1"/>
              </a:buClr>
              <a:buSzPts val="3500"/>
              <a:buFont typeface="Quicksand"/>
              <a:buNone/>
              <a:defRPr sz="35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1pPr>
            <a:lvl2pPr marL="914400" lvl="1"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2pPr>
            <a:lvl3pPr marL="1371600" lvl="2"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3pPr>
            <a:lvl4pPr marL="1828800" lvl="3"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4pPr>
            <a:lvl5pPr marL="2286000" lvl="4"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5pPr>
            <a:lvl6pPr marL="2743200" lvl="5"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6pPr>
            <a:lvl7pPr marL="3200400" lvl="6"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7pPr>
            <a:lvl8pPr marL="3657600" lvl="7"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8pPr>
            <a:lvl9pPr marL="4114800" lvl="8" indent="-317500">
              <a:lnSpc>
                <a:spcPct val="115000"/>
              </a:lnSpc>
              <a:spcBef>
                <a:spcPts val="0"/>
              </a:spcBef>
              <a:spcAft>
                <a:spcPts val="0"/>
              </a:spcAft>
              <a:buClr>
                <a:schemeClr val="dk1"/>
              </a:buClr>
              <a:buSzPts val="1400"/>
              <a:buFont typeface="Quicksand Medium"/>
              <a:buChar char="■"/>
              <a:defRPr>
                <a:solidFill>
                  <a:schemeClr val="dk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7" r:id="rId8"/>
    <p:sldLayoutId id="2147483668" r:id="rId9"/>
    <p:sldLayoutId id="2147483675" r:id="rId10"/>
    <p:sldLayoutId id="214748367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6" name="Google Shape;336;p34"/>
          <p:cNvSpPr txBox="1">
            <a:spLocks noGrp="1"/>
          </p:cNvSpPr>
          <p:nvPr>
            <p:ph type="subTitle" idx="1"/>
          </p:nvPr>
        </p:nvSpPr>
        <p:spPr>
          <a:xfrm>
            <a:off x="3118425" y="3540225"/>
            <a:ext cx="48852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 innovative and Efficient System</a:t>
            </a:r>
            <a:endParaRPr dirty="0"/>
          </a:p>
        </p:txBody>
      </p:sp>
      <p:grpSp>
        <p:nvGrpSpPr>
          <p:cNvPr id="337" name="Google Shape;337;p34"/>
          <p:cNvGrpSpPr/>
          <p:nvPr/>
        </p:nvGrpSpPr>
        <p:grpSpPr>
          <a:xfrm>
            <a:off x="911159" y="1183624"/>
            <a:ext cx="2051039" cy="2939870"/>
            <a:chOff x="3550325" y="539500"/>
            <a:chExt cx="2259102" cy="3238099"/>
          </a:xfrm>
        </p:grpSpPr>
        <p:sp>
          <p:nvSpPr>
            <p:cNvPr id="338" name="Google Shape;338;p34"/>
            <p:cNvSpPr/>
            <p:nvPr/>
          </p:nvSpPr>
          <p:spPr>
            <a:xfrm>
              <a:off x="3601627" y="591133"/>
              <a:ext cx="2157544" cy="2302202"/>
            </a:xfrm>
            <a:custGeom>
              <a:avLst/>
              <a:gdLst/>
              <a:ahLst/>
              <a:cxnLst/>
              <a:rect l="l" t="t" r="r" b="b"/>
              <a:pathLst>
                <a:path w="39196" h="41824" extrusionOk="0">
                  <a:moveTo>
                    <a:pt x="19714" y="0"/>
                  </a:moveTo>
                  <a:cubicBezTo>
                    <a:pt x="19712" y="0"/>
                    <a:pt x="19710" y="0"/>
                    <a:pt x="19708" y="0"/>
                  </a:cubicBezTo>
                  <a:lnTo>
                    <a:pt x="19666" y="0"/>
                  </a:lnTo>
                  <a:cubicBezTo>
                    <a:pt x="14656" y="13"/>
                    <a:pt x="9883" y="1958"/>
                    <a:pt x="6223" y="5476"/>
                  </a:cubicBezTo>
                  <a:cubicBezTo>
                    <a:pt x="2566" y="8997"/>
                    <a:pt x="443" y="13692"/>
                    <a:pt x="246" y="18699"/>
                  </a:cubicBezTo>
                  <a:cubicBezTo>
                    <a:pt x="0" y="24964"/>
                    <a:pt x="2670" y="30798"/>
                    <a:pt x="7569" y="34711"/>
                  </a:cubicBezTo>
                  <a:cubicBezTo>
                    <a:pt x="9983" y="36636"/>
                    <a:pt x="11365" y="40911"/>
                    <a:pt x="11365" y="40911"/>
                  </a:cubicBezTo>
                  <a:cubicBezTo>
                    <a:pt x="11365" y="41413"/>
                    <a:pt x="11776" y="41823"/>
                    <a:pt x="12278" y="41823"/>
                  </a:cubicBezTo>
                  <a:lnTo>
                    <a:pt x="27157" y="41817"/>
                  </a:lnTo>
                  <a:cubicBezTo>
                    <a:pt x="27659" y="41817"/>
                    <a:pt x="28070" y="41409"/>
                    <a:pt x="28070" y="40904"/>
                  </a:cubicBezTo>
                  <a:cubicBezTo>
                    <a:pt x="28070" y="40904"/>
                    <a:pt x="29452" y="36607"/>
                    <a:pt x="31769" y="34779"/>
                  </a:cubicBezTo>
                  <a:cubicBezTo>
                    <a:pt x="36487" y="31057"/>
                    <a:pt x="39196" y="25478"/>
                    <a:pt x="39192" y="19475"/>
                  </a:cubicBezTo>
                  <a:cubicBezTo>
                    <a:pt x="39189" y="8737"/>
                    <a:pt x="30452" y="0"/>
                    <a:pt x="197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4349421" y="3162027"/>
              <a:ext cx="675512" cy="615458"/>
            </a:xfrm>
            <a:custGeom>
              <a:avLst/>
              <a:gdLst/>
              <a:ahLst/>
              <a:cxnLst/>
              <a:rect l="l" t="t" r="r" b="b"/>
              <a:pathLst>
                <a:path w="12272" h="11181" extrusionOk="0">
                  <a:moveTo>
                    <a:pt x="6136" y="1"/>
                  </a:moveTo>
                  <a:cubicBezTo>
                    <a:pt x="4705" y="1"/>
                    <a:pt x="3274" y="547"/>
                    <a:pt x="2181" y="1639"/>
                  </a:cubicBezTo>
                  <a:cubicBezTo>
                    <a:pt x="0" y="3820"/>
                    <a:pt x="0" y="7361"/>
                    <a:pt x="2181" y="9545"/>
                  </a:cubicBezTo>
                  <a:cubicBezTo>
                    <a:pt x="3274" y="10635"/>
                    <a:pt x="4705" y="11181"/>
                    <a:pt x="6136" y="11181"/>
                  </a:cubicBezTo>
                  <a:cubicBezTo>
                    <a:pt x="7567" y="11181"/>
                    <a:pt x="8998" y="10635"/>
                    <a:pt x="10090" y="9545"/>
                  </a:cubicBezTo>
                  <a:cubicBezTo>
                    <a:pt x="12271" y="7361"/>
                    <a:pt x="12271" y="3820"/>
                    <a:pt x="10090" y="1639"/>
                  </a:cubicBezTo>
                  <a:cubicBezTo>
                    <a:pt x="8998" y="547"/>
                    <a:pt x="7567" y="1"/>
                    <a:pt x="6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4471237" y="3643785"/>
              <a:ext cx="432048" cy="133814"/>
            </a:xfrm>
            <a:custGeom>
              <a:avLst/>
              <a:gdLst/>
              <a:ahLst/>
              <a:cxnLst/>
              <a:rect l="l" t="t" r="r" b="b"/>
              <a:pathLst>
                <a:path w="7849" h="2431" extrusionOk="0">
                  <a:moveTo>
                    <a:pt x="7177" y="0"/>
                  </a:moveTo>
                  <a:cubicBezTo>
                    <a:pt x="7030" y="0"/>
                    <a:pt x="6883" y="53"/>
                    <a:pt x="6764" y="155"/>
                  </a:cubicBezTo>
                  <a:cubicBezTo>
                    <a:pt x="5997" y="812"/>
                    <a:pt x="5007" y="1214"/>
                    <a:pt x="3923" y="1214"/>
                  </a:cubicBezTo>
                  <a:cubicBezTo>
                    <a:pt x="2839" y="1214"/>
                    <a:pt x="1849" y="816"/>
                    <a:pt x="1085" y="159"/>
                  </a:cubicBezTo>
                  <a:cubicBezTo>
                    <a:pt x="964" y="55"/>
                    <a:pt x="815" y="3"/>
                    <a:pt x="668" y="3"/>
                  </a:cubicBezTo>
                  <a:cubicBezTo>
                    <a:pt x="515" y="3"/>
                    <a:pt x="364" y="59"/>
                    <a:pt x="247" y="175"/>
                  </a:cubicBezTo>
                  <a:cubicBezTo>
                    <a:pt x="1" y="421"/>
                    <a:pt x="1" y="829"/>
                    <a:pt x="263" y="1058"/>
                  </a:cubicBezTo>
                  <a:cubicBezTo>
                    <a:pt x="1243" y="1913"/>
                    <a:pt x="2522" y="2430"/>
                    <a:pt x="3923" y="2430"/>
                  </a:cubicBezTo>
                  <a:cubicBezTo>
                    <a:pt x="5327" y="2430"/>
                    <a:pt x="6606" y="1909"/>
                    <a:pt x="7586" y="1055"/>
                  </a:cubicBezTo>
                  <a:cubicBezTo>
                    <a:pt x="7848" y="829"/>
                    <a:pt x="7848" y="418"/>
                    <a:pt x="7599" y="175"/>
                  </a:cubicBezTo>
                  <a:lnTo>
                    <a:pt x="7602" y="175"/>
                  </a:lnTo>
                  <a:cubicBezTo>
                    <a:pt x="7483" y="57"/>
                    <a:pt x="7330" y="0"/>
                    <a:pt x="7177" y="0"/>
                  </a:cubicBez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4226340" y="2943332"/>
              <a:ext cx="921508" cy="526450"/>
            </a:xfrm>
            <a:custGeom>
              <a:avLst/>
              <a:gdLst/>
              <a:ahLst/>
              <a:cxnLst/>
              <a:rect l="l" t="t" r="r" b="b"/>
              <a:pathLst>
                <a:path w="16741" h="9564" extrusionOk="0">
                  <a:moveTo>
                    <a:pt x="149" y="1"/>
                  </a:moveTo>
                  <a:cubicBezTo>
                    <a:pt x="68" y="1"/>
                    <a:pt x="0" y="69"/>
                    <a:pt x="0" y="153"/>
                  </a:cubicBezTo>
                  <a:lnTo>
                    <a:pt x="0" y="9424"/>
                  </a:lnTo>
                  <a:cubicBezTo>
                    <a:pt x="0" y="9502"/>
                    <a:pt x="65" y="9563"/>
                    <a:pt x="142" y="9563"/>
                  </a:cubicBezTo>
                  <a:lnTo>
                    <a:pt x="16601" y="9563"/>
                  </a:lnTo>
                  <a:cubicBezTo>
                    <a:pt x="16679" y="9563"/>
                    <a:pt x="16740" y="9502"/>
                    <a:pt x="16740" y="9424"/>
                  </a:cubicBezTo>
                  <a:lnTo>
                    <a:pt x="16740" y="143"/>
                  </a:lnTo>
                  <a:cubicBezTo>
                    <a:pt x="16740" y="66"/>
                    <a:pt x="16679" y="1"/>
                    <a:pt x="16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4820556" y="2051982"/>
              <a:ext cx="328894" cy="886775"/>
            </a:xfrm>
            <a:custGeom>
              <a:avLst/>
              <a:gdLst/>
              <a:ahLst/>
              <a:cxnLst/>
              <a:rect l="l" t="t" r="r" b="b"/>
              <a:pathLst>
                <a:path w="5975" h="16110" fill="none" extrusionOk="0">
                  <a:moveTo>
                    <a:pt x="1" y="16110"/>
                  </a:moveTo>
                  <a:lnTo>
                    <a:pt x="5975"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4224193" y="2052147"/>
              <a:ext cx="329224" cy="886610"/>
            </a:xfrm>
            <a:custGeom>
              <a:avLst/>
              <a:gdLst/>
              <a:ahLst/>
              <a:cxnLst/>
              <a:rect l="l" t="t" r="r" b="b"/>
              <a:pathLst>
                <a:path w="5981" h="16107" fill="none" extrusionOk="0">
                  <a:moveTo>
                    <a:pt x="5981" y="16107"/>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3550325" y="539500"/>
              <a:ext cx="2259102" cy="2404090"/>
            </a:xfrm>
            <a:custGeom>
              <a:avLst/>
              <a:gdLst/>
              <a:ahLst/>
              <a:cxnLst/>
              <a:rect l="l" t="t" r="r" b="b"/>
              <a:pathLst>
                <a:path w="41041" h="43675" fill="none" extrusionOk="0">
                  <a:moveTo>
                    <a:pt x="41037" y="20416"/>
                  </a:moveTo>
                  <a:cubicBezTo>
                    <a:pt x="41034" y="9139"/>
                    <a:pt x="31879" y="0"/>
                    <a:pt x="20598" y="26"/>
                  </a:cubicBezTo>
                  <a:cubicBezTo>
                    <a:pt x="9750" y="52"/>
                    <a:pt x="693" y="8760"/>
                    <a:pt x="265" y="19601"/>
                  </a:cubicBezTo>
                  <a:cubicBezTo>
                    <a:pt x="0" y="26387"/>
                    <a:pt x="3055" y="32468"/>
                    <a:pt x="7932" y="36361"/>
                  </a:cubicBezTo>
                  <a:cubicBezTo>
                    <a:pt x="10110" y="38098"/>
                    <a:pt x="11385" y="41849"/>
                    <a:pt x="11385" y="41849"/>
                  </a:cubicBezTo>
                  <a:cubicBezTo>
                    <a:pt x="11385" y="42859"/>
                    <a:pt x="12203" y="43674"/>
                    <a:pt x="13213" y="43674"/>
                  </a:cubicBezTo>
                  <a:lnTo>
                    <a:pt x="28089" y="43671"/>
                  </a:lnTo>
                  <a:cubicBezTo>
                    <a:pt x="29099" y="43671"/>
                    <a:pt x="29915" y="42852"/>
                    <a:pt x="29915" y="41842"/>
                  </a:cubicBezTo>
                  <a:cubicBezTo>
                    <a:pt x="29915" y="41842"/>
                    <a:pt x="31115" y="38131"/>
                    <a:pt x="33264" y="36435"/>
                  </a:cubicBezTo>
                  <a:cubicBezTo>
                    <a:pt x="38002" y="32701"/>
                    <a:pt x="41040" y="26914"/>
                    <a:pt x="41040" y="20413"/>
                  </a:cubicBezTo>
                  <a:close/>
                </a:path>
              </a:pathLst>
            </a:custGeom>
            <a:noFill/>
            <a:ln w="19050" cap="flat" cmpd="sng">
              <a:solidFill>
                <a:schemeClr val="accent6"/>
              </a:solidFill>
              <a:prstDash val="solid"/>
              <a:miter lim="32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3697076" y="674857"/>
              <a:ext cx="1590415" cy="1035892"/>
            </a:xfrm>
            <a:custGeom>
              <a:avLst/>
              <a:gdLst/>
              <a:ahLst/>
              <a:cxnLst/>
              <a:rect l="l" t="t" r="r" b="b"/>
              <a:pathLst>
                <a:path w="28893" h="18819" extrusionOk="0">
                  <a:moveTo>
                    <a:pt x="17935" y="0"/>
                  </a:moveTo>
                  <a:cubicBezTo>
                    <a:pt x="13317" y="13"/>
                    <a:pt x="8919" y="1806"/>
                    <a:pt x="5544" y="5052"/>
                  </a:cubicBezTo>
                  <a:cubicBezTo>
                    <a:pt x="2172" y="8301"/>
                    <a:pt x="214" y="12628"/>
                    <a:pt x="33" y="17236"/>
                  </a:cubicBezTo>
                  <a:cubicBezTo>
                    <a:pt x="1" y="18077"/>
                    <a:pt x="654" y="18783"/>
                    <a:pt x="1492" y="18815"/>
                  </a:cubicBezTo>
                  <a:cubicBezTo>
                    <a:pt x="1515" y="18818"/>
                    <a:pt x="1535" y="18818"/>
                    <a:pt x="1554" y="18818"/>
                  </a:cubicBezTo>
                  <a:cubicBezTo>
                    <a:pt x="2366" y="18818"/>
                    <a:pt x="3039" y="18174"/>
                    <a:pt x="3072" y="17355"/>
                  </a:cubicBezTo>
                  <a:cubicBezTo>
                    <a:pt x="3224" y="13534"/>
                    <a:pt x="4852" y="9945"/>
                    <a:pt x="7654" y="7246"/>
                  </a:cubicBezTo>
                  <a:cubicBezTo>
                    <a:pt x="10460" y="4544"/>
                    <a:pt x="14113" y="3052"/>
                    <a:pt x="17938" y="3046"/>
                  </a:cubicBezTo>
                  <a:lnTo>
                    <a:pt x="17977" y="3046"/>
                  </a:lnTo>
                  <a:cubicBezTo>
                    <a:pt x="20961" y="3046"/>
                    <a:pt x="23841" y="3926"/>
                    <a:pt x="26307" y="5592"/>
                  </a:cubicBezTo>
                  <a:cubicBezTo>
                    <a:pt x="26568" y="5770"/>
                    <a:pt x="26864" y="5854"/>
                    <a:pt x="27158" y="5854"/>
                  </a:cubicBezTo>
                  <a:cubicBezTo>
                    <a:pt x="27647" y="5854"/>
                    <a:pt x="28127" y="5619"/>
                    <a:pt x="28420" y="5185"/>
                  </a:cubicBezTo>
                  <a:cubicBezTo>
                    <a:pt x="28892" y="4489"/>
                    <a:pt x="28708" y="3544"/>
                    <a:pt x="28012" y="3071"/>
                  </a:cubicBezTo>
                  <a:cubicBezTo>
                    <a:pt x="25038" y="1062"/>
                    <a:pt x="21569" y="0"/>
                    <a:pt x="17977" y="0"/>
                  </a:cubicBez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4192982" y="2956158"/>
              <a:ext cx="988003" cy="65283"/>
            </a:xfrm>
            <a:custGeom>
              <a:avLst/>
              <a:gdLst/>
              <a:ahLst/>
              <a:cxnLst/>
              <a:rect l="l" t="t" r="r" b="b"/>
              <a:pathLst>
                <a:path w="17949" h="1186" extrusionOk="0">
                  <a:moveTo>
                    <a:pt x="17359" y="1"/>
                  </a:moveTo>
                  <a:lnTo>
                    <a:pt x="593" y="7"/>
                  </a:lnTo>
                  <a:cubicBezTo>
                    <a:pt x="266" y="7"/>
                    <a:pt x="1" y="269"/>
                    <a:pt x="1" y="596"/>
                  </a:cubicBezTo>
                  <a:cubicBezTo>
                    <a:pt x="1" y="923"/>
                    <a:pt x="266" y="1185"/>
                    <a:pt x="593" y="1185"/>
                  </a:cubicBezTo>
                  <a:lnTo>
                    <a:pt x="17359" y="1182"/>
                  </a:lnTo>
                  <a:cubicBezTo>
                    <a:pt x="17686" y="1182"/>
                    <a:pt x="17948" y="917"/>
                    <a:pt x="17948" y="593"/>
                  </a:cubicBezTo>
                  <a:cubicBezTo>
                    <a:pt x="17948" y="266"/>
                    <a:pt x="17683" y="1"/>
                    <a:pt x="1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4193202" y="3105276"/>
              <a:ext cx="987783" cy="65228"/>
            </a:xfrm>
            <a:custGeom>
              <a:avLst/>
              <a:gdLst/>
              <a:ahLst/>
              <a:cxnLst/>
              <a:rect l="l" t="t" r="r" b="b"/>
              <a:pathLst>
                <a:path w="17945" h="1185" extrusionOk="0">
                  <a:moveTo>
                    <a:pt x="17355" y="0"/>
                  </a:moveTo>
                  <a:lnTo>
                    <a:pt x="589" y="7"/>
                  </a:lnTo>
                  <a:cubicBezTo>
                    <a:pt x="262" y="7"/>
                    <a:pt x="0" y="269"/>
                    <a:pt x="0" y="596"/>
                  </a:cubicBezTo>
                  <a:cubicBezTo>
                    <a:pt x="0" y="923"/>
                    <a:pt x="262" y="1185"/>
                    <a:pt x="589" y="1185"/>
                  </a:cubicBezTo>
                  <a:lnTo>
                    <a:pt x="17355" y="1182"/>
                  </a:lnTo>
                  <a:cubicBezTo>
                    <a:pt x="17682" y="1182"/>
                    <a:pt x="17944" y="916"/>
                    <a:pt x="17944" y="593"/>
                  </a:cubicBezTo>
                  <a:cubicBezTo>
                    <a:pt x="17944" y="266"/>
                    <a:pt x="17682" y="0"/>
                    <a:pt x="17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4193202" y="3254394"/>
              <a:ext cx="987948" cy="65228"/>
            </a:xfrm>
            <a:custGeom>
              <a:avLst/>
              <a:gdLst/>
              <a:ahLst/>
              <a:cxnLst/>
              <a:rect l="l" t="t" r="r" b="b"/>
              <a:pathLst>
                <a:path w="17948" h="1185" extrusionOk="0">
                  <a:moveTo>
                    <a:pt x="17355" y="0"/>
                  </a:moveTo>
                  <a:lnTo>
                    <a:pt x="589" y="6"/>
                  </a:lnTo>
                  <a:cubicBezTo>
                    <a:pt x="262" y="6"/>
                    <a:pt x="0" y="269"/>
                    <a:pt x="0" y="595"/>
                  </a:cubicBezTo>
                  <a:cubicBezTo>
                    <a:pt x="0" y="922"/>
                    <a:pt x="266" y="1184"/>
                    <a:pt x="589" y="1184"/>
                  </a:cubicBezTo>
                  <a:lnTo>
                    <a:pt x="17355" y="1181"/>
                  </a:lnTo>
                  <a:cubicBezTo>
                    <a:pt x="17682" y="1181"/>
                    <a:pt x="17948" y="916"/>
                    <a:pt x="17948" y="592"/>
                  </a:cubicBezTo>
                  <a:cubicBezTo>
                    <a:pt x="17948" y="265"/>
                    <a:pt x="17682" y="0"/>
                    <a:pt x="17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4247147" y="3319402"/>
              <a:ext cx="879839" cy="20146"/>
            </a:xfrm>
            <a:custGeom>
              <a:avLst/>
              <a:gdLst/>
              <a:ahLst/>
              <a:cxnLst/>
              <a:rect l="l" t="t" r="r" b="b"/>
              <a:pathLst>
                <a:path w="15984" h="366" extrusionOk="0">
                  <a:moveTo>
                    <a:pt x="15803" y="0"/>
                  </a:moveTo>
                  <a:lnTo>
                    <a:pt x="182" y="3"/>
                  </a:lnTo>
                  <a:cubicBezTo>
                    <a:pt x="82" y="3"/>
                    <a:pt x="1" y="84"/>
                    <a:pt x="1" y="185"/>
                  </a:cubicBezTo>
                  <a:cubicBezTo>
                    <a:pt x="1" y="285"/>
                    <a:pt x="82" y="366"/>
                    <a:pt x="182" y="366"/>
                  </a:cubicBezTo>
                  <a:lnTo>
                    <a:pt x="15803" y="363"/>
                  </a:lnTo>
                  <a:cubicBezTo>
                    <a:pt x="15903" y="363"/>
                    <a:pt x="15984" y="282"/>
                    <a:pt x="15984" y="181"/>
                  </a:cubicBezTo>
                  <a:cubicBezTo>
                    <a:pt x="15984" y="81"/>
                    <a:pt x="15903" y="0"/>
                    <a:pt x="15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4247147" y="3170284"/>
              <a:ext cx="879839" cy="20202"/>
            </a:xfrm>
            <a:custGeom>
              <a:avLst/>
              <a:gdLst/>
              <a:ahLst/>
              <a:cxnLst/>
              <a:rect l="l" t="t" r="r" b="b"/>
              <a:pathLst>
                <a:path w="15984" h="367" extrusionOk="0">
                  <a:moveTo>
                    <a:pt x="15803" y="1"/>
                  </a:moveTo>
                  <a:lnTo>
                    <a:pt x="182" y="4"/>
                  </a:lnTo>
                  <a:cubicBezTo>
                    <a:pt x="82" y="4"/>
                    <a:pt x="1" y="85"/>
                    <a:pt x="1" y="185"/>
                  </a:cubicBezTo>
                  <a:cubicBezTo>
                    <a:pt x="1" y="285"/>
                    <a:pt x="82" y="366"/>
                    <a:pt x="182" y="366"/>
                  </a:cubicBezTo>
                  <a:lnTo>
                    <a:pt x="15803" y="363"/>
                  </a:lnTo>
                  <a:cubicBezTo>
                    <a:pt x="15903" y="363"/>
                    <a:pt x="15984" y="282"/>
                    <a:pt x="15984" y="182"/>
                  </a:cubicBezTo>
                  <a:cubicBezTo>
                    <a:pt x="15984" y="81"/>
                    <a:pt x="15903" y="1"/>
                    <a:pt x="15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4247147" y="3021221"/>
              <a:ext cx="879839" cy="20146"/>
            </a:xfrm>
            <a:custGeom>
              <a:avLst/>
              <a:gdLst/>
              <a:ahLst/>
              <a:cxnLst/>
              <a:rect l="l" t="t" r="r" b="b"/>
              <a:pathLst>
                <a:path w="15984" h="366" extrusionOk="0">
                  <a:moveTo>
                    <a:pt x="15803" y="0"/>
                  </a:moveTo>
                  <a:lnTo>
                    <a:pt x="182" y="3"/>
                  </a:lnTo>
                  <a:cubicBezTo>
                    <a:pt x="82" y="3"/>
                    <a:pt x="1" y="84"/>
                    <a:pt x="1" y="184"/>
                  </a:cubicBezTo>
                  <a:cubicBezTo>
                    <a:pt x="1" y="285"/>
                    <a:pt x="82" y="366"/>
                    <a:pt x="182" y="366"/>
                  </a:cubicBezTo>
                  <a:lnTo>
                    <a:pt x="15803" y="362"/>
                  </a:lnTo>
                  <a:cubicBezTo>
                    <a:pt x="15903" y="362"/>
                    <a:pt x="15984" y="282"/>
                    <a:pt x="15984" y="181"/>
                  </a:cubicBezTo>
                  <a:cubicBezTo>
                    <a:pt x="15984" y="81"/>
                    <a:pt x="15903" y="0"/>
                    <a:pt x="15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4226340" y="2966341"/>
              <a:ext cx="723401" cy="16624"/>
            </a:xfrm>
            <a:custGeom>
              <a:avLst/>
              <a:gdLst/>
              <a:ahLst/>
              <a:cxnLst/>
              <a:rect l="l" t="t" r="r" b="b"/>
              <a:pathLst>
                <a:path w="13142" h="302" extrusionOk="0">
                  <a:moveTo>
                    <a:pt x="12993" y="0"/>
                  </a:moveTo>
                  <a:lnTo>
                    <a:pt x="149" y="4"/>
                  </a:lnTo>
                  <a:cubicBezTo>
                    <a:pt x="65" y="4"/>
                    <a:pt x="0" y="71"/>
                    <a:pt x="0" y="152"/>
                  </a:cubicBezTo>
                  <a:cubicBezTo>
                    <a:pt x="0" y="233"/>
                    <a:pt x="65" y="301"/>
                    <a:pt x="149" y="301"/>
                  </a:cubicBezTo>
                  <a:lnTo>
                    <a:pt x="12993" y="298"/>
                  </a:lnTo>
                  <a:cubicBezTo>
                    <a:pt x="13074" y="298"/>
                    <a:pt x="13142" y="230"/>
                    <a:pt x="13142" y="149"/>
                  </a:cubicBezTo>
                  <a:cubicBezTo>
                    <a:pt x="13142" y="65"/>
                    <a:pt x="13074" y="0"/>
                    <a:pt x="129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4226340" y="3117386"/>
              <a:ext cx="723401" cy="16624"/>
            </a:xfrm>
            <a:custGeom>
              <a:avLst/>
              <a:gdLst/>
              <a:ahLst/>
              <a:cxnLst/>
              <a:rect l="l" t="t" r="r" b="b"/>
              <a:pathLst>
                <a:path w="13142" h="302" extrusionOk="0">
                  <a:moveTo>
                    <a:pt x="12993" y="0"/>
                  </a:moveTo>
                  <a:lnTo>
                    <a:pt x="149" y="4"/>
                  </a:lnTo>
                  <a:cubicBezTo>
                    <a:pt x="65" y="4"/>
                    <a:pt x="0" y="72"/>
                    <a:pt x="0" y="153"/>
                  </a:cubicBezTo>
                  <a:cubicBezTo>
                    <a:pt x="0" y="233"/>
                    <a:pt x="68" y="301"/>
                    <a:pt x="149" y="301"/>
                  </a:cubicBezTo>
                  <a:lnTo>
                    <a:pt x="12993" y="298"/>
                  </a:lnTo>
                  <a:cubicBezTo>
                    <a:pt x="13077" y="298"/>
                    <a:pt x="13142" y="230"/>
                    <a:pt x="13142" y="149"/>
                  </a:cubicBezTo>
                  <a:cubicBezTo>
                    <a:pt x="13142" y="68"/>
                    <a:pt x="13077" y="0"/>
                    <a:pt x="129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4226340" y="3268595"/>
              <a:ext cx="723622" cy="16458"/>
            </a:xfrm>
            <a:custGeom>
              <a:avLst/>
              <a:gdLst/>
              <a:ahLst/>
              <a:cxnLst/>
              <a:rect l="l" t="t" r="r" b="b"/>
              <a:pathLst>
                <a:path w="13146" h="299" extrusionOk="0">
                  <a:moveTo>
                    <a:pt x="13002" y="1"/>
                  </a:moveTo>
                  <a:cubicBezTo>
                    <a:pt x="13000" y="1"/>
                    <a:pt x="12998" y="1"/>
                    <a:pt x="12996" y="1"/>
                  </a:cubicBezTo>
                  <a:lnTo>
                    <a:pt x="149" y="4"/>
                  </a:lnTo>
                  <a:cubicBezTo>
                    <a:pt x="68" y="4"/>
                    <a:pt x="0" y="69"/>
                    <a:pt x="0" y="153"/>
                  </a:cubicBezTo>
                  <a:cubicBezTo>
                    <a:pt x="0" y="234"/>
                    <a:pt x="68" y="299"/>
                    <a:pt x="149" y="299"/>
                  </a:cubicBezTo>
                  <a:lnTo>
                    <a:pt x="12996" y="295"/>
                  </a:lnTo>
                  <a:cubicBezTo>
                    <a:pt x="13077" y="295"/>
                    <a:pt x="13145" y="231"/>
                    <a:pt x="13142" y="147"/>
                  </a:cubicBezTo>
                  <a:cubicBezTo>
                    <a:pt x="13142" y="67"/>
                    <a:pt x="13080" y="1"/>
                    <a:pt x="130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246817" y="1689288"/>
              <a:ext cx="884628" cy="385205"/>
            </a:xfrm>
            <a:custGeom>
              <a:avLst/>
              <a:gdLst/>
              <a:ahLst/>
              <a:cxnLst/>
              <a:rect l="l" t="t" r="r" b="b"/>
              <a:pathLst>
                <a:path w="16071" h="6998" fill="none" extrusionOk="0">
                  <a:moveTo>
                    <a:pt x="16071" y="6997"/>
                  </a:moveTo>
                  <a:cubicBezTo>
                    <a:pt x="15255" y="6703"/>
                    <a:pt x="14524" y="6169"/>
                    <a:pt x="13996" y="5480"/>
                  </a:cubicBezTo>
                  <a:cubicBezTo>
                    <a:pt x="13469" y="4790"/>
                    <a:pt x="13116" y="3946"/>
                    <a:pt x="13071" y="3075"/>
                  </a:cubicBezTo>
                  <a:cubicBezTo>
                    <a:pt x="13019" y="2156"/>
                    <a:pt x="13213" y="1244"/>
                    <a:pt x="13514" y="490"/>
                  </a:cubicBezTo>
                  <a:cubicBezTo>
                    <a:pt x="13705" y="11"/>
                    <a:pt x="14378" y="7"/>
                    <a:pt x="14569" y="486"/>
                  </a:cubicBezTo>
                  <a:cubicBezTo>
                    <a:pt x="14841" y="1156"/>
                    <a:pt x="15110" y="2088"/>
                    <a:pt x="15048" y="3078"/>
                  </a:cubicBezTo>
                  <a:cubicBezTo>
                    <a:pt x="14996" y="3946"/>
                    <a:pt x="14653" y="4790"/>
                    <a:pt x="14126" y="5480"/>
                  </a:cubicBezTo>
                  <a:cubicBezTo>
                    <a:pt x="13598" y="6169"/>
                    <a:pt x="12870" y="6703"/>
                    <a:pt x="12055" y="6994"/>
                  </a:cubicBezTo>
                  <a:cubicBezTo>
                    <a:pt x="11239" y="6703"/>
                    <a:pt x="10508" y="6169"/>
                    <a:pt x="9980" y="5480"/>
                  </a:cubicBezTo>
                  <a:cubicBezTo>
                    <a:pt x="9450" y="4787"/>
                    <a:pt x="9100" y="3946"/>
                    <a:pt x="9052" y="3075"/>
                  </a:cubicBezTo>
                  <a:cubicBezTo>
                    <a:pt x="9003" y="2156"/>
                    <a:pt x="9194" y="1244"/>
                    <a:pt x="9495" y="486"/>
                  </a:cubicBezTo>
                  <a:cubicBezTo>
                    <a:pt x="9686" y="7"/>
                    <a:pt x="10359" y="4"/>
                    <a:pt x="10553" y="483"/>
                  </a:cubicBezTo>
                  <a:cubicBezTo>
                    <a:pt x="10825" y="1156"/>
                    <a:pt x="11090" y="2088"/>
                    <a:pt x="11032" y="3075"/>
                  </a:cubicBezTo>
                  <a:cubicBezTo>
                    <a:pt x="10980" y="3946"/>
                    <a:pt x="10637" y="4787"/>
                    <a:pt x="10110" y="5480"/>
                  </a:cubicBezTo>
                  <a:cubicBezTo>
                    <a:pt x="9582" y="6169"/>
                    <a:pt x="8854" y="6703"/>
                    <a:pt x="8035" y="6994"/>
                  </a:cubicBezTo>
                  <a:cubicBezTo>
                    <a:pt x="7220" y="6700"/>
                    <a:pt x="6489" y="6169"/>
                    <a:pt x="5961" y="5476"/>
                  </a:cubicBezTo>
                  <a:cubicBezTo>
                    <a:pt x="5434" y="4787"/>
                    <a:pt x="5081" y="3942"/>
                    <a:pt x="5036" y="3072"/>
                  </a:cubicBezTo>
                  <a:cubicBezTo>
                    <a:pt x="4984" y="2153"/>
                    <a:pt x="5178" y="1240"/>
                    <a:pt x="5479" y="486"/>
                  </a:cubicBezTo>
                  <a:cubicBezTo>
                    <a:pt x="5670" y="7"/>
                    <a:pt x="6343" y="4"/>
                    <a:pt x="6534" y="483"/>
                  </a:cubicBezTo>
                  <a:cubicBezTo>
                    <a:pt x="6806" y="1153"/>
                    <a:pt x="7074" y="2088"/>
                    <a:pt x="7013" y="3075"/>
                  </a:cubicBezTo>
                  <a:cubicBezTo>
                    <a:pt x="6961" y="3942"/>
                    <a:pt x="6618" y="4787"/>
                    <a:pt x="6091" y="5476"/>
                  </a:cubicBezTo>
                  <a:cubicBezTo>
                    <a:pt x="5563" y="6169"/>
                    <a:pt x="4835" y="6700"/>
                    <a:pt x="4019" y="6991"/>
                  </a:cubicBezTo>
                  <a:cubicBezTo>
                    <a:pt x="3204" y="6700"/>
                    <a:pt x="2473" y="6166"/>
                    <a:pt x="1945" y="5476"/>
                  </a:cubicBezTo>
                  <a:cubicBezTo>
                    <a:pt x="1414" y="4784"/>
                    <a:pt x="1065" y="3942"/>
                    <a:pt x="1016" y="3072"/>
                  </a:cubicBezTo>
                  <a:cubicBezTo>
                    <a:pt x="968" y="2153"/>
                    <a:pt x="1159" y="1240"/>
                    <a:pt x="1460" y="486"/>
                  </a:cubicBezTo>
                  <a:cubicBezTo>
                    <a:pt x="1651" y="4"/>
                    <a:pt x="2324" y="1"/>
                    <a:pt x="2518" y="480"/>
                  </a:cubicBezTo>
                  <a:cubicBezTo>
                    <a:pt x="2790" y="1153"/>
                    <a:pt x="3055" y="2085"/>
                    <a:pt x="2997" y="3072"/>
                  </a:cubicBezTo>
                  <a:cubicBezTo>
                    <a:pt x="2945" y="3942"/>
                    <a:pt x="2602" y="4787"/>
                    <a:pt x="2075" y="5476"/>
                  </a:cubicBezTo>
                  <a:cubicBezTo>
                    <a:pt x="1547" y="6166"/>
                    <a:pt x="819" y="6700"/>
                    <a:pt x="0" y="6991"/>
                  </a:cubicBezTo>
                </a:path>
              </a:pathLst>
            </a:custGeom>
            <a:noFill/>
            <a:ln w="9525"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34"/>
          <p:cNvGrpSpPr/>
          <p:nvPr/>
        </p:nvGrpSpPr>
        <p:grpSpPr>
          <a:xfrm>
            <a:off x="3272098" y="1259828"/>
            <a:ext cx="258628" cy="258711"/>
            <a:chOff x="4370700" y="733563"/>
            <a:chExt cx="546550" cy="546727"/>
          </a:xfrm>
        </p:grpSpPr>
        <p:sp>
          <p:nvSpPr>
            <p:cNvPr id="357" name="Google Shape;357;p34"/>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34"/>
          <p:cNvGrpSpPr/>
          <p:nvPr/>
        </p:nvGrpSpPr>
        <p:grpSpPr>
          <a:xfrm>
            <a:off x="8098898" y="1183616"/>
            <a:ext cx="258628" cy="258711"/>
            <a:chOff x="4370700" y="733563"/>
            <a:chExt cx="546550" cy="546727"/>
          </a:xfrm>
        </p:grpSpPr>
        <p:sp>
          <p:nvSpPr>
            <p:cNvPr id="364" name="Google Shape;364;p34"/>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34"/>
          <p:cNvGrpSpPr/>
          <p:nvPr/>
        </p:nvGrpSpPr>
        <p:grpSpPr>
          <a:xfrm>
            <a:off x="1169798" y="4305691"/>
            <a:ext cx="258628" cy="258711"/>
            <a:chOff x="4370700" y="733563"/>
            <a:chExt cx="546550" cy="546727"/>
          </a:xfrm>
        </p:grpSpPr>
        <p:sp>
          <p:nvSpPr>
            <p:cNvPr id="371" name="Google Shape;371;p34"/>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4"/>
          <p:cNvGrpSpPr/>
          <p:nvPr/>
        </p:nvGrpSpPr>
        <p:grpSpPr>
          <a:xfrm>
            <a:off x="2706912" y="824483"/>
            <a:ext cx="475608" cy="475817"/>
            <a:chOff x="4370700" y="733563"/>
            <a:chExt cx="546550" cy="546727"/>
          </a:xfrm>
        </p:grpSpPr>
        <p:sp>
          <p:nvSpPr>
            <p:cNvPr id="378" name="Google Shape;378;p34"/>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616DBBD6-C1E8-14CE-7925-5D3AEDB75E7E}"/>
              </a:ext>
            </a:extLst>
          </p:cNvPr>
          <p:cNvSpPr>
            <a:spLocks noGrp="1"/>
          </p:cNvSpPr>
          <p:nvPr>
            <p:ph type="ctrTitle"/>
          </p:nvPr>
        </p:nvSpPr>
        <p:spPr>
          <a:xfrm>
            <a:off x="2845768" y="114916"/>
            <a:ext cx="5387057" cy="3232384"/>
          </a:xfrm>
        </p:spPr>
        <p:txBody>
          <a:bodyPr/>
          <a:lstStyle/>
          <a:p>
            <a:r>
              <a:rPr lang="en-US" dirty="0"/>
              <a:t>	</a:t>
            </a:r>
            <a:r>
              <a:rPr lang="en-US" sz="4000" dirty="0"/>
              <a:t>SMART STREET LIGHTING SYSTEM </a:t>
            </a: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39"/>
          <p:cNvSpPr txBox="1">
            <a:spLocks noGrp="1"/>
          </p:cNvSpPr>
          <p:nvPr>
            <p:ph type="title"/>
          </p:nvPr>
        </p:nvSpPr>
        <p:spPr>
          <a:xfrm>
            <a:off x="2857500" y="150045"/>
            <a:ext cx="443484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Methodology</a:t>
            </a:r>
            <a:endParaRPr dirty="0">
              <a:solidFill>
                <a:schemeClr val="accent1"/>
              </a:solidFill>
            </a:endParaRPr>
          </a:p>
        </p:txBody>
      </p:sp>
      <p:sp>
        <p:nvSpPr>
          <p:cNvPr id="543" name="Google Shape;543;p39"/>
          <p:cNvSpPr txBox="1">
            <a:spLocks noGrp="1"/>
          </p:cNvSpPr>
          <p:nvPr>
            <p:ph type="subTitle" idx="2"/>
          </p:nvPr>
        </p:nvSpPr>
        <p:spPr>
          <a:xfrm>
            <a:off x="1028700" y="722745"/>
            <a:ext cx="4046220" cy="21651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chemeClr val="bg2">
                    <a:lumMod val="10000"/>
                  </a:schemeClr>
                </a:solidFill>
                <a:effectLst/>
                <a:latin typeface="Quicksand" panose="020B0604020202020204" charset="0"/>
              </a:rPr>
              <a:t>We use three IR (Infrared) sensors to detect any movement of people or vehicles near the street lights.</a:t>
            </a:r>
          </a:p>
          <a:p>
            <a:pPr marL="139700" indent="0" algn="l"/>
            <a:endParaRPr lang="en-US" b="0" i="0" dirty="0">
              <a:solidFill>
                <a:schemeClr val="bg2">
                  <a:lumMod val="10000"/>
                </a:schemeClr>
              </a:solidFill>
              <a:effectLst/>
              <a:latin typeface="Quicksand" panose="020B0604020202020204" charset="0"/>
            </a:endParaRPr>
          </a:p>
          <a:p>
            <a:pPr algn="l">
              <a:buFont typeface="Arial" panose="020B0604020202020204" pitchFamily="34" charset="0"/>
              <a:buChar char="•"/>
            </a:pPr>
            <a:r>
              <a:rPr lang="en-US" b="0" i="0" dirty="0">
                <a:solidFill>
                  <a:schemeClr val="bg2">
                    <a:lumMod val="10000"/>
                  </a:schemeClr>
                </a:solidFill>
                <a:effectLst/>
                <a:latin typeface="Quicksand" panose="020B0604020202020204" charset="0"/>
              </a:rPr>
              <a:t>Each IR sensor is linked to an individual LED light (street light).</a:t>
            </a:r>
          </a:p>
          <a:p>
            <a:pPr marL="139700" indent="0" algn="l"/>
            <a:endParaRPr lang="en-US" b="0" i="0" dirty="0">
              <a:solidFill>
                <a:schemeClr val="bg2">
                  <a:lumMod val="10000"/>
                </a:schemeClr>
              </a:solidFill>
              <a:effectLst/>
              <a:latin typeface="Quicksand" panose="020B0604020202020204" charset="0"/>
            </a:endParaRPr>
          </a:p>
          <a:p>
            <a:pPr algn="l">
              <a:buFont typeface="Arial" panose="020B0604020202020204" pitchFamily="34" charset="0"/>
              <a:buChar char="•"/>
            </a:pPr>
            <a:r>
              <a:rPr lang="en-US" b="0" i="0" dirty="0">
                <a:solidFill>
                  <a:schemeClr val="bg2">
                    <a:lumMod val="10000"/>
                  </a:schemeClr>
                </a:solidFill>
                <a:effectLst/>
                <a:latin typeface="Quicksand" panose="020B0604020202020204" charset="0"/>
              </a:rPr>
              <a:t>When movement is detected, the corresponding LED turns on automatically.</a:t>
            </a:r>
          </a:p>
          <a:p>
            <a:pPr marL="139700" indent="0" algn="l"/>
            <a:endParaRPr lang="en-US" b="0" i="0" dirty="0">
              <a:solidFill>
                <a:schemeClr val="bg2">
                  <a:lumMod val="10000"/>
                </a:schemeClr>
              </a:solidFill>
              <a:effectLst/>
              <a:latin typeface="Quicksand" panose="020B0604020202020204" charset="0"/>
            </a:endParaRPr>
          </a:p>
          <a:p>
            <a:pPr algn="l">
              <a:buFont typeface="Arial" panose="020B0604020202020204" pitchFamily="34" charset="0"/>
              <a:buChar char="•"/>
            </a:pPr>
            <a:r>
              <a:rPr lang="en-US" b="0" i="0" dirty="0">
                <a:solidFill>
                  <a:schemeClr val="bg2">
                    <a:lumMod val="10000"/>
                  </a:schemeClr>
                </a:solidFill>
                <a:effectLst/>
                <a:latin typeface="Quicksand" panose="020B0604020202020204" charset="0"/>
              </a:rPr>
              <a:t>An LDR (Light Dependent Resistor) checks the surrounding light levels.</a:t>
            </a:r>
          </a:p>
          <a:p>
            <a:pPr marL="139700" indent="0" algn="l"/>
            <a:endParaRPr lang="en-US" b="0" i="0" dirty="0">
              <a:solidFill>
                <a:schemeClr val="bg2">
                  <a:lumMod val="10000"/>
                </a:schemeClr>
              </a:solidFill>
              <a:effectLst/>
              <a:latin typeface="Quicksand" panose="020B0604020202020204" charset="0"/>
            </a:endParaRPr>
          </a:p>
          <a:p>
            <a:pPr algn="l">
              <a:buFont typeface="Arial" panose="020B0604020202020204" pitchFamily="34" charset="0"/>
              <a:buChar char="•"/>
            </a:pPr>
            <a:r>
              <a:rPr lang="en-US" b="0" i="0" dirty="0">
                <a:solidFill>
                  <a:schemeClr val="bg2">
                    <a:lumMod val="10000"/>
                  </a:schemeClr>
                </a:solidFill>
                <a:effectLst/>
                <a:latin typeface="Quicksand" panose="020B0604020202020204" charset="0"/>
              </a:rPr>
              <a:t>The brightness of each LED can be customized by the user through the Serial Monitor (in Arduino IDE).</a:t>
            </a:r>
          </a:p>
          <a:p>
            <a:pPr marL="0" lvl="0" indent="0" algn="ctr"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0">
          <a:extLst>
            <a:ext uri="{FF2B5EF4-FFF2-40B4-BE49-F238E27FC236}">
              <a16:creationId xmlns:a16="http://schemas.microsoft.com/office/drawing/2014/main" id="{063A37C8-C60E-21C1-ACBE-E8404D3A9B31}"/>
            </a:ext>
          </a:extLst>
        </p:cNvPr>
        <p:cNvGrpSpPr/>
        <p:nvPr/>
      </p:nvGrpSpPr>
      <p:grpSpPr>
        <a:xfrm>
          <a:off x="0" y="0"/>
          <a:ext cx="0" cy="0"/>
          <a:chOff x="0" y="0"/>
          <a:chExt cx="0" cy="0"/>
        </a:xfrm>
      </p:grpSpPr>
      <p:sp>
        <p:nvSpPr>
          <p:cNvPr id="543" name="Google Shape;543;p39">
            <a:extLst>
              <a:ext uri="{FF2B5EF4-FFF2-40B4-BE49-F238E27FC236}">
                <a16:creationId xmlns:a16="http://schemas.microsoft.com/office/drawing/2014/main" id="{D80A1B43-8224-79F5-6124-20AE45FF6804}"/>
              </a:ext>
            </a:extLst>
          </p:cNvPr>
          <p:cNvSpPr txBox="1">
            <a:spLocks noGrp="1"/>
          </p:cNvSpPr>
          <p:nvPr>
            <p:ph type="subTitle" idx="2"/>
          </p:nvPr>
        </p:nvSpPr>
        <p:spPr>
          <a:xfrm>
            <a:off x="998220" y="174105"/>
            <a:ext cx="4046220" cy="21651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chemeClr val="bg2">
                    <a:lumMod val="10000"/>
                  </a:schemeClr>
                </a:solidFill>
                <a:effectLst/>
                <a:latin typeface="Quicksand" panose="020B0604020202020204" charset="0"/>
              </a:rPr>
              <a:t>Users can enter n brightness values (between 0 to 255), one for each light.</a:t>
            </a:r>
          </a:p>
          <a:p>
            <a:pPr marL="139700" indent="0" algn="l"/>
            <a:endParaRPr lang="en-US" b="0" i="0" dirty="0">
              <a:solidFill>
                <a:schemeClr val="bg2">
                  <a:lumMod val="10000"/>
                </a:schemeClr>
              </a:solidFill>
              <a:effectLst/>
              <a:latin typeface="Quicksand" panose="020B0604020202020204" charset="0"/>
            </a:endParaRPr>
          </a:p>
          <a:p>
            <a:pPr algn="l">
              <a:buFont typeface="Arial" panose="020B0604020202020204" pitchFamily="34" charset="0"/>
              <a:buChar char="•"/>
            </a:pPr>
            <a:r>
              <a:rPr lang="en-US" b="0" i="0" dirty="0">
                <a:solidFill>
                  <a:schemeClr val="bg2">
                    <a:lumMod val="10000"/>
                  </a:schemeClr>
                </a:solidFill>
                <a:effectLst/>
                <a:latin typeface="Quicksand" panose="020B0604020202020204" charset="0"/>
              </a:rPr>
              <a:t>If no user value is given, the lights glow at full brightness (255) when triggered.</a:t>
            </a:r>
          </a:p>
          <a:p>
            <a:pPr marL="139700" indent="0" algn="l"/>
            <a:endParaRPr lang="en-US" b="0" i="0" dirty="0">
              <a:solidFill>
                <a:schemeClr val="bg2">
                  <a:lumMod val="10000"/>
                </a:schemeClr>
              </a:solidFill>
              <a:effectLst/>
              <a:latin typeface="Quicksand" panose="020B0604020202020204" charset="0"/>
            </a:endParaRPr>
          </a:p>
          <a:p>
            <a:pPr algn="l">
              <a:buFont typeface="Arial" panose="020B0604020202020204" pitchFamily="34" charset="0"/>
              <a:buChar char="•"/>
            </a:pPr>
            <a:r>
              <a:rPr lang="en-US" b="0" i="0" dirty="0">
                <a:solidFill>
                  <a:schemeClr val="bg2">
                    <a:lumMod val="10000"/>
                  </a:schemeClr>
                </a:solidFill>
                <a:effectLst/>
                <a:latin typeface="Quicksand" panose="020B0604020202020204" charset="0"/>
              </a:rPr>
              <a:t>If the user types "reset" or "clear", the custom brightness is removed and the system uses default behavior.</a:t>
            </a:r>
          </a:p>
          <a:p>
            <a:pPr marL="139700" indent="0" algn="l"/>
            <a:endParaRPr lang="en-US" b="0" i="0" dirty="0">
              <a:solidFill>
                <a:schemeClr val="bg2">
                  <a:lumMod val="10000"/>
                </a:schemeClr>
              </a:solidFill>
              <a:effectLst/>
              <a:latin typeface="Quicksand" panose="020B0604020202020204" charset="0"/>
            </a:endParaRPr>
          </a:p>
          <a:p>
            <a:pPr algn="l">
              <a:buFont typeface="Arial" panose="020B0604020202020204" pitchFamily="34" charset="0"/>
              <a:buChar char="•"/>
            </a:pPr>
            <a:r>
              <a:rPr lang="en-US" b="0" i="0" dirty="0">
                <a:solidFill>
                  <a:schemeClr val="bg2">
                    <a:lumMod val="10000"/>
                  </a:schemeClr>
                </a:solidFill>
                <a:effectLst/>
                <a:latin typeface="Quicksand" panose="020B0604020202020204" charset="0"/>
              </a:rPr>
              <a:t>This system saves electricity by only turning on lights when needed and giving user the control over brightness.</a:t>
            </a:r>
          </a:p>
          <a:p>
            <a:pPr marL="139700" indent="0" algn="l"/>
            <a:endParaRPr lang="en-US" b="0" i="0" dirty="0">
              <a:solidFill>
                <a:schemeClr val="bg2">
                  <a:lumMod val="10000"/>
                </a:schemeClr>
              </a:solidFill>
              <a:effectLst/>
              <a:latin typeface="Quicksand" panose="020B0604020202020204" charset="0"/>
            </a:endParaRPr>
          </a:p>
          <a:p>
            <a:pPr algn="l">
              <a:buFont typeface="Arial" panose="020B0604020202020204" pitchFamily="34" charset="0"/>
              <a:buChar char="•"/>
            </a:pPr>
            <a:r>
              <a:rPr lang="en-US" b="0" i="0" dirty="0">
                <a:solidFill>
                  <a:schemeClr val="bg2">
                    <a:lumMod val="10000"/>
                  </a:schemeClr>
                </a:solidFill>
                <a:effectLst/>
                <a:latin typeface="Quicksand" panose="020B0604020202020204" charset="0"/>
              </a:rPr>
              <a:t>The program runs continuously in a loop, checking sensors, light levels, and user input in real-time.</a:t>
            </a:r>
          </a:p>
          <a:p>
            <a:pPr marL="0" lvl="0" indent="0" algn="ctr" rtl="0">
              <a:spcBef>
                <a:spcPts val="0"/>
              </a:spcBef>
              <a:spcAft>
                <a:spcPts val="0"/>
              </a:spcAft>
              <a:buNone/>
            </a:pPr>
            <a:endParaRPr dirty="0"/>
          </a:p>
        </p:txBody>
      </p:sp>
    </p:spTree>
    <p:extLst>
      <p:ext uri="{BB962C8B-B14F-4D97-AF65-F5344CB8AC3E}">
        <p14:creationId xmlns:p14="http://schemas.microsoft.com/office/powerpoint/2010/main" val="290350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9" name="Google Shape;549;p40"/>
          <p:cNvSpPr txBox="1">
            <a:spLocks noGrp="1"/>
          </p:cNvSpPr>
          <p:nvPr>
            <p:ph type="title"/>
          </p:nvPr>
        </p:nvSpPr>
        <p:spPr>
          <a:xfrm>
            <a:off x="1775460" y="58002"/>
            <a:ext cx="477426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1"/>
                </a:solidFill>
              </a:rPr>
              <a:t>FLOW CHART </a:t>
            </a:r>
            <a:endParaRPr dirty="0">
              <a:solidFill>
                <a:schemeClr val="accent1"/>
              </a:solidFill>
            </a:endParaRPr>
          </a:p>
        </p:txBody>
      </p:sp>
      <p:grpSp>
        <p:nvGrpSpPr>
          <p:cNvPr id="550" name="Google Shape;550;p40"/>
          <p:cNvGrpSpPr/>
          <p:nvPr/>
        </p:nvGrpSpPr>
        <p:grpSpPr>
          <a:xfrm>
            <a:off x="7361356" y="259079"/>
            <a:ext cx="1363174" cy="1104901"/>
            <a:chOff x="5484700" y="1667125"/>
            <a:chExt cx="2340670" cy="2341851"/>
          </a:xfrm>
        </p:grpSpPr>
        <p:sp>
          <p:nvSpPr>
            <p:cNvPr id="551" name="Google Shape;551;p40"/>
            <p:cNvSpPr/>
            <p:nvPr/>
          </p:nvSpPr>
          <p:spPr>
            <a:xfrm flipH="1">
              <a:off x="6497441" y="2700358"/>
              <a:ext cx="1319592" cy="1268922"/>
            </a:xfrm>
            <a:custGeom>
              <a:avLst/>
              <a:gdLst/>
              <a:ahLst/>
              <a:cxnLst/>
              <a:rect l="l" t="t" r="r" b="b"/>
              <a:pathLst>
                <a:path w="15183" h="14600" extrusionOk="0">
                  <a:moveTo>
                    <a:pt x="12689" y="1"/>
                  </a:moveTo>
                  <a:cubicBezTo>
                    <a:pt x="12049" y="1"/>
                    <a:pt x="11316" y="313"/>
                    <a:pt x="10721" y="900"/>
                  </a:cubicBezTo>
                  <a:lnTo>
                    <a:pt x="1190" y="10431"/>
                  </a:lnTo>
                  <a:cubicBezTo>
                    <a:pt x="207" y="11401"/>
                    <a:pt x="0" y="12772"/>
                    <a:pt x="699" y="13470"/>
                  </a:cubicBezTo>
                  <a:lnTo>
                    <a:pt x="1410" y="14181"/>
                  </a:lnTo>
                  <a:cubicBezTo>
                    <a:pt x="1692" y="14464"/>
                    <a:pt x="2077" y="14600"/>
                    <a:pt x="2499" y="14600"/>
                  </a:cubicBezTo>
                  <a:cubicBezTo>
                    <a:pt x="3139" y="14600"/>
                    <a:pt x="3864" y="14288"/>
                    <a:pt x="4449" y="13703"/>
                  </a:cubicBezTo>
                  <a:lnTo>
                    <a:pt x="13993" y="4159"/>
                  </a:lnTo>
                  <a:cubicBezTo>
                    <a:pt x="14963" y="3189"/>
                    <a:pt x="15182" y="1831"/>
                    <a:pt x="14471" y="1120"/>
                  </a:cubicBezTo>
                  <a:lnTo>
                    <a:pt x="13760" y="409"/>
                  </a:lnTo>
                  <a:cubicBezTo>
                    <a:pt x="13484" y="133"/>
                    <a:pt x="13106" y="1"/>
                    <a:pt x="126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0"/>
            <p:cNvSpPr/>
            <p:nvPr/>
          </p:nvSpPr>
          <p:spPr>
            <a:xfrm flipH="1">
              <a:off x="5890522" y="2068233"/>
              <a:ext cx="1436490" cy="1140031"/>
            </a:xfrm>
            <a:custGeom>
              <a:avLst/>
              <a:gdLst/>
              <a:ahLst/>
              <a:cxnLst/>
              <a:rect l="l" t="t" r="r" b="b"/>
              <a:pathLst>
                <a:path w="16528" h="13117" extrusionOk="0">
                  <a:moveTo>
                    <a:pt x="7592" y="0"/>
                  </a:moveTo>
                  <a:cubicBezTo>
                    <a:pt x="7592" y="0"/>
                    <a:pt x="1" y="6014"/>
                    <a:pt x="5264" y="11264"/>
                  </a:cubicBezTo>
                  <a:cubicBezTo>
                    <a:pt x="6615" y="12615"/>
                    <a:pt x="8016" y="13117"/>
                    <a:pt x="9353" y="13117"/>
                  </a:cubicBezTo>
                  <a:cubicBezTo>
                    <a:pt x="13211" y="13117"/>
                    <a:pt x="16528" y="8936"/>
                    <a:pt x="16528" y="8936"/>
                  </a:cubicBezTo>
                  <a:lnTo>
                    <a:pt x="12053" y="4462"/>
                  </a:lnTo>
                  <a:lnTo>
                    <a:pt x="75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40"/>
            <p:cNvSpPr/>
            <p:nvPr/>
          </p:nvSpPr>
          <p:spPr>
            <a:xfrm flipH="1">
              <a:off x="5789344" y="1976625"/>
              <a:ext cx="938568" cy="918317"/>
            </a:xfrm>
            <a:custGeom>
              <a:avLst/>
              <a:gdLst/>
              <a:ahLst/>
              <a:cxnLst/>
              <a:rect l="l" t="t" r="r" b="b"/>
              <a:pathLst>
                <a:path w="10799" h="10566" extrusionOk="0">
                  <a:moveTo>
                    <a:pt x="1378" y="0"/>
                  </a:moveTo>
                  <a:cubicBezTo>
                    <a:pt x="1058" y="0"/>
                    <a:pt x="738" y="123"/>
                    <a:pt x="492" y="369"/>
                  </a:cubicBezTo>
                  <a:cubicBezTo>
                    <a:pt x="0" y="860"/>
                    <a:pt x="0" y="1649"/>
                    <a:pt x="492" y="2141"/>
                  </a:cubicBezTo>
                  <a:lnTo>
                    <a:pt x="8548" y="10197"/>
                  </a:lnTo>
                  <a:cubicBezTo>
                    <a:pt x="8788" y="10443"/>
                    <a:pt x="9108" y="10566"/>
                    <a:pt x="9429" y="10566"/>
                  </a:cubicBezTo>
                  <a:cubicBezTo>
                    <a:pt x="9751" y="10566"/>
                    <a:pt x="10074" y="10443"/>
                    <a:pt x="10320" y="10197"/>
                  </a:cubicBezTo>
                  <a:cubicBezTo>
                    <a:pt x="10799" y="9706"/>
                    <a:pt x="10799" y="8917"/>
                    <a:pt x="10320" y="8425"/>
                  </a:cubicBezTo>
                  <a:lnTo>
                    <a:pt x="2263" y="369"/>
                  </a:lnTo>
                  <a:cubicBezTo>
                    <a:pt x="2018" y="123"/>
                    <a:pt x="1698" y="0"/>
                    <a:pt x="1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flipH="1">
              <a:off x="6953722" y="3139881"/>
              <a:ext cx="365380" cy="347389"/>
            </a:xfrm>
            <a:custGeom>
              <a:avLst/>
              <a:gdLst/>
              <a:ahLst/>
              <a:cxnLst/>
              <a:rect l="l" t="t" r="r" b="b"/>
              <a:pathLst>
                <a:path w="4204" h="3997" extrusionOk="0">
                  <a:moveTo>
                    <a:pt x="2865" y="1"/>
                  </a:moveTo>
                  <a:cubicBezTo>
                    <a:pt x="2609" y="1"/>
                    <a:pt x="2354" y="98"/>
                    <a:pt x="2160" y="292"/>
                  </a:cubicBezTo>
                  <a:lnTo>
                    <a:pt x="388" y="2064"/>
                  </a:lnTo>
                  <a:cubicBezTo>
                    <a:pt x="0" y="2452"/>
                    <a:pt x="0" y="3085"/>
                    <a:pt x="388" y="3473"/>
                  </a:cubicBezTo>
                  <a:lnTo>
                    <a:pt x="634" y="3706"/>
                  </a:lnTo>
                  <a:cubicBezTo>
                    <a:pt x="828" y="3900"/>
                    <a:pt x="1080" y="3997"/>
                    <a:pt x="1332" y="3997"/>
                  </a:cubicBezTo>
                  <a:cubicBezTo>
                    <a:pt x="1584" y="3997"/>
                    <a:pt x="1837" y="3900"/>
                    <a:pt x="2030" y="3706"/>
                  </a:cubicBezTo>
                  <a:lnTo>
                    <a:pt x="3802" y="1934"/>
                  </a:lnTo>
                  <a:cubicBezTo>
                    <a:pt x="4203" y="1546"/>
                    <a:pt x="4203" y="926"/>
                    <a:pt x="3802" y="538"/>
                  </a:cubicBezTo>
                  <a:lnTo>
                    <a:pt x="3569" y="292"/>
                  </a:lnTo>
                  <a:cubicBezTo>
                    <a:pt x="3375" y="98"/>
                    <a:pt x="3120" y="1"/>
                    <a:pt x="2865" y="1"/>
                  </a:cubicBezTo>
                  <a:close/>
                </a:path>
              </a:pathLst>
            </a:cu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flipH="1">
              <a:off x="6940250" y="3126409"/>
              <a:ext cx="364250" cy="347389"/>
            </a:xfrm>
            <a:custGeom>
              <a:avLst/>
              <a:gdLst/>
              <a:ahLst/>
              <a:cxnLst/>
              <a:rect l="l" t="t" r="r" b="b"/>
              <a:pathLst>
                <a:path w="4191" h="3997" extrusionOk="0">
                  <a:moveTo>
                    <a:pt x="2865" y="1"/>
                  </a:moveTo>
                  <a:cubicBezTo>
                    <a:pt x="2609" y="1"/>
                    <a:pt x="2354" y="98"/>
                    <a:pt x="2160" y="292"/>
                  </a:cubicBezTo>
                  <a:lnTo>
                    <a:pt x="388" y="2063"/>
                  </a:lnTo>
                  <a:cubicBezTo>
                    <a:pt x="0" y="2451"/>
                    <a:pt x="0" y="3072"/>
                    <a:pt x="388" y="3460"/>
                  </a:cubicBezTo>
                  <a:lnTo>
                    <a:pt x="634" y="3706"/>
                  </a:lnTo>
                  <a:cubicBezTo>
                    <a:pt x="828" y="3900"/>
                    <a:pt x="1080" y="3997"/>
                    <a:pt x="1332" y="3997"/>
                  </a:cubicBezTo>
                  <a:cubicBezTo>
                    <a:pt x="1584" y="3997"/>
                    <a:pt x="1837" y="3900"/>
                    <a:pt x="2031" y="3706"/>
                  </a:cubicBezTo>
                  <a:lnTo>
                    <a:pt x="3802" y="1934"/>
                  </a:lnTo>
                  <a:cubicBezTo>
                    <a:pt x="4190" y="1546"/>
                    <a:pt x="4190" y="912"/>
                    <a:pt x="3802" y="524"/>
                  </a:cubicBezTo>
                  <a:lnTo>
                    <a:pt x="3570" y="292"/>
                  </a:lnTo>
                  <a:cubicBezTo>
                    <a:pt x="3376" y="98"/>
                    <a:pt x="3120" y="1"/>
                    <a:pt x="2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flipH="1">
              <a:off x="6993092" y="3176733"/>
              <a:ext cx="258565" cy="245702"/>
            </a:xfrm>
            <a:custGeom>
              <a:avLst/>
              <a:gdLst/>
              <a:ahLst/>
              <a:cxnLst/>
              <a:rect l="l" t="t" r="r" b="b"/>
              <a:pathLst>
                <a:path w="2975" h="2827" extrusionOk="0">
                  <a:moveTo>
                    <a:pt x="2032" y="0"/>
                  </a:moveTo>
                  <a:cubicBezTo>
                    <a:pt x="1853" y="0"/>
                    <a:pt x="1675" y="68"/>
                    <a:pt x="1539" y="204"/>
                  </a:cubicBezTo>
                  <a:lnTo>
                    <a:pt x="285" y="1459"/>
                  </a:lnTo>
                  <a:cubicBezTo>
                    <a:pt x="0" y="1730"/>
                    <a:pt x="0" y="2183"/>
                    <a:pt x="285" y="2454"/>
                  </a:cubicBezTo>
                  <a:lnTo>
                    <a:pt x="453" y="2622"/>
                  </a:lnTo>
                  <a:cubicBezTo>
                    <a:pt x="588" y="2758"/>
                    <a:pt x="766" y="2826"/>
                    <a:pt x="946" y="2826"/>
                  </a:cubicBezTo>
                  <a:cubicBezTo>
                    <a:pt x="1125" y="2826"/>
                    <a:pt x="1306" y="2758"/>
                    <a:pt x="1448" y="2622"/>
                  </a:cubicBezTo>
                  <a:lnTo>
                    <a:pt x="2703" y="1368"/>
                  </a:lnTo>
                  <a:cubicBezTo>
                    <a:pt x="2974" y="1096"/>
                    <a:pt x="2974" y="644"/>
                    <a:pt x="2703" y="372"/>
                  </a:cubicBezTo>
                  <a:lnTo>
                    <a:pt x="2535" y="204"/>
                  </a:lnTo>
                  <a:cubicBezTo>
                    <a:pt x="2393" y="68"/>
                    <a:pt x="2211" y="0"/>
                    <a:pt x="2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flipH="1">
              <a:off x="5767951" y="1948205"/>
              <a:ext cx="372159" cy="365989"/>
            </a:xfrm>
            <a:custGeom>
              <a:avLst/>
              <a:gdLst/>
              <a:ahLst/>
              <a:cxnLst/>
              <a:rect l="l" t="t" r="r" b="b"/>
              <a:pathLst>
                <a:path w="4282" h="4211" extrusionOk="0">
                  <a:moveTo>
                    <a:pt x="3809" y="1"/>
                  </a:moveTo>
                  <a:cubicBezTo>
                    <a:pt x="3699" y="1"/>
                    <a:pt x="3589" y="43"/>
                    <a:pt x="3505" y="127"/>
                  </a:cubicBezTo>
                  <a:lnTo>
                    <a:pt x="169" y="3476"/>
                  </a:lnTo>
                  <a:cubicBezTo>
                    <a:pt x="1" y="3644"/>
                    <a:pt x="1" y="3916"/>
                    <a:pt x="169" y="4084"/>
                  </a:cubicBezTo>
                  <a:cubicBezTo>
                    <a:pt x="253" y="4168"/>
                    <a:pt x="363" y="4210"/>
                    <a:pt x="473" y="4210"/>
                  </a:cubicBezTo>
                  <a:cubicBezTo>
                    <a:pt x="583" y="4210"/>
                    <a:pt x="693" y="4168"/>
                    <a:pt x="777" y="4084"/>
                  </a:cubicBezTo>
                  <a:lnTo>
                    <a:pt x="4113" y="748"/>
                  </a:lnTo>
                  <a:cubicBezTo>
                    <a:pt x="4281" y="579"/>
                    <a:pt x="4281" y="295"/>
                    <a:pt x="4113" y="127"/>
                  </a:cubicBezTo>
                  <a:cubicBezTo>
                    <a:pt x="4029" y="43"/>
                    <a:pt x="3919" y="1"/>
                    <a:pt x="3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flipH="1">
              <a:off x="6078145" y="1667125"/>
              <a:ext cx="217021" cy="463939"/>
            </a:xfrm>
            <a:custGeom>
              <a:avLst/>
              <a:gdLst/>
              <a:ahLst/>
              <a:cxnLst/>
              <a:rect l="l" t="t" r="r" b="b"/>
              <a:pathLst>
                <a:path w="2497" h="5338" extrusionOk="0">
                  <a:moveTo>
                    <a:pt x="2014" y="0"/>
                  </a:moveTo>
                  <a:cubicBezTo>
                    <a:pt x="1832" y="0"/>
                    <a:pt x="1665" y="112"/>
                    <a:pt x="1604" y="296"/>
                  </a:cubicBezTo>
                  <a:lnTo>
                    <a:pt x="78" y="4770"/>
                  </a:lnTo>
                  <a:cubicBezTo>
                    <a:pt x="0" y="4990"/>
                    <a:pt x="117" y="5236"/>
                    <a:pt x="349" y="5314"/>
                  </a:cubicBezTo>
                  <a:cubicBezTo>
                    <a:pt x="395" y="5330"/>
                    <a:pt x="442" y="5338"/>
                    <a:pt x="489" y="5338"/>
                  </a:cubicBezTo>
                  <a:cubicBezTo>
                    <a:pt x="664" y="5338"/>
                    <a:pt x="831" y="5226"/>
                    <a:pt x="893" y="5042"/>
                  </a:cubicBezTo>
                  <a:lnTo>
                    <a:pt x="2418" y="568"/>
                  </a:lnTo>
                  <a:cubicBezTo>
                    <a:pt x="2496" y="348"/>
                    <a:pt x="2380" y="102"/>
                    <a:pt x="2160" y="24"/>
                  </a:cubicBezTo>
                  <a:cubicBezTo>
                    <a:pt x="2111" y="8"/>
                    <a:pt x="2062" y="0"/>
                    <a:pt x="20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flipH="1">
              <a:off x="5484700" y="2259530"/>
              <a:ext cx="473325" cy="208590"/>
            </a:xfrm>
            <a:custGeom>
              <a:avLst/>
              <a:gdLst/>
              <a:ahLst/>
              <a:cxnLst/>
              <a:rect l="l" t="t" r="r" b="b"/>
              <a:pathLst>
                <a:path w="5446" h="2400" extrusionOk="0">
                  <a:moveTo>
                    <a:pt x="4950" y="1"/>
                  </a:moveTo>
                  <a:cubicBezTo>
                    <a:pt x="4904" y="1"/>
                    <a:pt x="4858" y="8"/>
                    <a:pt x="4812" y="24"/>
                  </a:cubicBezTo>
                  <a:lnTo>
                    <a:pt x="350" y="1562"/>
                  </a:lnTo>
                  <a:cubicBezTo>
                    <a:pt x="117" y="1640"/>
                    <a:pt x="1" y="1886"/>
                    <a:pt x="78" y="2106"/>
                  </a:cubicBezTo>
                  <a:cubicBezTo>
                    <a:pt x="141" y="2282"/>
                    <a:pt x="311" y="2400"/>
                    <a:pt x="489" y="2400"/>
                  </a:cubicBezTo>
                  <a:cubicBezTo>
                    <a:pt x="533" y="2400"/>
                    <a:pt x="578" y="2393"/>
                    <a:pt x="622" y="2377"/>
                  </a:cubicBezTo>
                  <a:lnTo>
                    <a:pt x="5096" y="851"/>
                  </a:lnTo>
                  <a:cubicBezTo>
                    <a:pt x="5316" y="774"/>
                    <a:pt x="5445" y="528"/>
                    <a:pt x="5368" y="295"/>
                  </a:cubicBezTo>
                  <a:cubicBezTo>
                    <a:pt x="5305" y="119"/>
                    <a:pt x="5135" y="1"/>
                    <a:pt x="49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rot="-2700000">
              <a:off x="7523910" y="3815553"/>
              <a:ext cx="313025" cy="96950"/>
            </a:xfrm>
            <a:custGeom>
              <a:avLst/>
              <a:gdLst/>
              <a:ahLst/>
              <a:cxnLst/>
              <a:rect l="l" t="t" r="r" b="b"/>
              <a:pathLst>
                <a:path w="7849" h="2431" extrusionOk="0">
                  <a:moveTo>
                    <a:pt x="7177" y="0"/>
                  </a:moveTo>
                  <a:cubicBezTo>
                    <a:pt x="7030" y="0"/>
                    <a:pt x="6883" y="53"/>
                    <a:pt x="6764" y="155"/>
                  </a:cubicBezTo>
                  <a:cubicBezTo>
                    <a:pt x="5997" y="812"/>
                    <a:pt x="5007" y="1214"/>
                    <a:pt x="3923" y="1214"/>
                  </a:cubicBezTo>
                  <a:cubicBezTo>
                    <a:pt x="2839" y="1214"/>
                    <a:pt x="1849" y="816"/>
                    <a:pt x="1085" y="159"/>
                  </a:cubicBezTo>
                  <a:cubicBezTo>
                    <a:pt x="964" y="55"/>
                    <a:pt x="815" y="3"/>
                    <a:pt x="668" y="3"/>
                  </a:cubicBezTo>
                  <a:cubicBezTo>
                    <a:pt x="515" y="3"/>
                    <a:pt x="364" y="59"/>
                    <a:pt x="247" y="175"/>
                  </a:cubicBezTo>
                  <a:cubicBezTo>
                    <a:pt x="1" y="421"/>
                    <a:pt x="1" y="829"/>
                    <a:pt x="263" y="1058"/>
                  </a:cubicBezTo>
                  <a:cubicBezTo>
                    <a:pt x="1243" y="1913"/>
                    <a:pt x="2522" y="2430"/>
                    <a:pt x="3923" y="2430"/>
                  </a:cubicBezTo>
                  <a:cubicBezTo>
                    <a:pt x="5327" y="2430"/>
                    <a:pt x="6606" y="1909"/>
                    <a:pt x="7586" y="1055"/>
                  </a:cubicBezTo>
                  <a:cubicBezTo>
                    <a:pt x="7848" y="829"/>
                    <a:pt x="7848" y="418"/>
                    <a:pt x="7599" y="175"/>
                  </a:cubicBezTo>
                  <a:lnTo>
                    <a:pt x="7602" y="175"/>
                  </a:lnTo>
                  <a:cubicBezTo>
                    <a:pt x="7483" y="57"/>
                    <a:pt x="7330" y="0"/>
                    <a:pt x="7177" y="0"/>
                  </a:cubicBezTo>
                  <a:close/>
                </a:path>
              </a:pathLst>
            </a:cu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rot="-2700000">
              <a:off x="6419167" y="2841298"/>
              <a:ext cx="712186" cy="220579"/>
            </a:xfrm>
            <a:custGeom>
              <a:avLst/>
              <a:gdLst/>
              <a:ahLst/>
              <a:cxnLst/>
              <a:rect l="l" t="t" r="r" b="b"/>
              <a:pathLst>
                <a:path w="7849" h="2431" extrusionOk="0">
                  <a:moveTo>
                    <a:pt x="7177" y="0"/>
                  </a:moveTo>
                  <a:cubicBezTo>
                    <a:pt x="7030" y="0"/>
                    <a:pt x="6883" y="53"/>
                    <a:pt x="6764" y="155"/>
                  </a:cubicBezTo>
                  <a:cubicBezTo>
                    <a:pt x="5997" y="812"/>
                    <a:pt x="5007" y="1214"/>
                    <a:pt x="3923" y="1214"/>
                  </a:cubicBezTo>
                  <a:cubicBezTo>
                    <a:pt x="2839" y="1214"/>
                    <a:pt x="1849" y="816"/>
                    <a:pt x="1085" y="159"/>
                  </a:cubicBezTo>
                  <a:cubicBezTo>
                    <a:pt x="964" y="55"/>
                    <a:pt x="815" y="3"/>
                    <a:pt x="668" y="3"/>
                  </a:cubicBezTo>
                  <a:cubicBezTo>
                    <a:pt x="515" y="3"/>
                    <a:pt x="364" y="59"/>
                    <a:pt x="247" y="175"/>
                  </a:cubicBezTo>
                  <a:cubicBezTo>
                    <a:pt x="1" y="421"/>
                    <a:pt x="1" y="829"/>
                    <a:pt x="263" y="1058"/>
                  </a:cubicBezTo>
                  <a:cubicBezTo>
                    <a:pt x="1243" y="1913"/>
                    <a:pt x="2522" y="2430"/>
                    <a:pt x="3923" y="2430"/>
                  </a:cubicBezTo>
                  <a:cubicBezTo>
                    <a:pt x="5327" y="2430"/>
                    <a:pt x="6606" y="1909"/>
                    <a:pt x="7586" y="1055"/>
                  </a:cubicBezTo>
                  <a:cubicBezTo>
                    <a:pt x="7848" y="829"/>
                    <a:pt x="7848" y="418"/>
                    <a:pt x="7599" y="175"/>
                  </a:cubicBezTo>
                  <a:lnTo>
                    <a:pt x="7602" y="175"/>
                  </a:lnTo>
                  <a:cubicBezTo>
                    <a:pt x="7483" y="57"/>
                    <a:pt x="7330" y="0"/>
                    <a:pt x="7177" y="0"/>
                  </a:cubicBez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rot="-2700000">
              <a:off x="5687321" y="2351780"/>
              <a:ext cx="1016961" cy="3479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rot="-2700000">
              <a:off x="5930783" y="2437389"/>
              <a:ext cx="880772" cy="3479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81706036-4710-EA58-05A7-B141D0B1617A}"/>
              </a:ext>
            </a:extLst>
          </p:cNvPr>
          <p:cNvSpPr/>
          <p:nvPr/>
        </p:nvSpPr>
        <p:spPr>
          <a:xfrm>
            <a:off x="358140" y="1376219"/>
            <a:ext cx="952500" cy="42210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Quicksand" panose="020B0604020202020204" charset="0"/>
              </a:rPr>
              <a:t>start</a:t>
            </a:r>
            <a:endParaRPr lang="en-IN" dirty="0">
              <a:ln w="0"/>
              <a:solidFill>
                <a:schemeClr val="tx1"/>
              </a:solidFill>
              <a:effectLst>
                <a:outerShdw blurRad="38100" dist="19050" dir="2700000" algn="tl" rotWithShape="0">
                  <a:schemeClr val="dk1">
                    <a:alpha val="40000"/>
                  </a:schemeClr>
                </a:outerShdw>
              </a:effectLst>
              <a:latin typeface="Quicksand" panose="020B0604020202020204" charset="0"/>
            </a:endParaRPr>
          </a:p>
        </p:txBody>
      </p:sp>
      <p:sp>
        <p:nvSpPr>
          <p:cNvPr id="7" name="Rectangle 6">
            <a:extLst>
              <a:ext uri="{FF2B5EF4-FFF2-40B4-BE49-F238E27FC236}">
                <a16:creationId xmlns:a16="http://schemas.microsoft.com/office/drawing/2014/main" id="{34394650-1765-915E-F214-3CB9CBA49F74}"/>
              </a:ext>
            </a:extLst>
          </p:cNvPr>
          <p:cNvSpPr/>
          <p:nvPr/>
        </p:nvSpPr>
        <p:spPr>
          <a:xfrm>
            <a:off x="2024138" y="1315373"/>
            <a:ext cx="1531620" cy="49830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bg2">
                    <a:lumMod val="10000"/>
                  </a:schemeClr>
                </a:solidFill>
                <a:latin typeface="Quicksand" panose="020B0604020202020204" charset="0"/>
              </a:rPr>
              <a:t>Setup pins and serials</a:t>
            </a:r>
            <a:endParaRPr lang="en-IN" dirty="0">
              <a:solidFill>
                <a:schemeClr val="bg2">
                  <a:lumMod val="10000"/>
                </a:schemeClr>
              </a:solidFill>
              <a:latin typeface="Quicksand" panose="020B0604020202020204" charset="0"/>
            </a:endParaRPr>
          </a:p>
        </p:txBody>
      </p:sp>
      <p:sp>
        <p:nvSpPr>
          <p:cNvPr id="8" name="Rectangle 7">
            <a:extLst>
              <a:ext uri="{FF2B5EF4-FFF2-40B4-BE49-F238E27FC236}">
                <a16:creationId xmlns:a16="http://schemas.microsoft.com/office/drawing/2014/main" id="{3777C3E8-1534-46E5-632F-5E1906639434}"/>
              </a:ext>
            </a:extLst>
          </p:cNvPr>
          <p:cNvSpPr/>
          <p:nvPr/>
        </p:nvSpPr>
        <p:spPr>
          <a:xfrm>
            <a:off x="4269256" y="1275800"/>
            <a:ext cx="1386840" cy="49830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a:p>
            <a:pPr algn="ctr"/>
            <a:r>
              <a:rPr lang="en-US" dirty="0">
                <a:solidFill>
                  <a:schemeClr val="bg2">
                    <a:lumMod val="10000"/>
                  </a:schemeClr>
                </a:solidFill>
                <a:latin typeface="Quicksand" panose="020B0604020202020204" charset="0"/>
              </a:rPr>
              <a:t>Read IR Sensors</a:t>
            </a:r>
          </a:p>
          <a:p>
            <a:pPr algn="ctr"/>
            <a:endParaRPr lang="en-IN" dirty="0"/>
          </a:p>
        </p:txBody>
      </p:sp>
      <p:sp>
        <p:nvSpPr>
          <p:cNvPr id="9" name="Rectangle 8">
            <a:extLst>
              <a:ext uri="{FF2B5EF4-FFF2-40B4-BE49-F238E27FC236}">
                <a16:creationId xmlns:a16="http://schemas.microsoft.com/office/drawing/2014/main" id="{27DF8714-4B04-1161-4252-35713CBE48F0}"/>
              </a:ext>
            </a:extLst>
          </p:cNvPr>
          <p:cNvSpPr/>
          <p:nvPr/>
        </p:nvSpPr>
        <p:spPr>
          <a:xfrm>
            <a:off x="6303625" y="1214967"/>
            <a:ext cx="1386840" cy="53787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bg2">
                    <a:lumMod val="10000"/>
                  </a:schemeClr>
                </a:solidFill>
                <a:latin typeface="Quicksand" panose="020B0604020202020204" charset="0"/>
              </a:rPr>
              <a:t>Check Serial Input</a:t>
            </a:r>
            <a:endParaRPr lang="en-IN" dirty="0">
              <a:solidFill>
                <a:schemeClr val="bg2">
                  <a:lumMod val="10000"/>
                </a:schemeClr>
              </a:solidFill>
              <a:latin typeface="Quicksand" panose="020B0604020202020204" charset="0"/>
            </a:endParaRPr>
          </a:p>
        </p:txBody>
      </p:sp>
      <p:sp>
        <p:nvSpPr>
          <p:cNvPr id="11" name="Rectangle 10">
            <a:extLst>
              <a:ext uri="{FF2B5EF4-FFF2-40B4-BE49-F238E27FC236}">
                <a16:creationId xmlns:a16="http://schemas.microsoft.com/office/drawing/2014/main" id="{A0F7D20F-ACFC-FF9E-73C8-7A3D5AD42DA1}"/>
              </a:ext>
            </a:extLst>
          </p:cNvPr>
          <p:cNvSpPr/>
          <p:nvPr/>
        </p:nvSpPr>
        <p:spPr>
          <a:xfrm>
            <a:off x="6419542" y="2589188"/>
            <a:ext cx="1531620" cy="49830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bg2">
                    <a:lumMod val="10000"/>
                  </a:schemeClr>
                </a:solidFill>
                <a:latin typeface="Quicksand" panose="020B0604020202020204" charset="0"/>
              </a:rPr>
              <a:t>Input Received?</a:t>
            </a:r>
            <a:endParaRPr lang="en-IN" dirty="0">
              <a:solidFill>
                <a:schemeClr val="bg2">
                  <a:lumMod val="10000"/>
                </a:schemeClr>
              </a:solidFill>
              <a:latin typeface="Quicksand" panose="020B0604020202020204" charset="0"/>
            </a:endParaRPr>
          </a:p>
        </p:txBody>
      </p:sp>
      <p:sp>
        <p:nvSpPr>
          <p:cNvPr id="12" name="Rectangle 11">
            <a:extLst>
              <a:ext uri="{FF2B5EF4-FFF2-40B4-BE49-F238E27FC236}">
                <a16:creationId xmlns:a16="http://schemas.microsoft.com/office/drawing/2014/main" id="{3A3FBF90-B9FB-2ACB-D7CE-A52CFE864D30}"/>
              </a:ext>
            </a:extLst>
          </p:cNvPr>
          <p:cNvSpPr/>
          <p:nvPr/>
        </p:nvSpPr>
        <p:spPr>
          <a:xfrm>
            <a:off x="5166796" y="3410277"/>
            <a:ext cx="2194560" cy="53787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bg2">
                    <a:lumMod val="10000"/>
                  </a:schemeClr>
                </a:solidFill>
                <a:latin typeface="Quicksand" panose="020B0604020202020204" charset="0"/>
              </a:rPr>
              <a:t>Is it Reset or Clear?</a:t>
            </a:r>
            <a:endParaRPr lang="en-IN" dirty="0">
              <a:solidFill>
                <a:schemeClr val="bg2">
                  <a:lumMod val="10000"/>
                </a:schemeClr>
              </a:solidFill>
              <a:latin typeface="Quicksand" panose="020B0604020202020204" charset="0"/>
            </a:endParaRPr>
          </a:p>
        </p:txBody>
      </p:sp>
      <p:sp>
        <p:nvSpPr>
          <p:cNvPr id="13" name="Rectangle 12">
            <a:extLst>
              <a:ext uri="{FF2B5EF4-FFF2-40B4-BE49-F238E27FC236}">
                <a16:creationId xmlns:a16="http://schemas.microsoft.com/office/drawing/2014/main" id="{8AE93DE2-DB2B-4F5C-E08C-D9535A06665A}"/>
              </a:ext>
            </a:extLst>
          </p:cNvPr>
          <p:cNvSpPr/>
          <p:nvPr/>
        </p:nvSpPr>
        <p:spPr>
          <a:xfrm>
            <a:off x="7548460" y="3350430"/>
            <a:ext cx="1790700" cy="53787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bg2">
                    <a:lumMod val="10000"/>
                  </a:schemeClr>
                </a:solidFill>
                <a:latin typeface="Quicksand" panose="020B0604020202020204" charset="0"/>
              </a:rPr>
              <a:t>Continue Loop</a:t>
            </a:r>
            <a:endParaRPr lang="en-IN" dirty="0">
              <a:solidFill>
                <a:schemeClr val="bg2">
                  <a:lumMod val="10000"/>
                </a:schemeClr>
              </a:solidFill>
              <a:latin typeface="Quicksand" panose="020B0604020202020204" charset="0"/>
            </a:endParaRPr>
          </a:p>
        </p:txBody>
      </p:sp>
      <p:sp>
        <p:nvSpPr>
          <p:cNvPr id="14" name="Rectangle 13">
            <a:extLst>
              <a:ext uri="{FF2B5EF4-FFF2-40B4-BE49-F238E27FC236}">
                <a16:creationId xmlns:a16="http://schemas.microsoft.com/office/drawing/2014/main" id="{B6119D9E-EF20-A640-3EBB-8405D254CA6D}"/>
              </a:ext>
            </a:extLst>
          </p:cNvPr>
          <p:cNvSpPr/>
          <p:nvPr/>
        </p:nvSpPr>
        <p:spPr>
          <a:xfrm>
            <a:off x="2437236" y="3235454"/>
            <a:ext cx="2103120" cy="76962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bg2">
                    <a:lumMod val="10000"/>
                  </a:schemeClr>
                </a:solidFill>
                <a:latin typeface="Quicksand" panose="020B0604020202020204" charset="0"/>
              </a:rPr>
              <a:t>Reset User LED</a:t>
            </a:r>
            <a:endParaRPr lang="en-IN" dirty="0">
              <a:solidFill>
                <a:schemeClr val="bg2">
                  <a:lumMod val="10000"/>
                </a:schemeClr>
              </a:solidFill>
              <a:latin typeface="Quicksand" panose="020B0604020202020204" charset="0"/>
            </a:endParaRPr>
          </a:p>
        </p:txBody>
      </p:sp>
      <p:sp>
        <p:nvSpPr>
          <p:cNvPr id="15" name="Rectangle 14">
            <a:extLst>
              <a:ext uri="{FF2B5EF4-FFF2-40B4-BE49-F238E27FC236}">
                <a16:creationId xmlns:a16="http://schemas.microsoft.com/office/drawing/2014/main" id="{7B9F31F6-FD60-7B22-115F-459865BCB83B}"/>
              </a:ext>
            </a:extLst>
          </p:cNvPr>
          <p:cNvSpPr/>
          <p:nvPr/>
        </p:nvSpPr>
        <p:spPr>
          <a:xfrm>
            <a:off x="3333756" y="4213860"/>
            <a:ext cx="2899410" cy="8763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bg2">
                    <a:lumMod val="10000"/>
                  </a:schemeClr>
                </a:solidFill>
                <a:latin typeface="Quicksand" panose="020B0604020202020204" charset="0"/>
              </a:rPr>
              <a:t>For each IR sensor: </a:t>
            </a:r>
          </a:p>
          <a:p>
            <a:pPr algn="ctr"/>
            <a:r>
              <a:rPr lang="en-US" dirty="0">
                <a:solidFill>
                  <a:schemeClr val="bg2">
                    <a:lumMod val="10000"/>
                  </a:schemeClr>
                </a:solidFill>
                <a:latin typeface="Quicksand" panose="020B0604020202020204" charset="0"/>
              </a:rPr>
              <a:t>   If LOW (object):  </a:t>
            </a:r>
          </a:p>
          <a:p>
            <a:pPr algn="ctr"/>
            <a:r>
              <a:rPr lang="en-US" dirty="0">
                <a:solidFill>
                  <a:schemeClr val="bg2">
                    <a:lumMod val="10000"/>
                  </a:schemeClr>
                </a:solidFill>
                <a:latin typeface="Quicksand" panose="020B0604020202020204" charset="0"/>
              </a:rPr>
              <a:t>          Turn on LED      </a:t>
            </a:r>
          </a:p>
          <a:p>
            <a:pPr algn="ctr"/>
            <a:r>
              <a:rPr lang="en-US" dirty="0">
                <a:solidFill>
                  <a:schemeClr val="bg2">
                    <a:lumMod val="10000"/>
                  </a:schemeClr>
                </a:solidFill>
                <a:latin typeface="Quicksand" panose="020B0604020202020204" charset="0"/>
              </a:rPr>
              <a:t>         Else: Turn off LED</a:t>
            </a:r>
            <a:endParaRPr lang="en-IN" dirty="0">
              <a:solidFill>
                <a:schemeClr val="bg2">
                  <a:lumMod val="10000"/>
                </a:schemeClr>
              </a:solidFill>
              <a:latin typeface="Quicksand" panose="020B0604020202020204" charset="0"/>
            </a:endParaRPr>
          </a:p>
        </p:txBody>
      </p:sp>
      <p:sp>
        <p:nvSpPr>
          <p:cNvPr id="16" name="Rectangle 15">
            <a:extLst>
              <a:ext uri="{FF2B5EF4-FFF2-40B4-BE49-F238E27FC236}">
                <a16:creationId xmlns:a16="http://schemas.microsoft.com/office/drawing/2014/main" id="{937C19B8-3C81-C35C-1BB4-90908DB8B017}"/>
              </a:ext>
            </a:extLst>
          </p:cNvPr>
          <p:cNvSpPr/>
          <p:nvPr/>
        </p:nvSpPr>
        <p:spPr>
          <a:xfrm>
            <a:off x="128507" y="3178532"/>
            <a:ext cx="1659429" cy="76961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bg2">
                    <a:lumMod val="10000"/>
                  </a:schemeClr>
                </a:solidFill>
                <a:latin typeface="Quicksand" panose="020B0604020202020204" charset="0"/>
              </a:rPr>
              <a:t>Parse 3 Brightness values</a:t>
            </a:r>
            <a:endParaRPr lang="en-IN" dirty="0">
              <a:solidFill>
                <a:schemeClr val="bg2">
                  <a:lumMod val="10000"/>
                </a:schemeClr>
              </a:solidFill>
              <a:latin typeface="Quicksand" panose="020B0604020202020204" charset="0"/>
            </a:endParaRPr>
          </a:p>
        </p:txBody>
      </p:sp>
      <p:sp>
        <p:nvSpPr>
          <p:cNvPr id="17" name="Rectangle 16">
            <a:extLst>
              <a:ext uri="{FF2B5EF4-FFF2-40B4-BE49-F238E27FC236}">
                <a16:creationId xmlns:a16="http://schemas.microsoft.com/office/drawing/2014/main" id="{031F71BC-F33D-115E-5C9E-02FA167664C5}"/>
              </a:ext>
            </a:extLst>
          </p:cNvPr>
          <p:cNvSpPr/>
          <p:nvPr/>
        </p:nvSpPr>
        <p:spPr>
          <a:xfrm>
            <a:off x="276708" y="4580113"/>
            <a:ext cx="1615440" cy="4830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bg2">
                    <a:lumMod val="10000"/>
                  </a:schemeClr>
                </a:solidFill>
                <a:latin typeface="Quicksand" panose="020B0604020202020204" charset="0"/>
              </a:rPr>
              <a:t>Set LED Values</a:t>
            </a:r>
            <a:endParaRPr lang="en-IN" dirty="0">
              <a:solidFill>
                <a:schemeClr val="bg2">
                  <a:lumMod val="10000"/>
                </a:schemeClr>
              </a:solidFill>
              <a:latin typeface="Quicksand" panose="020B0604020202020204" charset="0"/>
            </a:endParaRPr>
          </a:p>
        </p:txBody>
      </p:sp>
      <p:sp>
        <p:nvSpPr>
          <p:cNvPr id="18" name="Rectangle 17">
            <a:extLst>
              <a:ext uri="{FF2B5EF4-FFF2-40B4-BE49-F238E27FC236}">
                <a16:creationId xmlns:a16="http://schemas.microsoft.com/office/drawing/2014/main" id="{AEB09C98-4B4C-96A6-9DD4-13D9D6ABA0C3}"/>
              </a:ext>
            </a:extLst>
          </p:cNvPr>
          <p:cNvSpPr/>
          <p:nvPr/>
        </p:nvSpPr>
        <p:spPr>
          <a:xfrm>
            <a:off x="6861257" y="4401403"/>
            <a:ext cx="1546860" cy="4830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bg2">
                    <a:lumMod val="10000"/>
                  </a:schemeClr>
                </a:solidFill>
                <a:latin typeface="Quicksand" panose="020B0604020202020204" charset="0"/>
              </a:rPr>
              <a:t>Delay</a:t>
            </a:r>
            <a:endParaRPr lang="en-IN" dirty="0">
              <a:solidFill>
                <a:schemeClr val="bg2">
                  <a:lumMod val="10000"/>
                </a:schemeClr>
              </a:solidFill>
              <a:latin typeface="Quicksand" panose="020B0604020202020204" charset="0"/>
            </a:endParaRPr>
          </a:p>
        </p:txBody>
      </p:sp>
      <p:sp>
        <p:nvSpPr>
          <p:cNvPr id="19" name="Rectangle 18">
            <a:extLst>
              <a:ext uri="{FF2B5EF4-FFF2-40B4-BE49-F238E27FC236}">
                <a16:creationId xmlns:a16="http://schemas.microsoft.com/office/drawing/2014/main" id="{8CEE47B6-5DBB-6B6E-C52D-2CB152FE5366}"/>
              </a:ext>
            </a:extLst>
          </p:cNvPr>
          <p:cNvSpPr/>
          <p:nvPr/>
        </p:nvSpPr>
        <p:spPr>
          <a:xfrm>
            <a:off x="5065046" y="2081500"/>
            <a:ext cx="1296537" cy="53787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bg2">
                    <a:lumMod val="10000"/>
                  </a:schemeClr>
                </a:solidFill>
                <a:latin typeface="Quicksand" panose="020B0604020202020204" charset="0"/>
              </a:rPr>
              <a:t>Loop</a:t>
            </a:r>
            <a:endParaRPr lang="en-IN" dirty="0">
              <a:solidFill>
                <a:schemeClr val="bg2">
                  <a:lumMod val="10000"/>
                </a:schemeClr>
              </a:solidFill>
              <a:latin typeface="Quicksand" panose="020B0604020202020204" charset="0"/>
            </a:endParaRPr>
          </a:p>
        </p:txBody>
      </p:sp>
      <p:sp>
        <p:nvSpPr>
          <p:cNvPr id="22" name="Arrow: Right 21">
            <a:extLst>
              <a:ext uri="{FF2B5EF4-FFF2-40B4-BE49-F238E27FC236}">
                <a16:creationId xmlns:a16="http://schemas.microsoft.com/office/drawing/2014/main" id="{C3160954-F207-F489-0E8D-01AD259E50F3}"/>
              </a:ext>
            </a:extLst>
          </p:cNvPr>
          <p:cNvSpPr/>
          <p:nvPr/>
        </p:nvSpPr>
        <p:spPr>
          <a:xfrm>
            <a:off x="1447800" y="1437846"/>
            <a:ext cx="444348" cy="3604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969AC1DC-E185-6FC7-0079-B84B02F30729}"/>
              </a:ext>
            </a:extLst>
          </p:cNvPr>
          <p:cNvSpPr/>
          <p:nvPr/>
        </p:nvSpPr>
        <p:spPr>
          <a:xfrm>
            <a:off x="3687748" y="1391848"/>
            <a:ext cx="474496" cy="3453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5B3CD61F-EC34-4E3F-B800-8BE0B4EB7B40}"/>
              </a:ext>
            </a:extLst>
          </p:cNvPr>
          <p:cNvSpPr/>
          <p:nvPr/>
        </p:nvSpPr>
        <p:spPr>
          <a:xfrm>
            <a:off x="5768340" y="1345251"/>
            <a:ext cx="464826" cy="2930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Down 31">
            <a:extLst>
              <a:ext uri="{FF2B5EF4-FFF2-40B4-BE49-F238E27FC236}">
                <a16:creationId xmlns:a16="http://schemas.microsoft.com/office/drawing/2014/main" id="{FE6A9534-DF5D-9BF6-8F62-55FED52F18C2}"/>
              </a:ext>
            </a:extLst>
          </p:cNvPr>
          <p:cNvSpPr/>
          <p:nvPr/>
        </p:nvSpPr>
        <p:spPr>
          <a:xfrm>
            <a:off x="6754729" y="1820448"/>
            <a:ext cx="484632" cy="4674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Left-Right-Up 44">
            <a:extLst>
              <a:ext uri="{FF2B5EF4-FFF2-40B4-BE49-F238E27FC236}">
                <a16:creationId xmlns:a16="http://schemas.microsoft.com/office/drawing/2014/main" id="{57AE2665-A95C-A4CC-2AE9-3BA66843D807}"/>
              </a:ext>
            </a:extLst>
          </p:cNvPr>
          <p:cNvSpPr/>
          <p:nvPr/>
        </p:nvSpPr>
        <p:spPr>
          <a:xfrm rot="5400000">
            <a:off x="5683543" y="2741343"/>
            <a:ext cx="708658" cy="531506"/>
          </a:xfrm>
          <a:prstGeom prst="leftRigh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C4813654-6573-E88A-6A8B-49B28C9EA831}"/>
              </a:ext>
            </a:extLst>
          </p:cNvPr>
          <p:cNvSpPr/>
          <p:nvPr/>
        </p:nvSpPr>
        <p:spPr>
          <a:xfrm rot="10800000">
            <a:off x="4572000" y="3440594"/>
            <a:ext cx="531507" cy="3453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Right 46">
            <a:extLst>
              <a:ext uri="{FF2B5EF4-FFF2-40B4-BE49-F238E27FC236}">
                <a16:creationId xmlns:a16="http://schemas.microsoft.com/office/drawing/2014/main" id="{6A83A744-872B-0B9B-552C-6DADC6F7CA64}"/>
              </a:ext>
            </a:extLst>
          </p:cNvPr>
          <p:cNvSpPr/>
          <p:nvPr/>
        </p:nvSpPr>
        <p:spPr>
          <a:xfrm rot="10800000">
            <a:off x="1834967" y="3440594"/>
            <a:ext cx="531507" cy="3453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Down 47">
            <a:extLst>
              <a:ext uri="{FF2B5EF4-FFF2-40B4-BE49-F238E27FC236}">
                <a16:creationId xmlns:a16="http://schemas.microsoft.com/office/drawing/2014/main" id="{CF3C1078-F1FF-41BA-3840-8DC6F91099AB}"/>
              </a:ext>
            </a:extLst>
          </p:cNvPr>
          <p:cNvSpPr/>
          <p:nvPr/>
        </p:nvSpPr>
        <p:spPr>
          <a:xfrm>
            <a:off x="697622" y="3995195"/>
            <a:ext cx="484632" cy="5378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0" name="Straight Arrow Connector 49">
            <a:extLst>
              <a:ext uri="{FF2B5EF4-FFF2-40B4-BE49-F238E27FC236}">
                <a16:creationId xmlns:a16="http://schemas.microsoft.com/office/drawing/2014/main" id="{E79DBDDD-5F93-77DE-136F-ED9DA5FD5496}"/>
              </a:ext>
            </a:extLst>
          </p:cNvPr>
          <p:cNvCxnSpPr>
            <a:cxnSpLocks/>
          </p:cNvCxnSpPr>
          <p:nvPr/>
        </p:nvCxnSpPr>
        <p:spPr>
          <a:xfrm>
            <a:off x="1958340" y="4774578"/>
            <a:ext cx="1341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0F26B54F-7678-1F49-DC63-5A80C5F093DD}"/>
              </a:ext>
            </a:extLst>
          </p:cNvPr>
          <p:cNvSpPr txBox="1"/>
          <p:nvPr/>
        </p:nvSpPr>
        <p:spPr>
          <a:xfrm>
            <a:off x="1892148" y="4366432"/>
            <a:ext cx="1546860" cy="307777"/>
          </a:xfrm>
          <a:prstGeom prst="rect">
            <a:avLst/>
          </a:prstGeom>
          <a:noFill/>
        </p:spPr>
        <p:txBody>
          <a:bodyPr wrap="square" rtlCol="0">
            <a:spAutoFit/>
          </a:bodyPr>
          <a:lstStyle/>
          <a:p>
            <a:r>
              <a:rPr lang="en-US" dirty="0">
                <a:latin typeface="Quicksand" panose="020B0604020202020204" charset="0"/>
              </a:rPr>
              <a:t>Continue loop</a:t>
            </a:r>
            <a:endParaRPr lang="en-IN" dirty="0">
              <a:latin typeface="Quicksand" panose="020B0604020202020204" charset="0"/>
            </a:endParaRPr>
          </a:p>
        </p:txBody>
      </p:sp>
      <p:sp>
        <p:nvSpPr>
          <p:cNvPr id="54" name="Arrow: Right 53">
            <a:extLst>
              <a:ext uri="{FF2B5EF4-FFF2-40B4-BE49-F238E27FC236}">
                <a16:creationId xmlns:a16="http://schemas.microsoft.com/office/drawing/2014/main" id="{E2FFD345-7167-6F8E-0E26-A7F0AFA0F2C3}"/>
              </a:ext>
            </a:extLst>
          </p:cNvPr>
          <p:cNvSpPr/>
          <p:nvPr/>
        </p:nvSpPr>
        <p:spPr>
          <a:xfrm>
            <a:off x="6312474" y="4501534"/>
            <a:ext cx="474496" cy="3453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Down 54">
            <a:extLst>
              <a:ext uri="{FF2B5EF4-FFF2-40B4-BE49-F238E27FC236}">
                <a16:creationId xmlns:a16="http://schemas.microsoft.com/office/drawing/2014/main" id="{5EC92935-87C7-61BC-DE5B-3B90E5E05D43}"/>
              </a:ext>
            </a:extLst>
          </p:cNvPr>
          <p:cNvSpPr/>
          <p:nvPr/>
        </p:nvSpPr>
        <p:spPr>
          <a:xfrm rot="10800000">
            <a:off x="8054082" y="3948150"/>
            <a:ext cx="484632" cy="3934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257AF069-B919-FE35-69FD-6EA4153F6156}"/>
              </a:ext>
            </a:extLst>
          </p:cNvPr>
          <p:cNvSpPr txBox="1"/>
          <p:nvPr/>
        </p:nvSpPr>
        <p:spPr>
          <a:xfrm>
            <a:off x="5166796" y="2596184"/>
            <a:ext cx="723900" cy="307777"/>
          </a:xfrm>
          <a:prstGeom prst="rect">
            <a:avLst/>
          </a:prstGeom>
          <a:noFill/>
        </p:spPr>
        <p:txBody>
          <a:bodyPr wrap="square" rtlCol="0">
            <a:spAutoFit/>
          </a:bodyPr>
          <a:lstStyle/>
          <a:p>
            <a:r>
              <a:rPr lang="en-US" dirty="0">
                <a:latin typeface="Quicksand" panose="020B0604020202020204" charset="0"/>
              </a:rPr>
              <a:t>yes</a:t>
            </a:r>
            <a:endParaRPr lang="en-IN" dirty="0">
              <a:latin typeface="Quicksand" panose="020B0604020202020204" charset="0"/>
            </a:endParaRPr>
          </a:p>
        </p:txBody>
      </p:sp>
      <p:sp>
        <p:nvSpPr>
          <p:cNvPr id="57" name="TextBox 56">
            <a:extLst>
              <a:ext uri="{FF2B5EF4-FFF2-40B4-BE49-F238E27FC236}">
                <a16:creationId xmlns:a16="http://schemas.microsoft.com/office/drawing/2014/main" id="{F79531BC-D19B-FFB7-B235-A6C126677617}"/>
              </a:ext>
            </a:extLst>
          </p:cNvPr>
          <p:cNvSpPr txBox="1"/>
          <p:nvPr/>
        </p:nvSpPr>
        <p:spPr>
          <a:xfrm>
            <a:off x="5237279" y="3035713"/>
            <a:ext cx="425116" cy="307777"/>
          </a:xfrm>
          <a:prstGeom prst="rect">
            <a:avLst/>
          </a:prstGeom>
          <a:noFill/>
        </p:spPr>
        <p:txBody>
          <a:bodyPr wrap="none" rtlCol="0">
            <a:spAutoFit/>
          </a:bodyPr>
          <a:lstStyle/>
          <a:p>
            <a:r>
              <a:rPr lang="en-US" dirty="0">
                <a:latin typeface="Quicksand" panose="020B0604020202020204" charset="0"/>
              </a:rPr>
              <a:t>No</a:t>
            </a:r>
            <a:endParaRPr lang="en-IN" dirty="0">
              <a:latin typeface="Quicksand" panose="020B0604020202020204" charset="0"/>
            </a:endParaRPr>
          </a:p>
        </p:txBody>
      </p:sp>
      <p:sp>
        <p:nvSpPr>
          <p:cNvPr id="58" name="Arrow: Bent-Up 57">
            <a:extLst>
              <a:ext uri="{FF2B5EF4-FFF2-40B4-BE49-F238E27FC236}">
                <a16:creationId xmlns:a16="http://schemas.microsoft.com/office/drawing/2014/main" id="{2471AC89-FE28-E3F3-6FC3-93D51CCC9F6A}"/>
              </a:ext>
            </a:extLst>
          </p:cNvPr>
          <p:cNvSpPr/>
          <p:nvPr/>
        </p:nvSpPr>
        <p:spPr>
          <a:xfrm rot="10800000">
            <a:off x="847262" y="2297195"/>
            <a:ext cx="3828585" cy="754098"/>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1"/>
          <p:cNvSpPr txBox="1">
            <a:spLocks noGrp="1"/>
          </p:cNvSpPr>
          <p:nvPr>
            <p:ph type="title"/>
          </p:nvPr>
        </p:nvSpPr>
        <p:spPr>
          <a:xfrm>
            <a:off x="2555939" y="204532"/>
            <a:ext cx="299351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1"/>
                </a:solidFill>
              </a:rPr>
              <a:t>Results</a:t>
            </a:r>
            <a:endParaRPr dirty="0">
              <a:solidFill>
                <a:schemeClr val="accent1"/>
              </a:solidFill>
            </a:endParaRPr>
          </a:p>
        </p:txBody>
      </p:sp>
      <p:grpSp>
        <p:nvGrpSpPr>
          <p:cNvPr id="612" name="Google Shape;612;p41"/>
          <p:cNvGrpSpPr/>
          <p:nvPr/>
        </p:nvGrpSpPr>
        <p:grpSpPr>
          <a:xfrm>
            <a:off x="6976958" y="152225"/>
            <a:ext cx="865500" cy="865500"/>
            <a:chOff x="5810350" y="1833231"/>
            <a:chExt cx="865500" cy="865500"/>
          </a:xfrm>
        </p:grpSpPr>
        <p:sp>
          <p:nvSpPr>
            <p:cNvPr id="613" name="Google Shape;613;p41"/>
            <p:cNvSpPr/>
            <p:nvPr/>
          </p:nvSpPr>
          <p:spPr>
            <a:xfrm>
              <a:off x="5810350" y="1833231"/>
              <a:ext cx="865500" cy="865500"/>
            </a:xfrm>
            <a:prstGeom prst="plaque">
              <a:avLst>
                <a:gd name="adj" fmla="val 4970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5959775" y="1995048"/>
              <a:ext cx="286965" cy="278282"/>
            </a:xfrm>
            <a:custGeom>
              <a:avLst/>
              <a:gdLst/>
              <a:ahLst/>
              <a:cxnLst/>
              <a:rect l="l" t="t" r="r" b="b"/>
              <a:pathLst>
                <a:path w="20291" h="19677" extrusionOk="0">
                  <a:moveTo>
                    <a:pt x="19028" y="0"/>
                  </a:moveTo>
                  <a:cubicBezTo>
                    <a:pt x="18408" y="0"/>
                    <a:pt x="17880" y="449"/>
                    <a:pt x="17808" y="1080"/>
                  </a:cubicBezTo>
                  <a:cubicBezTo>
                    <a:pt x="17808" y="1119"/>
                    <a:pt x="17213" y="5192"/>
                    <a:pt x="11355" y="10869"/>
                  </a:cubicBezTo>
                  <a:cubicBezTo>
                    <a:pt x="5470" y="16559"/>
                    <a:pt x="1190" y="17245"/>
                    <a:pt x="1125" y="17258"/>
                  </a:cubicBezTo>
                  <a:cubicBezTo>
                    <a:pt x="466" y="17348"/>
                    <a:pt x="0" y="17956"/>
                    <a:pt x="78" y="18616"/>
                  </a:cubicBezTo>
                  <a:cubicBezTo>
                    <a:pt x="155" y="19223"/>
                    <a:pt x="686" y="19676"/>
                    <a:pt x="1281" y="19676"/>
                  </a:cubicBezTo>
                  <a:cubicBezTo>
                    <a:pt x="1332" y="19676"/>
                    <a:pt x="1384" y="19676"/>
                    <a:pt x="1436" y="19663"/>
                  </a:cubicBezTo>
                  <a:cubicBezTo>
                    <a:pt x="1643" y="19637"/>
                    <a:pt x="6492" y="18952"/>
                    <a:pt x="13036" y="12615"/>
                  </a:cubicBezTo>
                  <a:cubicBezTo>
                    <a:pt x="19605" y="6240"/>
                    <a:pt x="20200" y="1545"/>
                    <a:pt x="20213" y="1351"/>
                  </a:cubicBezTo>
                  <a:cubicBezTo>
                    <a:pt x="20291" y="692"/>
                    <a:pt x="19812" y="84"/>
                    <a:pt x="19153" y="6"/>
                  </a:cubicBezTo>
                  <a:cubicBezTo>
                    <a:pt x="19111" y="2"/>
                    <a:pt x="19069" y="0"/>
                    <a:pt x="19028" y="0"/>
                  </a:cubicBez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rot="10800000">
              <a:off x="6237150" y="2257348"/>
              <a:ext cx="286965" cy="278282"/>
            </a:xfrm>
            <a:custGeom>
              <a:avLst/>
              <a:gdLst/>
              <a:ahLst/>
              <a:cxnLst/>
              <a:rect l="l" t="t" r="r" b="b"/>
              <a:pathLst>
                <a:path w="20291" h="19677" extrusionOk="0">
                  <a:moveTo>
                    <a:pt x="19028" y="0"/>
                  </a:moveTo>
                  <a:cubicBezTo>
                    <a:pt x="18408" y="0"/>
                    <a:pt x="17880" y="449"/>
                    <a:pt x="17808" y="1080"/>
                  </a:cubicBezTo>
                  <a:cubicBezTo>
                    <a:pt x="17808" y="1119"/>
                    <a:pt x="17213" y="5192"/>
                    <a:pt x="11355" y="10869"/>
                  </a:cubicBezTo>
                  <a:cubicBezTo>
                    <a:pt x="5470" y="16559"/>
                    <a:pt x="1190" y="17245"/>
                    <a:pt x="1125" y="17258"/>
                  </a:cubicBezTo>
                  <a:cubicBezTo>
                    <a:pt x="466" y="17348"/>
                    <a:pt x="0" y="17956"/>
                    <a:pt x="78" y="18616"/>
                  </a:cubicBezTo>
                  <a:cubicBezTo>
                    <a:pt x="155" y="19223"/>
                    <a:pt x="686" y="19676"/>
                    <a:pt x="1281" y="19676"/>
                  </a:cubicBezTo>
                  <a:cubicBezTo>
                    <a:pt x="1332" y="19676"/>
                    <a:pt x="1384" y="19676"/>
                    <a:pt x="1436" y="19663"/>
                  </a:cubicBezTo>
                  <a:cubicBezTo>
                    <a:pt x="1643" y="19637"/>
                    <a:pt x="6492" y="18952"/>
                    <a:pt x="13036" y="12615"/>
                  </a:cubicBezTo>
                  <a:cubicBezTo>
                    <a:pt x="19605" y="6240"/>
                    <a:pt x="20200" y="1545"/>
                    <a:pt x="20213" y="1351"/>
                  </a:cubicBezTo>
                  <a:cubicBezTo>
                    <a:pt x="20291" y="692"/>
                    <a:pt x="19812" y="84"/>
                    <a:pt x="19153" y="6"/>
                  </a:cubicBezTo>
                  <a:cubicBezTo>
                    <a:pt x="19111" y="2"/>
                    <a:pt x="19069" y="0"/>
                    <a:pt x="19028" y="0"/>
                  </a:cubicBezTo>
                  <a:close/>
                </a:path>
              </a:pathLst>
            </a:cu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FBAC2E49-8D8A-59C4-9FC5-1222BB1CD541}"/>
              </a:ext>
            </a:extLst>
          </p:cNvPr>
          <p:cNvSpPr>
            <a:spLocks noGrp="1" noChangeArrowheads="1"/>
          </p:cNvSpPr>
          <p:nvPr>
            <p:ph type="subTitle" idx="2"/>
          </p:nvPr>
        </p:nvSpPr>
        <p:spPr bwMode="auto">
          <a:xfrm>
            <a:off x="919302" y="1398725"/>
            <a:ext cx="313339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Quicksand" panose="020B0604020202020204" charset="0"/>
              </a:rPr>
              <a:t>Detects objects using 3 IR sensors.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Quicksan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Quicksand" panose="020B0604020202020204" charset="0"/>
              </a:rPr>
              <a:t>Turns on corresponding LEDs when objects are detected.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Quicksan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Quicksand" panose="020B0604020202020204" charset="0"/>
              </a:rPr>
              <a:t>Brightness of LEDs can be set via Serial input (0–255).</a:t>
            </a:r>
          </a:p>
        </p:txBody>
      </p:sp>
      <p:sp>
        <p:nvSpPr>
          <p:cNvPr id="6" name="TextBox 5">
            <a:extLst>
              <a:ext uri="{FF2B5EF4-FFF2-40B4-BE49-F238E27FC236}">
                <a16:creationId xmlns:a16="http://schemas.microsoft.com/office/drawing/2014/main" id="{C33D0AE3-26A7-EB7A-04D3-D32B84554293}"/>
              </a:ext>
            </a:extLst>
          </p:cNvPr>
          <p:cNvSpPr txBox="1"/>
          <p:nvPr/>
        </p:nvSpPr>
        <p:spPr>
          <a:xfrm>
            <a:off x="4475658" y="1278741"/>
            <a:ext cx="3665220" cy="40010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Quicksand" panose="020B0604020202020204" charset="0"/>
              </a:rPr>
              <a:t>LDR reads light level (not actively used but can be integrated for light-based control).</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Quicksand" panose="020B0604020202020204" charset="0"/>
            </a:endParaRPr>
          </a:p>
          <a:p>
            <a:pPr eaLnBrk="0" fontAlgn="base" hangingPunct="0">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Quicksand" panose="020B0604020202020204" charset="0"/>
              </a:rPr>
              <a:t>Users can reset brightness values by typing "reset" or "clear".</a:t>
            </a:r>
          </a:p>
          <a:p>
            <a:pPr eaLnBrk="0" fontAlgn="base" hangingPunct="0">
              <a:spcBef>
                <a:spcPct val="0"/>
              </a:spcBef>
              <a:spcAft>
                <a:spcPct val="0"/>
              </a:spcAft>
              <a:buClrTx/>
              <a:buFontTx/>
              <a:buChar char="•"/>
            </a:pPr>
            <a:endParaRPr lang="en-US" altLang="en-US" sz="1800" dirty="0">
              <a:solidFill>
                <a:schemeClr val="tx1"/>
              </a:solidFill>
              <a:latin typeface="Quicksand" panose="020B0604020202020204" charset="0"/>
            </a:endParaRPr>
          </a:p>
          <a:p>
            <a:pPr eaLnBrk="0" fontAlgn="base" hangingPunct="0">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Quicksand" panose="020B0604020202020204" charset="0"/>
              </a:rPr>
              <a:t>Default brightness is 255 if no user input is given.</a:t>
            </a:r>
          </a:p>
          <a:p>
            <a:pPr eaLnBrk="0" fontAlgn="base" hangingPunct="0">
              <a:spcBef>
                <a:spcPct val="0"/>
              </a:spcBef>
              <a:spcAft>
                <a:spcPct val="0"/>
              </a:spcAft>
              <a:buClrTx/>
              <a:buFontTx/>
              <a:buChar char="•"/>
            </a:pPr>
            <a:endParaRPr kumimoji="0" lang="en-US" altLang="en-US" sz="1400" b="0" i="0" u="none" strike="noStrike" cap="none" normalizeH="0" baseline="0" dirty="0">
              <a:ln>
                <a:noFill/>
              </a:ln>
              <a:solidFill>
                <a:schemeClr val="tx1"/>
              </a:solidFill>
              <a:effectLst/>
              <a:latin typeface="Quicksan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Quicksand"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Quicksand"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Quicksand"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8">
          <a:extLst>
            <a:ext uri="{FF2B5EF4-FFF2-40B4-BE49-F238E27FC236}">
              <a16:creationId xmlns:a16="http://schemas.microsoft.com/office/drawing/2014/main" id="{911F287F-E45A-794C-6892-A3E50FDBB71C}"/>
            </a:ext>
          </a:extLst>
        </p:cNvPr>
        <p:cNvGrpSpPr/>
        <p:nvPr/>
      </p:nvGrpSpPr>
      <p:grpSpPr>
        <a:xfrm>
          <a:off x="0" y="0"/>
          <a:ext cx="0" cy="0"/>
          <a:chOff x="0" y="0"/>
          <a:chExt cx="0" cy="0"/>
        </a:xfrm>
      </p:grpSpPr>
      <p:sp>
        <p:nvSpPr>
          <p:cNvPr id="589" name="Google Shape;589;p41">
            <a:extLst>
              <a:ext uri="{FF2B5EF4-FFF2-40B4-BE49-F238E27FC236}">
                <a16:creationId xmlns:a16="http://schemas.microsoft.com/office/drawing/2014/main" id="{633CEE87-0CA8-FB7A-E9D9-1DBD460E36EC}"/>
              </a:ext>
            </a:extLst>
          </p:cNvPr>
          <p:cNvSpPr txBox="1">
            <a:spLocks noGrp="1"/>
          </p:cNvSpPr>
          <p:nvPr>
            <p:ph type="title"/>
          </p:nvPr>
        </p:nvSpPr>
        <p:spPr>
          <a:xfrm>
            <a:off x="2555938" y="204532"/>
            <a:ext cx="35553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1"/>
                </a:solidFill>
              </a:rPr>
              <a:t>Future Scope</a:t>
            </a:r>
            <a:endParaRPr dirty="0">
              <a:solidFill>
                <a:schemeClr val="accent1"/>
              </a:solidFill>
            </a:endParaRPr>
          </a:p>
        </p:txBody>
      </p:sp>
      <p:sp>
        <p:nvSpPr>
          <p:cNvPr id="2" name="Subtitle 1">
            <a:extLst>
              <a:ext uri="{FF2B5EF4-FFF2-40B4-BE49-F238E27FC236}">
                <a16:creationId xmlns:a16="http://schemas.microsoft.com/office/drawing/2014/main" id="{8EF1FF21-D677-0C69-00A4-0DDA7D9F8D31}"/>
              </a:ext>
            </a:extLst>
          </p:cNvPr>
          <p:cNvSpPr>
            <a:spLocks noGrp="1" noChangeArrowheads="1"/>
          </p:cNvSpPr>
          <p:nvPr>
            <p:ph type="subTitle" idx="2"/>
          </p:nvPr>
        </p:nvSpPr>
        <p:spPr bwMode="auto">
          <a:xfrm>
            <a:off x="815340" y="950967"/>
            <a:ext cx="7536180" cy="3707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Font typeface="Arial" panose="020B0604020202020204" pitchFamily="34" charset="0"/>
              <a:buChar char="•"/>
            </a:pPr>
            <a:r>
              <a:rPr lang="en-US" sz="1800" b="1" dirty="0"/>
              <a:t>Wireless Communication (e.g. Bluetooth/Wi-Fi)</a:t>
            </a:r>
            <a:endParaRPr lang="en-US" sz="1800" dirty="0"/>
          </a:p>
          <a:p>
            <a:pPr marL="139700" indent="0" algn="l"/>
            <a:r>
              <a:rPr lang="en-US" sz="1800" dirty="0"/>
              <a:t>	Control and monitor the system from a smartphone app.</a:t>
            </a:r>
          </a:p>
          <a:p>
            <a:pPr marL="139700" indent="0" algn="l"/>
            <a:endParaRPr lang="en-US" sz="1800" dirty="0"/>
          </a:p>
          <a:p>
            <a:pPr algn="l">
              <a:buFont typeface="Arial" panose="020B0604020202020204" pitchFamily="34" charset="0"/>
              <a:buChar char="•"/>
            </a:pPr>
            <a:r>
              <a:rPr lang="en-US" sz="1800" b="1" dirty="0"/>
              <a:t>Cloud-Based Forecasting</a:t>
            </a:r>
            <a:endParaRPr lang="en-US" sz="1800" dirty="0"/>
          </a:p>
          <a:p>
            <a:pPr marL="596900" lvl="1" indent="0" algn="l"/>
            <a:r>
              <a:rPr lang="en-US" sz="1800" dirty="0"/>
              <a:t>Connect Arduino to a server</a:t>
            </a:r>
          </a:p>
          <a:p>
            <a:pPr marL="596900" lvl="1" indent="0" algn="l"/>
            <a:r>
              <a:rPr lang="en-US" sz="1800" dirty="0"/>
              <a:t> </a:t>
            </a:r>
          </a:p>
          <a:p>
            <a:pPr marL="596900" lvl="1" indent="0" algn="l"/>
            <a:r>
              <a:rPr lang="en-US" sz="1800" dirty="0"/>
              <a:t>Send sensor data to a cloud-based AI model for real-time or future predictions.</a:t>
            </a:r>
          </a:p>
          <a:p>
            <a:pPr marL="139700" indent="0" algn="l"/>
            <a:endParaRPr lang="en-US" sz="1800" dirty="0"/>
          </a:p>
          <a:p>
            <a:pPr algn="l">
              <a:buFont typeface="Arial" panose="020B0604020202020204" pitchFamily="34" charset="0"/>
              <a:buChar char="•"/>
            </a:pPr>
            <a:endParaRPr lang="en-US" sz="1800" dirty="0"/>
          </a:p>
          <a:p>
            <a:pPr marL="139700" indent="0" algn="l"/>
            <a:endParaRPr lang="en-US" sz="18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Quicksand" panose="020B0604020202020204" charset="0"/>
            </a:endParaRPr>
          </a:p>
        </p:txBody>
      </p:sp>
      <p:sp>
        <p:nvSpPr>
          <p:cNvPr id="3" name="Arrow: Chevron 2">
            <a:extLst>
              <a:ext uri="{FF2B5EF4-FFF2-40B4-BE49-F238E27FC236}">
                <a16:creationId xmlns:a16="http://schemas.microsoft.com/office/drawing/2014/main" id="{02BA2AB9-B32B-DD25-2BE4-7910EF6B0F9A}"/>
              </a:ext>
            </a:extLst>
          </p:cNvPr>
          <p:cNvSpPr/>
          <p:nvPr/>
        </p:nvSpPr>
        <p:spPr>
          <a:xfrm>
            <a:off x="1264920" y="2281994"/>
            <a:ext cx="89916" cy="228991"/>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Arrow: Chevron 3">
            <a:extLst>
              <a:ext uri="{FF2B5EF4-FFF2-40B4-BE49-F238E27FC236}">
                <a16:creationId xmlns:a16="http://schemas.microsoft.com/office/drawing/2014/main" id="{51B3BC80-43C9-5E55-0DC9-A855B28E4B88}"/>
              </a:ext>
            </a:extLst>
          </p:cNvPr>
          <p:cNvSpPr/>
          <p:nvPr/>
        </p:nvSpPr>
        <p:spPr>
          <a:xfrm>
            <a:off x="1264920" y="2899214"/>
            <a:ext cx="89916" cy="228991"/>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Arrow: Chevron 4">
            <a:extLst>
              <a:ext uri="{FF2B5EF4-FFF2-40B4-BE49-F238E27FC236}">
                <a16:creationId xmlns:a16="http://schemas.microsoft.com/office/drawing/2014/main" id="{B00AD60B-D106-D7D6-0306-AFDDA55194ED}"/>
              </a:ext>
            </a:extLst>
          </p:cNvPr>
          <p:cNvSpPr/>
          <p:nvPr/>
        </p:nvSpPr>
        <p:spPr>
          <a:xfrm>
            <a:off x="1309878" y="1387489"/>
            <a:ext cx="89916" cy="228991"/>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93347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7">
          <a:extLst>
            <a:ext uri="{FF2B5EF4-FFF2-40B4-BE49-F238E27FC236}">
              <a16:creationId xmlns:a16="http://schemas.microsoft.com/office/drawing/2014/main" id="{671B203F-0C3A-8584-387B-C0598544D2C2}"/>
            </a:ext>
          </a:extLst>
        </p:cNvPr>
        <p:cNvGrpSpPr/>
        <p:nvPr/>
      </p:nvGrpSpPr>
      <p:grpSpPr>
        <a:xfrm>
          <a:off x="0" y="0"/>
          <a:ext cx="0" cy="0"/>
          <a:chOff x="0" y="0"/>
          <a:chExt cx="0" cy="0"/>
        </a:xfrm>
      </p:grpSpPr>
      <p:sp>
        <p:nvSpPr>
          <p:cNvPr id="388" name="Google Shape;388;p35">
            <a:extLst>
              <a:ext uri="{FF2B5EF4-FFF2-40B4-BE49-F238E27FC236}">
                <a16:creationId xmlns:a16="http://schemas.microsoft.com/office/drawing/2014/main" id="{8F4FBDAD-427E-00FB-E453-CDFA15C5EBED}"/>
              </a:ext>
            </a:extLst>
          </p:cNvPr>
          <p:cNvSpPr txBox="1">
            <a:spLocks noGrp="1"/>
          </p:cNvSpPr>
          <p:nvPr>
            <p:ph type="title"/>
          </p:nvPr>
        </p:nvSpPr>
        <p:spPr>
          <a:xfrm>
            <a:off x="952500" y="673625"/>
            <a:ext cx="415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1"/>
                </a:solidFill>
              </a:rPr>
              <a:t>GROUP-4 </a:t>
            </a:r>
            <a:endParaRPr dirty="0">
              <a:solidFill>
                <a:schemeClr val="accent1"/>
              </a:solidFill>
            </a:endParaRPr>
          </a:p>
        </p:txBody>
      </p:sp>
      <p:sp>
        <p:nvSpPr>
          <p:cNvPr id="3" name="TextBox 2">
            <a:extLst>
              <a:ext uri="{FF2B5EF4-FFF2-40B4-BE49-F238E27FC236}">
                <a16:creationId xmlns:a16="http://schemas.microsoft.com/office/drawing/2014/main" id="{11EBC352-31D4-0DA8-2213-F3A128915F80}"/>
              </a:ext>
            </a:extLst>
          </p:cNvPr>
          <p:cNvSpPr txBox="1"/>
          <p:nvPr/>
        </p:nvSpPr>
        <p:spPr>
          <a:xfrm>
            <a:off x="518832" y="1950720"/>
            <a:ext cx="7503504" cy="2031325"/>
          </a:xfrm>
          <a:prstGeom prst="rect">
            <a:avLst/>
          </a:prstGeom>
          <a:noFill/>
        </p:spPr>
        <p:txBody>
          <a:bodyPr wrap="square" rtlCol="0">
            <a:spAutoFit/>
          </a:bodyPr>
          <a:lstStyle/>
          <a:p>
            <a:r>
              <a:rPr lang="en-US" sz="1800" dirty="0">
                <a:solidFill>
                  <a:schemeClr val="bg2">
                    <a:lumMod val="10000"/>
                  </a:schemeClr>
                </a:solidFill>
                <a:latin typeface="Quicksand" panose="020B0604020202020204" charset="0"/>
              </a:rPr>
              <a:t>CB.SC.U4AIE24122            RUPA KANDULA</a:t>
            </a:r>
          </a:p>
          <a:p>
            <a:endParaRPr lang="en-US" sz="1800" dirty="0">
              <a:solidFill>
                <a:schemeClr val="bg2">
                  <a:lumMod val="10000"/>
                </a:schemeClr>
              </a:solidFill>
              <a:latin typeface="Quicksand" panose="020B0604020202020204" charset="0"/>
            </a:endParaRPr>
          </a:p>
          <a:p>
            <a:r>
              <a:rPr lang="en-US" sz="1800" dirty="0">
                <a:solidFill>
                  <a:schemeClr val="bg2">
                    <a:lumMod val="10000"/>
                  </a:schemeClr>
                </a:solidFill>
                <a:latin typeface="Quicksand" panose="020B0604020202020204" charset="0"/>
              </a:rPr>
              <a:t>CB.SC.U4AIE24123             KOLLI DHARANI </a:t>
            </a:r>
          </a:p>
          <a:p>
            <a:endParaRPr lang="en-US" sz="1800" dirty="0">
              <a:solidFill>
                <a:schemeClr val="bg2">
                  <a:lumMod val="10000"/>
                </a:schemeClr>
              </a:solidFill>
              <a:latin typeface="Quicksand" panose="020B0604020202020204" charset="0"/>
            </a:endParaRPr>
          </a:p>
          <a:p>
            <a:r>
              <a:rPr lang="en-US" sz="1800" dirty="0">
                <a:solidFill>
                  <a:schemeClr val="bg2">
                    <a:lumMod val="10000"/>
                  </a:schemeClr>
                </a:solidFill>
                <a:latin typeface="Quicksand" panose="020B0604020202020204" charset="0"/>
              </a:rPr>
              <a:t>CB.SC.U4AIE24124             KONKIMALA VIGNESH</a:t>
            </a:r>
          </a:p>
          <a:p>
            <a:endParaRPr lang="en-US" sz="1800" dirty="0">
              <a:solidFill>
                <a:schemeClr val="bg2">
                  <a:lumMod val="10000"/>
                </a:schemeClr>
              </a:solidFill>
              <a:latin typeface="Quicksand" panose="020B0604020202020204" charset="0"/>
            </a:endParaRPr>
          </a:p>
          <a:p>
            <a:r>
              <a:rPr lang="en-US" sz="1800" dirty="0">
                <a:solidFill>
                  <a:schemeClr val="bg2">
                    <a:lumMod val="10000"/>
                  </a:schemeClr>
                </a:solidFill>
                <a:latin typeface="Quicksand" panose="020B0604020202020204" charset="0"/>
              </a:rPr>
              <a:t>CB.SC.U4AIE24125             KORUPROLU VARALAXMI    </a:t>
            </a:r>
            <a:endParaRPr lang="en-IN" sz="1800" dirty="0">
              <a:solidFill>
                <a:schemeClr val="bg2">
                  <a:lumMod val="10000"/>
                </a:schemeClr>
              </a:solidFill>
              <a:latin typeface="Quicksand" panose="020B0604020202020204" charset="0"/>
            </a:endParaRPr>
          </a:p>
        </p:txBody>
      </p:sp>
    </p:spTree>
    <p:extLst>
      <p:ext uri="{BB962C8B-B14F-4D97-AF65-F5344CB8AC3E}">
        <p14:creationId xmlns:p14="http://schemas.microsoft.com/office/powerpoint/2010/main" val="1412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397" name="Google Shape;397;p36"/>
          <p:cNvGrpSpPr/>
          <p:nvPr/>
        </p:nvGrpSpPr>
        <p:grpSpPr>
          <a:xfrm>
            <a:off x="4675625" y="2944123"/>
            <a:ext cx="1047140" cy="922379"/>
            <a:chOff x="713225" y="1877323"/>
            <a:chExt cx="1047140" cy="922379"/>
          </a:xfrm>
        </p:grpSpPr>
        <p:sp>
          <p:nvSpPr>
            <p:cNvPr id="398" name="Google Shape;398;p36"/>
            <p:cNvSpPr/>
            <p:nvPr/>
          </p:nvSpPr>
          <p:spPr>
            <a:xfrm>
              <a:off x="713225" y="1877323"/>
              <a:ext cx="1047140" cy="922379"/>
            </a:xfrm>
            <a:custGeom>
              <a:avLst/>
              <a:gdLst/>
              <a:ahLst/>
              <a:cxnLst/>
              <a:rect l="l" t="t" r="r" b="b"/>
              <a:pathLst>
                <a:path w="14852" h="13082" extrusionOk="0">
                  <a:moveTo>
                    <a:pt x="7422" y="1"/>
                  </a:moveTo>
                  <a:cubicBezTo>
                    <a:pt x="6586" y="1"/>
                    <a:pt x="5736" y="162"/>
                    <a:pt x="4916" y="503"/>
                  </a:cubicBezTo>
                  <a:cubicBezTo>
                    <a:pt x="1580" y="1891"/>
                    <a:pt x="1" y="5719"/>
                    <a:pt x="1389" y="9053"/>
                  </a:cubicBezTo>
                  <a:cubicBezTo>
                    <a:pt x="2433" y="11566"/>
                    <a:pt x="4867" y="13082"/>
                    <a:pt x="7431" y="13082"/>
                  </a:cubicBezTo>
                  <a:cubicBezTo>
                    <a:pt x="8268" y="13082"/>
                    <a:pt x="9118" y="12921"/>
                    <a:pt x="9939" y="12580"/>
                  </a:cubicBezTo>
                  <a:cubicBezTo>
                    <a:pt x="13272" y="11192"/>
                    <a:pt x="14851" y="7363"/>
                    <a:pt x="13466" y="4030"/>
                  </a:cubicBezTo>
                  <a:cubicBezTo>
                    <a:pt x="12419" y="1517"/>
                    <a:pt x="9985" y="1"/>
                    <a:pt x="74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1064415" y="2496798"/>
              <a:ext cx="594146" cy="302900"/>
            </a:xfrm>
            <a:custGeom>
              <a:avLst/>
              <a:gdLst/>
              <a:ahLst/>
              <a:cxnLst/>
              <a:rect l="l" t="t" r="r" b="b"/>
              <a:pathLst>
                <a:path w="8427" h="4296" extrusionOk="0">
                  <a:moveTo>
                    <a:pt x="7921" y="0"/>
                  </a:moveTo>
                  <a:cubicBezTo>
                    <a:pt x="7759" y="0"/>
                    <a:pt x="7605" y="96"/>
                    <a:pt x="7527" y="254"/>
                  </a:cubicBezTo>
                  <a:cubicBezTo>
                    <a:pt x="6941" y="1444"/>
                    <a:pt x="5941" y="2438"/>
                    <a:pt x="4621" y="2988"/>
                  </a:cubicBezTo>
                  <a:cubicBezTo>
                    <a:pt x="3914" y="3283"/>
                    <a:pt x="3180" y="3422"/>
                    <a:pt x="2458" y="3422"/>
                  </a:cubicBezTo>
                  <a:cubicBezTo>
                    <a:pt x="1833" y="3422"/>
                    <a:pt x="1217" y="3317"/>
                    <a:pt x="634" y="3121"/>
                  </a:cubicBezTo>
                  <a:cubicBezTo>
                    <a:pt x="585" y="3104"/>
                    <a:pt x="534" y="3096"/>
                    <a:pt x="485" y="3096"/>
                  </a:cubicBezTo>
                  <a:cubicBezTo>
                    <a:pt x="305" y="3096"/>
                    <a:pt x="139" y="3202"/>
                    <a:pt x="81" y="3380"/>
                  </a:cubicBezTo>
                  <a:lnTo>
                    <a:pt x="71" y="3406"/>
                  </a:lnTo>
                  <a:cubicBezTo>
                    <a:pt x="0" y="3622"/>
                    <a:pt x="110" y="3865"/>
                    <a:pt x="327" y="3939"/>
                  </a:cubicBezTo>
                  <a:cubicBezTo>
                    <a:pt x="1005" y="4173"/>
                    <a:pt x="1723" y="4296"/>
                    <a:pt x="2451" y="4296"/>
                  </a:cubicBezTo>
                  <a:cubicBezTo>
                    <a:pt x="3287" y="4296"/>
                    <a:pt x="4137" y="4134"/>
                    <a:pt x="4958" y="3794"/>
                  </a:cubicBezTo>
                  <a:cubicBezTo>
                    <a:pt x="6492" y="3156"/>
                    <a:pt x="7653" y="2001"/>
                    <a:pt x="8326" y="613"/>
                  </a:cubicBezTo>
                  <a:cubicBezTo>
                    <a:pt x="8427" y="406"/>
                    <a:pt x="8333" y="156"/>
                    <a:pt x="8126" y="56"/>
                  </a:cubicBezTo>
                  <a:lnTo>
                    <a:pt x="8103" y="43"/>
                  </a:lnTo>
                  <a:cubicBezTo>
                    <a:pt x="8044" y="14"/>
                    <a:pt x="7982" y="0"/>
                    <a:pt x="7921" y="0"/>
                  </a:cubicBezTo>
                  <a:close/>
                </a:path>
              </a:pathLst>
            </a:cu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792403" y="1916736"/>
              <a:ext cx="688693" cy="515128"/>
            </a:xfrm>
            <a:custGeom>
              <a:avLst/>
              <a:gdLst/>
              <a:ahLst/>
              <a:cxnLst/>
              <a:rect l="l" t="t" r="r" b="b"/>
              <a:pathLst>
                <a:path w="9768" h="7306" extrusionOk="0">
                  <a:moveTo>
                    <a:pt x="6308" y="1"/>
                  </a:moveTo>
                  <a:cubicBezTo>
                    <a:pt x="5521" y="1"/>
                    <a:pt x="4738" y="156"/>
                    <a:pt x="4007" y="458"/>
                  </a:cubicBezTo>
                  <a:cubicBezTo>
                    <a:pt x="1492" y="1504"/>
                    <a:pt x="1" y="4115"/>
                    <a:pt x="376" y="6804"/>
                  </a:cubicBezTo>
                  <a:cubicBezTo>
                    <a:pt x="417" y="7094"/>
                    <a:pt x="667" y="7305"/>
                    <a:pt x="951" y="7305"/>
                  </a:cubicBezTo>
                  <a:cubicBezTo>
                    <a:pt x="978" y="7305"/>
                    <a:pt x="1005" y="7303"/>
                    <a:pt x="1033" y="7299"/>
                  </a:cubicBezTo>
                  <a:cubicBezTo>
                    <a:pt x="1085" y="7293"/>
                    <a:pt x="1133" y="7280"/>
                    <a:pt x="1179" y="7261"/>
                  </a:cubicBezTo>
                  <a:cubicBezTo>
                    <a:pt x="1415" y="7163"/>
                    <a:pt x="1567" y="6911"/>
                    <a:pt x="1528" y="6646"/>
                  </a:cubicBezTo>
                  <a:cubicBezTo>
                    <a:pt x="1227" y="4478"/>
                    <a:pt x="2428" y="2374"/>
                    <a:pt x="4453" y="1533"/>
                  </a:cubicBezTo>
                  <a:cubicBezTo>
                    <a:pt x="5042" y="1287"/>
                    <a:pt x="5673" y="1162"/>
                    <a:pt x="6305" y="1162"/>
                  </a:cubicBezTo>
                  <a:cubicBezTo>
                    <a:pt x="6505" y="1162"/>
                    <a:pt x="6705" y="1175"/>
                    <a:pt x="6903" y="1199"/>
                  </a:cubicBezTo>
                  <a:cubicBezTo>
                    <a:pt x="7573" y="1284"/>
                    <a:pt x="8227" y="1513"/>
                    <a:pt x="8803" y="1863"/>
                  </a:cubicBezTo>
                  <a:cubicBezTo>
                    <a:pt x="8897" y="1919"/>
                    <a:pt x="9001" y="1946"/>
                    <a:pt x="9103" y="1946"/>
                  </a:cubicBezTo>
                  <a:cubicBezTo>
                    <a:pt x="9301" y="1946"/>
                    <a:pt x="9493" y="1846"/>
                    <a:pt x="9602" y="1665"/>
                  </a:cubicBezTo>
                  <a:cubicBezTo>
                    <a:pt x="9767" y="1390"/>
                    <a:pt x="9680" y="1034"/>
                    <a:pt x="9405" y="866"/>
                  </a:cubicBezTo>
                  <a:cubicBezTo>
                    <a:pt x="8693" y="436"/>
                    <a:pt x="7877" y="151"/>
                    <a:pt x="7052" y="47"/>
                  </a:cubicBezTo>
                  <a:cubicBezTo>
                    <a:pt x="6804" y="16"/>
                    <a:pt x="6556" y="1"/>
                    <a:pt x="6308" y="1"/>
                  </a:cubicBez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36"/>
          <p:cNvGrpSpPr/>
          <p:nvPr/>
        </p:nvGrpSpPr>
        <p:grpSpPr>
          <a:xfrm>
            <a:off x="4675625" y="1648723"/>
            <a:ext cx="1047140" cy="922379"/>
            <a:chOff x="713225" y="1877323"/>
            <a:chExt cx="1047140" cy="922379"/>
          </a:xfrm>
        </p:grpSpPr>
        <p:sp>
          <p:nvSpPr>
            <p:cNvPr id="402" name="Google Shape;402;p36"/>
            <p:cNvSpPr/>
            <p:nvPr/>
          </p:nvSpPr>
          <p:spPr>
            <a:xfrm>
              <a:off x="713225" y="1877323"/>
              <a:ext cx="1047140" cy="922379"/>
            </a:xfrm>
            <a:custGeom>
              <a:avLst/>
              <a:gdLst/>
              <a:ahLst/>
              <a:cxnLst/>
              <a:rect l="l" t="t" r="r" b="b"/>
              <a:pathLst>
                <a:path w="14852" h="13082" extrusionOk="0">
                  <a:moveTo>
                    <a:pt x="7422" y="1"/>
                  </a:moveTo>
                  <a:cubicBezTo>
                    <a:pt x="6586" y="1"/>
                    <a:pt x="5736" y="162"/>
                    <a:pt x="4916" y="503"/>
                  </a:cubicBezTo>
                  <a:cubicBezTo>
                    <a:pt x="1580" y="1891"/>
                    <a:pt x="1" y="5719"/>
                    <a:pt x="1389" y="9053"/>
                  </a:cubicBezTo>
                  <a:cubicBezTo>
                    <a:pt x="2433" y="11566"/>
                    <a:pt x="4867" y="13082"/>
                    <a:pt x="7431" y="13082"/>
                  </a:cubicBezTo>
                  <a:cubicBezTo>
                    <a:pt x="8268" y="13082"/>
                    <a:pt x="9118" y="12921"/>
                    <a:pt x="9939" y="12580"/>
                  </a:cubicBezTo>
                  <a:cubicBezTo>
                    <a:pt x="13272" y="11192"/>
                    <a:pt x="14851" y="7363"/>
                    <a:pt x="13466" y="4030"/>
                  </a:cubicBezTo>
                  <a:cubicBezTo>
                    <a:pt x="12419" y="1517"/>
                    <a:pt x="9985" y="1"/>
                    <a:pt x="74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1064415" y="2496798"/>
              <a:ext cx="594146" cy="302900"/>
            </a:xfrm>
            <a:custGeom>
              <a:avLst/>
              <a:gdLst/>
              <a:ahLst/>
              <a:cxnLst/>
              <a:rect l="l" t="t" r="r" b="b"/>
              <a:pathLst>
                <a:path w="8427" h="4296" extrusionOk="0">
                  <a:moveTo>
                    <a:pt x="7921" y="0"/>
                  </a:moveTo>
                  <a:cubicBezTo>
                    <a:pt x="7759" y="0"/>
                    <a:pt x="7605" y="96"/>
                    <a:pt x="7527" y="254"/>
                  </a:cubicBezTo>
                  <a:cubicBezTo>
                    <a:pt x="6941" y="1444"/>
                    <a:pt x="5941" y="2438"/>
                    <a:pt x="4621" y="2988"/>
                  </a:cubicBezTo>
                  <a:cubicBezTo>
                    <a:pt x="3914" y="3283"/>
                    <a:pt x="3180" y="3422"/>
                    <a:pt x="2458" y="3422"/>
                  </a:cubicBezTo>
                  <a:cubicBezTo>
                    <a:pt x="1833" y="3422"/>
                    <a:pt x="1217" y="3317"/>
                    <a:pt x="634" y="3121"/>
                  </a:cubicBezTo>
                  <a:cubicBezTo>
                    <a:pt x="585" y="3104"/>
                    <a:pt x="534" y="3096"/>
                    <a:pt x="485" y="3096"/>
                  </a:cubicBezTo>
                  <a:cubicBezTo>
                    <a:pt x="305" y="3096"/>
                    <a:pt x="139" y="3202"/>
                    <a:pt x="81" y="3380"/>
                  </a:cubicBezTo>
                  <a:lnTo>
                    <a:pt x="71" y="3406"/>
                  </a:lnTo>
                  <a:cubicBezTo>
                    <a:pt x="0" y="3622"/>
                    <a:pt x="110" y="3865"/>
                    <a:pt x="327" y="3939"/>
                  </a:cubicBezTo>
                  <a:cubicBezTo>
                    <a:pt x="1005" y="4173"/>
                    <a:pt x="1723" y="4296"/>
                    <a:pt x="2451" y="4296"/>
                  </a:cubicBezTo>
                  <a:cubicBezTo>
                    <a:pt x="3287" y="4296"/>
                    <a:pt x="4137" y="4134"/>
                    <a:pt x="4958" y="3794"/>
                  </a:cubicBezTo>
                  <a:cubicBezTo>
                    <a:pt x="6492" y="3156"/>
                    <a:pt x="7653" y="2001"/>
                    <a:pt x="8326" y="613"/>
                  </a:cubicBezTo>
                  <a:cubicBezTo>
                    <a:pt x="8427" y="406"/>
                    <a:pt x="8333" y="156"/>
                    <a:pt x="8126" y="56"/>
                  </a:cubicBezTo>
                  <a:lnTo>
                    <a:pt x="8103" y="43"/>
                  </a:lnTo>
                  <a:cubicBezTo>
                    <a:pt x="8044" y="14"/>
                    <a:pt x="7982" y="0"/>
                    <a:pt x="7921" y="0"/>
                  </a:cubicBezTo>
                  <a:close/>
                </a:path>
              </a:pathLst>
            </a:cu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792403" y="1916736"/>
              <a:ext cx="688693" cy="515128"/>
            </a:xfrm>
            <a:custGeom>
              <a:avLst/>
              <a:gdLst/>
              <a:ahLst/>
              <a:cxnLst/>
              <a:rect l="l" t="t" r="r" b="b"/>
              <a:pathLst>
                <a:path w="9768" h="7306" extrusionOk="0">
                  <a:moveTo>
                    <a:pt x="6308" y="1"/>
                  </a:moveTo>
                  <a:cubicBezTo>
                    <a:pt x="5521" y="1"/>
                    <a:pt x="4738" y="156"/>
                    <a:pt x="4007" y="458"/>
                  </a:cubicBezTo>
                  <a:cubicBezTo>
                    <a:pt x="1492" y="1504"/>
                    <a:pt x="1" y="4115"/>
                    <a:pt x="376" y="6804"/>
                  </a:cubicBezTo>
                  <a:cubicBezTo>
                    <a:pt x="417" y="7094"/>
                    <a:pt x="667" y="7305"/>
                    <a:pt x="951" y="7305"/>
                  </a:cubicBezTo>
                  <a:cubicBezTo>
                    <a:pt x="978" y="7305"/>
                    <a:pt x="1005" y="7303"/>
                    <a:pt x="1033" y="7299"/>
                  </a:cubicBezTo>
                  <a:cubicBezTo>
                    <a:pt x="1085" y="7293"/>
                    <a:pt x="1133" y="7280"/>
                    <a:pt x="1179" y="7261"/>
                  </a:cubicBezTo>
                  <a:cubicBezTo>
                    <a:pt x="1415" y="7163"/>
                    <a:pt x="1567" y="6911"/>
                    <a:pt x="1528" y="6646"/>
                  </a:cubicBezTo>
                  <a:cubicBezTo>
                    <a:pt x="1227" y="4478"/>
                    <a:pt x="2428" y="2374"/>
                    <a:pt x="4453" y="1533"/>
                  </a:cubicBezTo>
                  <a:cubicBezTo>
                    <a:pt x="5042" y="1287"/>
                    <a:pt x="5673" y="1162"/>
                    <a:pt x="6305" y="1162"/>
                  </a:cubicBezTo>
                  <a:cubicBezTo>
                    <a:pt x="6505" y="1162"/>
                    <a:pt x="6705" y="1175"/>
                    <a:pt x="6903" y="1199"/>
                  </a:cubicBezTo>
                  <a:cubicBezTo>
                    <a:pt x="7573" y="1284"/>
                    <a:pt x="8227" y="1513"/>
                    <a:pt x="8803" y="1863"/>
                  </a:cubicBezTo>
                  <a:cubicBezTo>
                    <a:pt x="8897" y="1919"/>
                    <a:pt x="9001" y="1946"/>
                    <a:pt x="9103" y="1946"/>
                  </a:cubicBezTo>
                  <a:cubicBezTo>
                    <a:pt x="9301" y="1946"/>
                    <a:pt x="9493" y="1846"/>
                    <a:pt x="9602" y="1665"/>
                  </a:cubicBezTo>
                  <a:cubicBezTo>
                    <a:pt x="9767" y="1390"/>
                    <a:pt x="9680" y="1034"/>
                    <a:pt x="9405" y="866"/>
                  </a:cubicBezTo>
                  <a:cubicBezTo>
                    <a:pt x="8693" y="436"/>
                    <a:pt x="7877" y="151"/>
                    <a:pt x="7052" y="47"/>
                  </a:cubicBezTo>
                  <a:cubicBezTo>
                    <a:pt x="6804" y="16"/>
                    <a:pt x="6556" y="1"/>
                    <a:pt x="6308" y="1"/>
                  </a:cubicBez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6"/>
          <p:cNvGrpSpPr/>
          <p:nvPr/>
        </p:nvGrpSpPr>
        <p:grpSpPr>
          <a:xfrm>
            <a:off x="713225" y="2944123"/>
            <a:ext cx="1047140" cy="922379"/>
            <a:chOff x="713225" y="1877323"/>
            <a:chExt cx="1047140" cy="922379"/>
          </a:xfrm>
        </p:grpSpPr>
        <p:sp>
          <p:nvSpPr>
            <p:cNvPr id="406" name="Google Shape;406;p36"/>
            <p:cNvSpPr/>
            <p:nvPr/>
          </p:nvSpPr>
          <p:spPr>
            <a:xfrm>
              <a:off x="713225" y="1877323"/>
              <a:ext cx="1047140" cy="922379"/>
            </a:xfrm>
            <a:custGeom>
              <a:avLst/>
              <a:gdLst/>
              <a:ahLst/>
              <a:cxnLst/>
              <a:rect l="l" t="t" r="r" b="b"/>
              <a:pathLst>
                <a:path w="14852" h="13082" extrusionOk="0">
                  <a:moveTo>
                    <a:pt x="7422" y="1"/>
                  </a:moveTo>
                  <a:cubicBezTo>
                    <a:pt x="6586" y="1"/>
                    <a:pt x="5736" y="162"/>
                    <a:pt x="4916" y="503"/>
                  </a:cubicBezTo>
                  <a:cubicBezTo>
                    <a:pt x="1580" y="1891"/>
                    <a:pt x="1" y="5719"/>
                    <a:pt x="1389" y="9053"/>
                  </a:cubicBezTo>
                  <a:cubicBezTo>
                    <a:pt x="2433" y="11566"/>
                    <a:pt x="4867" y="13082"/>
                    <a:pt x="7431" y="13082"/>
                  </a:cubicBezTo>
                  <a:cubicBezTo>
                    <a:pt x="8268" y="13082"/>
                    <a:pt x="9118" y="12921"/>
                    <a:pt x="9939" y="12580"/>
                  </a:cubicBezTo>
                  <a:cubicBezTo>
                    <a:pt x="13272" y="11192"/>
                    <a:pt x="14851" y="7363"/>
                    <a:pt x="13466" y="4030"/>
                  </a:cubicBezTo>
                  <a:cubicBezTo>
                    <a:pt x="12419" y="1517"/>
                    <a:pt x="9985" y="1"/>
                    <a:pt x="74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1064415" y="2496798"/>
              <a:ext cx="594146" cy="302900"/>
            </a:xfrm>
            <a:custGeom>
              <a:avLst/>
              <a:gdLst/>
              <a:ahLst/>
              <a:cxnLst/>
              <a:rect l="l" t="t" r="r" b="b"/>
              <a:pathLst>
                <a:path w="8427" h="4296" extrusionOk="0">
                  <a:moveTo>
                    <a:pt x="7921" y="0"/>
                  </a:moveTo>
                  <a:cubicBezTo>
                    <a:pt x="7759" y="0"/>
                    <a:pt x="7605" y="96"/>
                    <a:pt x="7527" y="254"/>
                  </a:cubicBezTo>
                  <a:cubicBezTo>
                    <a:pt x="6941" y="1444"/>
                    <a:pt x="5941" y="2438"/>
                    <a:pt x="4621" y="2988"/>
                  </a:cubicBezTo>
                  <a:cubicBezTo>
                    <a:pt x="3914" y="3283"/>
                    <a:pt x="3180" y="3422"/>
                    <a:pt x="2458" y="3422"/>
                  </a:cubicBezTo>
                  <a:cubicBezTo>
                    <a:pt x="1833" y="3422"/>
                    <a:pt x="1217" y="3317"/>
                    <a:pt x="634" y="3121"/>
                  </a:cubicBezTo>
                  <a:cubicBezTo>
                    <a:pt x="585" y="3104"/>
                    <a:pt x="534" y="3096"/>
                    <a:pt x="485" y="3096"/>
                  </a:cubicBezTo>
                  <a:cubicBezTo>
                    <a:pt x="305" y="3096"/>
                    <a:pt x="139" y="3202"/>
                    <a:pt x="81" y="3380"/>
                  </a:cubicBezTo>
                  <a:lnTo>
                    <a:pt x="71" y="3406"/>
                  </a:lnTo>
                  <a:cubicBezTo>
                    <a:pt x="0" y="3622"/>
                    <a:pt x="110" y="3865"/>
                    <a:pt x="327" y="3939"/>
                  </a:cubicBezTo>
                  <a:cubicBezTo>
                    <a:pt x="1005" y="4173"/>
                    <a:pt x="1723" y="4296"/>
                    <a:pt x="2451" y="4296"/>
                  </a:cubicBezTo>
                  <a:cubicBezTo>
                    <a:pt x="3287" y="4296"/>
                    <a:pt x="4137" y="4134"/>
                    <a:pt x="4958" y="3794"/>
                  </a:cubicBezTo>
                  <a:cubicBezTo>
                    <a:pt x="6492" y="3156"/>
                    <a:pt x="7653" y="2001"/>
                    <a:pt x="8326" y="613"/>
                  </a:cubicBezTo>
                  <a:cubicBezTo>
                    <a:pt x="8427" y="406"/>
                    <a:pt x="8333" y="156"/>
                    <a:pt x="8126" y="56"/>
                  </a:cubicBezTo>
                  <a:lnTo>
                    <a:pt x="8103" y="43"/>
                  </a:lnTo>
                  <a:cubicBezTo>
                    <a:pt x="8044" y="14"/>
                    <a:pt x="7982" y="0"/>
                    <a:pt x="7921" y="0"/>
                  </a:cubicBezTo>
                  <a:close/>
                </a:path>
              </a:pathLst>
            </a:cu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792403" y="1916736"/>
              <a:ext cx="688693" cy="515128"/>
            </a:xfrm>
            <a:custGeom>
              <a:avLst/>
              <a:gdLst/>
              <a:ahLst/>
              <a:cxnLst/>
              <a:rect l="l" t="t" r="r" b="b"/>
              <a:pathLst>
                <a:path w="9768" h="7306" extrusionOk="0">
                  <a:moveTo>
                    <a:pt x="6308" y="1"/>
                  </a:moveTo>
                  <a:cubicBezTo>
                    <a:pt x="5521" y="1"/>
                    <a:pt x="4738" y="156"/>
                    <a:pt x="4007" y="458"/>
                  </a:cubicBezTo>
                  <a:cubicBezTo>
                    <a:pt x="1492" y="1504"/>
                    <a:pt x="1" y="4115"/>
                    <a:pt x="376" y="6804"/>
                  </a:cubicBezTo>
                  <a:cubicBezTo>
                    <a:pt x="417" y="7094"/>
                    <a:pt x="667" y="7305"/>
                    <a:pt x="951" y="7305"/>
                  </a:cubicBezTo>
                  <a:cubicBezTo>
                    <a:pt x="978" y="7305"/>
                    <a:pt x="1005" y="7303"/>
                    <a:pt x="1033" y="7299"/>
                  </a:cubicBezTo>
                  <a:cubicBezTo>
                    <a:pt x="1085" y="7293"/>
                    <a:pt x="1133" y="7280"/>
                    <a:pt x="1179" y="7261"/>
                  </a:cubicBezTo>
                  <a:cubicBezTo>
                    <a:pt x="1415" y="7163"/>
                    <a:pt x="1567" y="6911"/>
                    <a:pt x="1528" y="6646"/>
                  </a:cubicBezTo>
                  <a:cubicBezTo>
                    <a:pt x="1227" y="4478"/>
                    <a:pt x="2428" y="2374"/>
                    <a:pt x="4453" y="1533"/>
                  </a:cubicBezTo>
                  <a:cubicBezTo>
                    <a:pt x="5042" y="1287"/>
                    <a:pt x="5673" y="1162"/>
                    <a:pt x="6305" y="1162"/>
                  </a:cubicBezTo>
                  <a:cubicBezTo>
                    <a:pt x="6505" y="1162"/>
                    <a:pt x="6705" y="1175"/>
                    <a:pt x="6903" y="1199"/>
                  </a:cubicBezTo>
                  <a:cubicBezTo>
                    <a:pt x="7573" y="1284"/>
                    <a:pt x="8227" y="1513"/>
                    <a:pt x="8803" y="1863"/>
                  </a:cubicBezTo>
                  <a:cubicBezTo>
                    <a:pt x="8897" y="1919"/>
                    <a:pt x="9001" y="1946"/>
                    <a:pt x="9103" y="1946"/>
                  </a:cubicBezTo>
                  <a:cubicBezTo>
                    <a:pt x="9301" y="1946"/>
                    <a:pt x="9493" y="1846"/>
                    <a:pt x="9602" y="1665"/>
                  </a:cubicBezTo>
                  <a:cubicBezTo>
                    <a:pt x="9767" y="1390"/>
                    <a:pt x="9680" y="1034"/>
                    <a:pt x="9405" y="866"/>
                  </a:cubicBezTo>
                  <a:cubicBezTo>
                    <a:pt x="8693" y="436"/>
                    <a:pt x="7877" y="151"/>
                    <a:pt x="7052" y="47"/>
                  </a:cubicBezTo>
                  <a:cubicBezTo>
                    <a:pt x="6804" y="16"/>
                    <a:pt x="6556" y="1"/>
                    <a:pt x="6308" y="1"/>
                  </a:cubicBez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6"/>
          <p:cNvGrpSpPr/>
          <p:nvPr/>
        </p:nvGrpSpPr>
        <p:grpSpPr>
          <a:xfrm>
            <a:off x="713225" y="1648723"/>
            <a:ext cx="1047140" cy="922379"/>
            <a:chOff x="713225" y="1877323"/>
            <a:chExt cx="1047140" cy="922379"/>
          </a:xfrm>
        </p:grpSpPr>
        <p:sp>
          <p:nvSpPr>
            <p:cNvPr id="410" name="Google Shape;410;p36"/>
            <p:cNvSpPr/>
            <p:nvPr/>
          </p:nvSpPr>
          <p:spPr>
            <a:xfrm>
              <a:off x="713225" y="1877323"/>
              <a:ext cx="1047140" cy="922379"/>
            </a:xfrm>
            <a:custGeom>
              <a:avLst/>
              <a:gdLst/>
              <a:ahLst/>
              <a:cxnLst/>
              <a:rect l="l" t="t" r="r" b="b"/>
              <a:pathLst>
                <a:path w="14852" h="13082" extrusionOk="0">
                  <a:moveTo>
                    <a:pt x="7422" y="1"/>
                  </a:moveTo>
                  <a:cubicBezTo>
                    <a:pt x="6586" y="1"/>
                    <a:pt x="5736" y="162"/>
                    <a:pt x="4916" y="503"/>
                  </a:cubicBezTo>
                  <a:cubicBezTo>
                    <a:pt x="1580" y="1891"/>
                    <a:pt x="1" y="5719"/>
                    <a:pt x="1389" y="9053"/>
                  </a:cubicBezTo>
                  <a:cubicBezTo>
                    <a:pt x="2433" y="11566"/>
                    <a:pt x="4867" y="13082"/>
                    <a:pt x="7431" y="13082"/>
                  </a:cubicBezTo>
                  <a:cubicBezTo>
                    <a:pt x="8268" y="13082"/>
                    <a:pt x="9118" y="12921"/>
                    <a:pt x="9939" y="12580"/>
                  </a:cubicBezTo>
                  <a:cubicBezTo>
                    <a:pt x="13272" y="11192"/>
                    <a:pt x="14851" y="7363"/>
                    <a:pt x="13466" y="4030"/>
                  </a:cubicBezTo>
                  <a:cubicBezTo>
                    <a:pt x="12419" y="1517"/>
                    <a:pt x="9985" y="1"/>
                    <a:pt x="74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1064415" y="2496798"/>
              <a:ext cx="594146" cy="302900"/>
            </a:xfrm>
            <a:custGeom>
              <a:avLst/>
              <a:gdLst/>
              <a:ahLst/>
              <a:cxnLst/>
              <a:rect l="l" t="t" r="r" b="b"/>
              <a:pathLst>
                <a:path w="8427" h="4296" extrusionOk="0">
                  <a:moveTo>
                    <a:pt x="7921" y="0"/>
                  </a:moveTo>
                  <a:cubicBezTo>
                    <a:pt x="7759" y="0"/>
                    <a:pt x="7605" y="96"/>
                    <a:pt x="7527" y="254"/>
                  </a:cubicBezTo>
                  <a:cubicBezTo>
                    <a:pt x="6941" y="1444"/>
                    <a:pt x="5941" y="2438"/>
                    <a:pt x="4621" y="2988"/>
                  </a:cubicBezTo>
                  <a:cubicBezTo>
                    <a:pt x="3914" y="3283"/>
                    <a:pt x="3180" y="3422"/>
                    <a:pt x="2458" y="3422"/>
                  </a:cubicBezTo>
                  <a:cubicBezTo>
                    <a:pt x="1833" y="3422"/>
                    <a:pt x="1217" y="3317"/>
                    <a:pt x="634" y="3121"/>
                  </a:cubicBezTo>
                  <a:cubicBezTo>
                    <a:pt x="585" y="3104"/>
                    <a:pt x="534" y="3096"/>
                    <a:pt x="485" y="3096"/>
                  </a:cubicBezTo>
                  <a:cubicBezTo>
                    <a:pt x="305" y="3096"/>
                    <a:pt x="139" y="3202"/>
                    <a:pt x="81" y="3380"/>
                  </a:cubicBezTo>
                  <a:lnTo>
                    <a:pt x="71" y="3406"/>
                  </a:lnTo>
                  <a:cubicBezTo>
                    <a:pt x="0" y="3622"/>
                    <a:pt x="110" y="3865"/>
                    <a:pt x="327" y="3939"/>
                  </a:cubicBezTo>
                  <a:cubicBezTo>
                    <a:pt x="1005" y="4173"/>
                    <a:pt x="1723" y="4296"/>
                    <a:pt x="2451" y="4296"/>
                  </a:cubicBezTo>
                  <a:cubicBezTo>
                    <a:pt x="3287" y="4296"/>
                    <a:pt x="4137" y="4134"/>
                    <a:pt x="4958" y="3794"/>
                  </a:cubicBezTo>
                  <a:cubicBezTo>
                    <a:pt x="6492" y="3156"/>
                    <a:pt x="7653" y="2001"/>
                    <a:pt x="8326" y="613"/>
                  </a:cubicBezTo>
                  <a:cubicBezTo>
                    <a:pt x="8427" y="406"/>
                    <a:pt x="8333" y="156"/>
                    <a:pt x="8126" y="56"/>
                  </a:cubicBezTo>
                  <a:lnTo>
                    <a:pt x="8103" y="43"/>
                  </a:lnTo>
                  <a:cubicBezTo>
                    <a:pt x="8044" y="14"/>
                    <a:pt x="7982" y="0"/>
                    <a:pt x="7921" y="0"/>
                  </a:cubicBezTo>
                  <a:close/>
                </a:path>
              </a:pathLst>
            </a:cu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792403" y="1916736"/>
              <a:ext cx="688693" cy="515128"/>
            </a:xfrm>
            <a:custGeom>
              <a:avLst/>
              <a:gdLst/>
              <a:ahLst/>
              <a:cxnLst/>
              <a:rect l="l" t="t" r="r" b="b"/>
              <a:pathLst>
                <a:path w="9768" h="7306" extrusionOk="0">
                  <a:moveTo>
                    <a:pt x="6308" y="1"/>
                  </a:moveTo>
                  <a:cubicBezTo>
                    <a:pt x="5521" y="1"/>
                    <a:pt x="4738" y="156"/>
                    <a:pt x="4007" y="458"/>
                  </a:cubicBezTo>
                  <a:cubicBezTo>
                    <a:pt x="1492" y="1504"/>
                    <a:pt x="1" y="4115"/>
                    <a:pt x="376" y="6804"/>
                  </a:cubicBezTo>
                  <a:cubicBezTo>
                    <a:pt x="417" y="7094"/>
                    <a:pt x="667" y="7305"/>
                    <a:pt x="951" y="7305"/>
                  </a:cubicBezTo>
                  <a:cubicBezTo>
                    <a:pt x="978" y="7305"/>
                    <a:pt x="1005" y="7303"/>
                    <a:pt x="1033" y="7299"/>
                  </a:cubicBezTo>
                  <a:cubicBezTo>
                    <a:pt x="1085" y="7293"/>
                    <a:pt x="1133" y="7280"/>
                    <a:pt x="1179" y="7261"/>
                  </a:cubicBezTo>
                  <a:cubicBezTo>
                    <a:pt x="1415" y="7163"/>
                    <a:pt x="1567" y="6911"/>
                    <a:pt x="1528" y="6646"/>
                  </a:cubicBezTo>
                  <a:cubicBezTo>
                    <a:pt x="1227" y="4478"/>
                    <a:pt x="2428" y="2374"/>
                    <a:pt x="4453" y="1533"/>
                  </a:cubicBezTo>
                  <a:cubicBezTo>
                    <a:pt x="5042" y="1287"/>
                    <a:pt x="5673" y="1162"/>
                    <a:pt x="6305" y="1162"/>
                  </a:cubicBezTo>
                  <a:cubicBezTo>
                    <a:pt x="6505" y="1162"/>
                    <a:pt x="6705" y="1175"/>
                    <a:pt x="6903" y="1199"/>
                  </a:cubicBezTo>
                  <a:cubicBezTo>
                    <a:pt x="7573" y="1284"/>
                    <a:pt x="8227" y="1513"/>
                    <a:pt x="8803" y="1863"/>
                  </a:cubicBezTo>
                  <a:cubicBezTo>
                    <a:pt x="8897" y="1919"/>
                    <a:pt x="9001" y="1946"/>
                    <a:pt x="9103" y="1946"/>
                  </a:cubicBezTo>
                  <a:cubicBezTo>
                    <a:pt x="9301" y="1946"/>
                    <a:pt x="9493" y="1846"/>
                    <a:pt x="9602" y="1665"/>
                  </a:cubicBezTo>
                  <a:cubicBezTo>
                    <a:pt x="9767" y="1390"/>
                    <a:pt x="9680" y="1034"/>
                    <a:pt x="9405" y="866"/>
                  </a:cubicBezTo>
                  <a:cubicBezTo>
                    <a:pt x="8693" y="436"/>
                    <a:pt x="7877" y="151"/>
                    <a:pt x="7052" y="47"/>
                  </a:cubicBezTo>
                  <a:cubicBezTo>
                    <a:pt x="6804" y="16"/>
                    <a:pt x="6556" y="1"/>
                    <a:pt x="6308" y="1"/>
                  </a:cubicBez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a:t>
            </a:r>
            <a:r>
              <a:rPr lang="en">
                <a:solidFill>
                  <a:schemeClr val="accent1"/>
                </a:solidFill>
              </a:rPr>
              <a:t>contents</a:t>
            </a:r>
            <a:endParaRPr>
              <a:solidFill>
                <a:schemeClr val="accent1"/>
              </a:solidFill>
            </a:endParaRPr>
          </a:p>
        </p:txBody>
      </p:sp>
      <p:sp>
        <p:nvSpPr>
          <p:cNvPr id="418" name="Google Shape;418;p36"/>
          <p:cNvSpPr txBox="1">
            <a:spLocks noGrp="1"/>
          </p:cNvSpPr>
          <p:nvPr>
            <p:ph type="title" idx="5"/>
          </p:nvPr>
        </p:nvSpPr>
        <p:spPr>
          <a:xfrm>
            <a:off x="837995" y="1891229"/>
            <a:ext cx="807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19" name="Google Shape;419;p36"/>
          <p:cNvSpPr txBox="1">
            <a:spLocks noGrp="1"/>
          </p:cNvSpPr>
          <p:nvPr>
            <p:ph type="title" idx="6"/>
          </p:nvPr>
        </p:nvSpPr>
        <p:spPr>
          <a:xfrm>
            <a:off x="837995" y="3166622"/>
            <a:ext cx="807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20" name="Google Shape;420;p36"/>
          <p:cNvSpPr txBox="1">
            <a:spLocks noGrp="1"/>
          </p:cNvSpPr>
          <p:nvPr>
            <p:ph type="title" idx="7"/>
          </p:nvPr>
        </p:nvSpPr>
        <p:spPr>
          <a:xfrm>
            <a:off x="4794235" y="1891229"/>
            <a:ext cx="807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21" name="Google Shape;421;p36"/>
          <p:cNvSpPr txBox="1">
            <a:spLocks noGrp="1"/>
          </p:cNvSpPr>
          <p:nvPr>
            <p:ph type="title" idx="8"/>
          </p:nvPr>
        </p:nvSpPr>
        <p:spPr>
          <a:xfrm>
            <a:off x="4794235" y="3166622"/>
            <a:ext cx="807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22" name="Google Shape;422;p36"/>
          <p:cNvSpPr txBox="1">
            <a:spLocks noGrp="1"/>
          </p:cNvSpPr>
          <p:nvPr>
            <p:ph type="subTitle" idx="9"/>
          </p:nvPr>
        </p:nvSpPr>
        <p:spPr>
          <a:xfrm>
            <a:off x="2029328" y="1854029"/>
            <a:ext cx="25329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23" name="Google Shape;423;p36"/>
          <p:cNvSpPr txBox="1">
            <a:spLocks noGrp="1"/>
          </p:cNvSpPr>
          <p:nvPr>
            <p:ph type="subTitle" idx="13"/>
          </p:nvPr>
        </p:nvSpPr>
        <p:spPr>
          <a:xfrm>
            <a:off x="5819239" y="1724916"/>
            <a:ext cx="25329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a:t>
            </a:r>
            <a:endParaRPr dirty="0"/>
          </a:p>
        </p:txBody>
      </p:sp>
      <p:sp>
        <p:nvSpPr>
          <p:cNvPr id="424" name="Google Shape;424;p36"/>
          <p:cNvSpPr txBox="1">
            <a:spLocks noGrp="1"/>
          </p:cNvSpPr>
          <p:nvPr>
            <p:ph type="subTitle" idx="14"/>
          </p:nvPr>
        </p:nvSpPr>
        <p:spPr>
          <a:xfrm>
            <a:off x="1862999" y="3000377"/>
            <a:ext cx="2834761"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Literature Review</a:t>
            </a:r>
            <a:endParaRPr dirty="0"/>
          </a:p>
        </p:txBody>
      </p:sp>
      <p:sp>
        <p:nvSpPr>
          <p:cNvPr id="425" name="Google Shape;425;p36"/>
          <p:cNvSpPr txBox="1">
            <a:spLocks noGrp="1"/>
          </p:cNvSpPr>
          <p:nvPr>
            <p:ph type="subTitle" idx="15"/>
          </p:nvPr>
        </p:nvSpPr>
        <p:spPr>
          <a:xfrm>
            <a:off x="5744516" y="3028398"/>
            <a:ext cx="2260346" cy="10703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Advantages</a:t>
            </a:r>
            <a:endParaRPr lang="en-IN" dirty="0"/>
          </a:p>
          <a:p>
            <a:pPr marL="0" lvl="0" indent="0" algn="ctr" rtl="0">
              <a:spcBef>
                <a:spcPts val="0"/>
              </a:spcBef>
              <a:spcAft>
                <a:spcPts val="0"/>
              </a:spcAft>
              <a:buNone/>
            </a:pPr>
            <a:endParaRPr lang="en-IN" dirty="0"/>
          </a:p>
        </p:txBody>
      </p:sp>
      <p:grpSp>
        <p:nvGrpSpPr>
          <p:cNvPr id="426" name="Google Shape;426;p36"/>
          <p:cNvGrpSpPr/>
          <p:nvPr/>
        </p:nvGrpSpPr>
        <p:grpSpPr>
          <a:xfrm>
            <a:off x="7202348" y="1094816"/>
            <a:ext cx="258628" cy="258711"/>
            <a:chOff x="4370700" y="733563"/>
            <a:chExt cx="546550" cy="546727"/>
          </a:xfrm>
        </p:grpSpPr>
        <p:sp>
          <p:nvSpPr>
            <p:cNvPr id="427" name="Google Shape;427;p36"/>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36"/>
          <p:cNvGrpSpPr/>
          <p:nvPr/>
        </p:nvGrpSpPr>
        <p:grpSpPr>
          <a:xfrm>
            <a:off x="1710598" y="4608741"/>
            <a:ext cx="258628" cy="258711"/>
            <a:chOff x="4370700" y="733563"/>
            <a:chExt cx="546550" cy="546727"/>
          </a:xfrm>
        </p:grpSpPr>
        <p:sp>
          <p:nvSpPr>
            <p:cNvPr id="434" name="Google Shape;434;p36"/>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6"/>
          <p:cNvGrpSpPr/>
          <p:nvPr/>
        </p:nvGrpSpPr>
        <p:grpSpPr>
          <a:xfrm>
            <a:off x="998999" y="4239533"/>
            <a:ext cx="475608" cy="475817"/>
            <a:chOff x="4370700" y="733563"/>
            <a:chExt cx="546550" cy="546727"/>
          </a:xfrm>
        </p:grpSpPr>
        <p:sp>
          <p:nvSpPr>
            <p:cNvPr id="441" name="Google Shape;441;p36"/>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a:extLst>
            <a:ext uri="{FF2B5EF4-FFF2-40B4-BE49-F238E27FC236}">
              <a16:creationId xmlns:a16="http://schemas.microsoft.com/office/drawing/2014/main" id="{F0505EDB-1EA0-89F6-6684-E8B20AC88404}"/>
            </a:ext>
          </a:extLst>
        </p:cNvPr>
        <p:cNvGrpSpPr/>
        <p:nvPr/>
      </p:nvGrpSpPr>
      <p:grpSpPr>
        <a:xfrm>
          <a:off x="0" y="0"/>
          <a:ext cx="0" cy="0"/>
          <a:chOff x="0" y="0"/>
          <a:chExt cx="0" cy="0"/>
        </a:xfrm>
      </p:grpSpPr>
      <p:grpSp>
        <p:nvGrpSpPr>
          <p:cNvPr id="397" name="Google Shape;397;p36">
            <a:extLst>
              <a:ext uri="{FF2B5EF4-FFF2-40B4-BE49-F238E27FC236}">
                <a16:creationId xmlns:a16="http://schemas.microsoft.com/office/drawing/2014/main" id="{03CF0F50-9E34-79DD-29E1-3A4AE2A8DB04}"/>
              </a:ext>
            </a:extLst>
          </p:cNvPr>
          <p:cNvGrpSpPr/>
          <p:nvPr/>
        </p:nvGrpSpPr>
        <p:grpSpPr>
          <a:xfrm>
            <a:off x="4675625" y="2944123"/>
            <a:ext cx="1047140" cy="922379"/>
            <a:chOff x="713225" y="1877323"/>
            <a:chExt cx="1047140" cy="922379"/>
          </a:xfrm>
        </p:grpSpPr>
        <p:sp>
          <p:nvSpPr>
            <p:cNvPr id="398" name="Google Shape;398;p36">
              <a:extLst>
                <a:ext uri="{FF2B5EF4-FFF2-40B4-BE49-F238E27FC236}">
                  <a16:creationId xmlns:a16="http://schemas.microsoft.com/office/drawing/2014/main" id="{DB900A32-5703-6FAC-17E6-15CCC6350B66}"/>
                </a:ext>
              </a:extLst>
            </p:cNvPr>
            <p:cNvSpPr/>
            <p:nvPr/>
          </p:nvSpPr>
          <p:spPr>
            <a:xfrm>
              <a:off x="713225" y="1877323"/>
              <a:ext cx="1047140" cy="922379"/>
            </a:xfrm>
            <a:custGeom>
              <a:avLst/>
              <a:gdLst/>
              <a:ahLst/>
              <a:cxnLst/>
              <a:rect l="l" t="t" r="r" b="b"/>
              <a:pathLst>
                <a:path w="14852" h="13082" extrusionOk="0">
                  <a:moveTo>
                    <a:pt x="7422" y="1"/>
                  </a:moveTo>
                  <a:cubicBezTo>
                    <a:pt x="6586" y="1"/>
                    <a:pt x="5736" y="162"/>
                    <a:pt x="4916" y="503"/>
                  </a:cubicBezTo>
                  <a:cubicBezTo>
                    <a:pt x="1580" y="1891"/>
                    <a:pt x="1" y="5719"/>
                    <a:pt x="1389" y="9053"/>
                  </a:cubicBezTo>
                  <a:cubicBezTo>
                    <a:pt x="2433" y="11566"/>
                    <a:pt x="4867" y="13082"/>
                    <a:pt x="7431" y="13082"/>
                  </a:cubicBezTo>
                  <a:cubicBezTo>
                    <a:pt x="8268" y="13082"/>
                    <a:pt x="9118" y="12921"/>
                    <a:pt x="9939" y="12580"/>
                  </a:cubicBezTo>
                  <a:cubicBezTo>
                    <a:pt x="13272" y="11192"/>
                    <a:pt x="14851" y="7363"/>
                    <a:pt x="13466" y="4030"/>
                  </a:cubicBezTo>
                  <a:cubicBezTo>
                    <a:pt x="12419" y="1517"/>
                    <a:pt x="9985" y="1"/>
                    <a:pt x="74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a:extLst>
                <a:ext uri="{FF2B5EF4-FFF2-40B4-BE49-F238E27FC236}">
                  <a16:creationId xmlns:a16="http://schemas.microsoft.com/office/drawing/2014/main" id="{67E2A187-3603-E17C-3B26-188B827804BF}"/>
                </a:ext>
              </a:extLst>
            </p:cNvPr>
            <p:cNvSpPr/>
            <p:nvPr/>
          </p:nvSpPr>
          <p:spPr>
            <a:xfrm>
              <a:off x="1064415" y="2496798"/>
              <a:ext cx="594146" cy="302900"/>
            </a:xfrm>
            <a:custGeom>
              <a:avLst/>
              <a:gdLst/>
              <a:ahLst/>
              <a:cxnLst/>
              <a:rect l="l" t="t" r="r" b="b"/>
              <a:pathLst>
                <a:path w="8427" h="4296" extrusionOk="0">
                  <a:moveTo>
                    <a:pt x="7921" y="0"/>
                  </a:moveTo>
                  <a:cubicBezTo>
                    <a:pt x="7759" y="0"/>
                    <a:pt x="7605" y="96"/>
                    <a:pt x="7527" y="254"/>
                  </a:cubicBezTo>
                  <a:cubicBezTo>
                    <a:pt x="6941" y="1444"/>
                    <a:pt x="5941" y="2438"/>
                    <a:pt x="4621" y="2988"/>
                  </a:cubicBezTo>
                  <a:cubicBezTo>
                    <a:pt x="3914" y="3283"/>
                    <a:pt x="3180" y="3422"/>
                    <a:pt x="2458" y="3422"/>
                  </a:cubicBezTo>
                  <a:cubicBezTo>
                    <a:pt x="1833" y="3422"/>
                    <a:pt x="1217" y="3317"/>
                    <a:pt x="634" y="3121"/>
                  </a:cubicBezTo>
                  <a:cubicBezTo>
                    <a:pt x="585" y="3104"/>
                    <a:pt x="534" y="3096"/>
                    <a:pt x="485" y="3096"/>
                  </a:cubicBezTo>
                  <a:cubicBezTo>
                    <a:pt x="305" y="3096"/>
                    <a:pt x="139" y="3202"/>
                    <a:pt x="81" y="3380"/>
                  </a:cubicBezTo>
                  <a:lnTo>
                    <a:pt x="71" y="3406"/>
                  </a:lnTo>
                  <a:cubicBezTo>
                    <a:pt x="0" y="3622"/>
                    <a:pt x="110" y="3865"/>
                    <a:pt x="327" y="3939"/>
                  </a:cubicBezTo>
                  <a:cubicBezTo>
                    <a:pt x="1005" y="4173"/>
                    <a:pt x="1723" y="4296"/>
                    <a:pt x="2451" y="4296"/>
                  </a:cubicBezTo>
                  <a:cubicBezTo>
                    <a:pt x="3287" y="4296"/>
                    <a:pt x="4137" y="4134"/>
                    <a:pt x="4958" y="3794"/>
                  </a:cubicBezTo>
                  <a:cubicBezTo>
                    <a:pt x="6492" y="3156"/>
                    <a:pt x="7653" y="2001"/>
                    <a:pt x="8326" y="613"/>
                  </a:cubicBezTo>
                  <a:cubicBezTo>
                    <a:pt x="8427" y="406"/>
                    <a:pt x="8333" y="156"/>
                    <a:pt x="8126" y="56"/>
                  </a:cubicBezTo>
                  <a:lnTo>
                    <a:pt x="8103" y="43"/>
                  </a:lnTo>
                  <a:cubicBezTo>
                    <a:pt x="8044" y="14"/>
                    <a:pt x="7982" y="0"/>
                    <a:pt x="7921" y="0"/>
                  </a:cubicBezTo>
                  <a:close/>
                </a:path>
              </a:pathLst>
            </a:cu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a:extLst>
                <a:ext uri="{FF2B5EF4-FFF2-40B4-BE49-F238E27FC236}">
                  <a16:creationId xmlns:a16="http://schemas.microsoft.com/office/drawing/2014/main" id="{08C5188F-A652-33F2-478F-624F36227B4B}"/>
                </a:ext>
              </a:extLst>
            </p:cNvPr>
            <p:cNvSpPr/>
            <p:nvPr/>
          </p:nvSpPr>
          <p:spPr>
            <a:xfrm>
              <a:off x="792403" y="1916736"/>
              <a:ext cx="688693" cy="515128"/>
            </a:xfrm>
            <a:custGeom>
              <a:avLst/>
              <a:gdLst/>
              <a:ahLst/>
              <a:cxnLst/>
              <a:rect l="l" t="t" r="r" b="b"/>
              <a:pathLst>
                <a:path w="9768" h="7306" extrusionOk="0">
                  <a:moveTo>
                    <a:pt x="6308" y="1"/>
                  </a:moveTo>
                  <a:cubicBezTo>
                    <a:pt x="5521" y="1"/>
                    <a:pt x="4738" y="156"/>
                    <a:pt x="4007" y="458"/>
                  </a:cubicBezTo>
                  <a:cubicBezTo>
                    <a:pt x="1492" y="1504"/>
                    <a:pt x="1" y="4115"/>
                    <a:pt x="376" y="6804"/>
                  </a:cubicBezTo>
                  <a:cubicBezTo>
                    <a:pt x="417" y="7094"/>
                    <a:pt x="667" y="7305"/>
                    <a:pt x="951" y="7305"/>
                  </a:cubicBezTo>
                  <a:cubicBezTo>
                    <a:pt x="978" y="7305"/>
                    <a:pt x="1005" y="7303"/>
                    <a:pt x="1033" y="7299"/>
                  </a:cubicBezTo>
                  <a:cubicBezTo>
                    <a:pt x="1085" y="7293"/>
                    <a:pt x="1133" y="7280"/>
                    <a:pt x="1179" y="7261"/>
                  </a:cubicBezTo>
                  <a:cubicBezTo>
                    <a:pt x="1415" y="7163"/>
                    <a:pt x="1567" y="6911"/>
                    <a:pt x="1528" y="6646"/>
                  </a:cubicBezTo>
                  <a:cubicBezTo>
                    <a:pt x="1227" y="4478"/>
                    <a:pt x="2428" y="2374"/>
                    <a:pt x="4453" y="1533"/>
                  </a:cubicBezTo>
                  <a:cubicBezTo>
                    <a:pt x="5042" y="1287"/>
                    <a:pt x="5673" y="1162"/>
                    <a:pt x="6305" y="1162"/>
                  </a:cubicBezTo>
                  <a:cubicBezTo>
                    <a:pt x="6505" y="1162"/>
                    <a:pt x="6705" y="1175"/>
                    <a:pt x="6903" y="1199"/>
                  </a:cubicBezTo>
                  <a:cubicBezTo>
                    <a:pt x="7573" y="1284"/>
                    <a:pt x="8227" y="1513"/>
                    <a:pt x="8803" y="1863"/>
                  </a:cubicBezTo>
                  <a:cubicBezTo>
                    <a:pt x="8897" y="1919"/>
                    <a:pt x="9001" y="1946"/>
                    <a:pt x="9103" y="1946"/>
                  </a:cubicBezTo>
                  <a:cubicBezTo>
                    <a:pt x="9301" y="1946"/>
                    <a:pt x="9493" y="1846"/>
                    <a:pt x="9602" y="1665"/>
                  </a:cubicBezTo>
                  <a:cubicBezTo>
                    <a:pt x="9767" y="1390"/>
                    <a:pt x="9680" y="1034"/>
                    <a:pt x="9405" y="866"/>
                  </a:cubicBezTo>
                  <a:cubicBezTo>
                    <a:pt x="8693" y="436"/>
                    <a:pt x="7877" y="151"/>
                    <a:pt x="7052" y="47"/>
                  </a:cubicBezTo>
                  <a:cubicBezTo>
                    <a:pt x="6804" y="16"/>
                    <a:pt x="6556" y="1"/>
                    <a:pt x="6308" y="1"/>
                  </a:cubicBez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36">
            <a:extLst>
              <a:ext uri="{FF2B5EF4-FFF2-40B4-BE49-F238E27FC236}">
                <a16:creationId xmlns:a16="http://schemas.microsoft.com/office/drawing/2014/main" id="{149B24C4-04CE-0D39-E701-7915F306124D}"/>
              </a:ext>
            </a:extLst>
          </p:cNvPr>
          <p:cNvGrpSpPr/>
          <p:nvPr/>
        </p:nvGrpSpPr>
        <p:grpSpPr>
          <a:xfrm>
            <a:off x="4675625" y="1648723"/>
            <a:ext cx="1047140" cy="922379"/>
            <a:chOff x="713225" y="1877323"/>
            <a:chExt cx="1047140" cy="922379"/>
          </a:xfrm>
        </p:grpSpPr>
        <p:sp>
          <p:nvSpPr>
            <p:cNvPr id="402" name="Google Shape;402;p36">
              <a:extLst>
                <a:ext uri="{FF2B5EF4-FFF2-40B4-BE49-F238E27FC236}">
                  <a16:creationId xmlns:a16="http://schemas.microsoft.com/office/drawing/2014/main" id="{48E5951A-E947-F6C9-CC3A-E5D926BD449F}"/>
                </a:ext>
              </a:extLst>
            </p:cNvPr>
            <p:cNvSpPr/>
            <p:nvPr/>
          </p:nvSpPr>
          <p:spPr>
            <a:xfrm>
              <a:off x="713225" y="1877323"/>
              <a:ext cx="1047140" cy="922379"/>
            </a:xfrm>
            <a:custGeom>
              <a:avLst/>
              <a:gdLst/>
              <a:ahLst/>
              <a:cxnLst/>
              <a:rect l="l" t="t" r="r" b="b"/>
              <a:pathLst>
                <a:path w="14852" h="13082" extrusionOk="0">
                  <a:moveTo>
                    <a:pt x="7422" y="1"/>
                  </a:moveTo>
                  <a:cubicBezTo>
                    <a:pt x="6586" y="1"/>
                    <a:pt x="5736" y="162"/>
                    <a:pt x="4916" y="503"/>
                  </a:cubicBezTo>
                  <a:cubicBezTo>
                    <a:pt x="1580" y="1891"/>
                    <a:pt x="1" y="5719"/>
                    <a:pt x="1389" y="9053"/>
                  </a:cubicBezTo>
                  <a:cubicBezTo>
                    <a:pt x="2433" y="11566"/>
                    <a:pt x="4867" y="13082"/>
                    <a:pt x="7431" y="13082"/>
                  </a:cubicBezTo>
                  <a:cubicBezTo>
                    <a:pt x="8268" y="13082"/>
                    <a:pt x="9118" y="12921"/>
                    <a:pt x="9939" y="12580"/>
                  </a:cubicBezTo>
                  <a:cubicBezTo>
                    <a:pt x="13272" y="11192"/>
                    <a:pt x="14851" y="7363"/>
                    <a:pt x="13466" y="4030"/>
                  </a:cubicBezTo>
                  <a:cubicBezTo>
                    <a:pt x="12419" y="1517"/>
                    <a:pt x="9985" y="1"/>
                    <a:pt x="74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a:extLst>
                <a:ext uri="{FF2B5EF4-FFF2-40B4-BE49-F238E27FC236}">
                  <a16:creationId xmlns:a16="http://schemas.microsoft.com/office/drawing/2014/main" id="{63D8E8F6-DFB7-51CE-7618-6B4556786581}"/>
                </a:ext>
              </a:extLst>
            </p:cNvPr>
            <p:cNvSpPr/>
            <p:nvPr/>
          </p:nvSpPr>
          <p:spPr>
            <a:xfrm>
              <a:off x="1064415" y="2496798"/>
              <a:ext cx="594146" cy="302900"/>
            </a:xfrm>
            <a:custGeom>
              <a:avLst/>
              <a:gdLst/>
              <a:ahLst/>
              <a:cxnLst/>
              <a:rect l="l" t="t" r="r" b="b"/>
              <a:pathLst>
                <a:path w="8427" h="4296" extrusionOk="0">
                  <a:moveTo>
                    <a:pt x="7921" y="0"/>
                  </a:moveTo>
                  <a:cubicBezTo>
                    <a:pt x="7759" y="0"/>
                    <a:pt x="7605" y="96"/>
                    <a:pt x="7527" y="254"/>
                  </a:cubicBezTo>
                  <a:cubicBezTo>
                    <a:pt x="6941" y="1444"/>
                    <a:pt x="5941" y="2438"/>
                    <a:pt x="4621" y="2988"/>
                  </a:cubicBezTo>
                  <a:cubicBezTo>
                    <a:pt x="3914" y="3283"/>
                    <a:pt x="3180" y="3422"/>
                    <a:pt x="2458" y="3422"/>
                  </a:cubicBezTo>
                  <a:cubicBezTo>
                    <a:pt x="1833" y="3422"/>
                    <a:pt x="1217" y="3317"/>
                    <a:pt x="634" y="3121"/>
                  </a:cubicBezTo>
                  <a:cubicBezTo>
                    <a:pt x="585" y="3104"/>
                    <a:pt x="534" y="3096"/>
                    <a:pt x="485" y="3096"/>
                  </a:cubicBezTo>
                  <a:cubicBezTo>
                    <a:pt x="305" y="3096"/>
                    <a:pt x="139" y="3202"/>
                    <a:pt x="81" y="3380"/>
                  </a:cubicBezTo>
                  <a:lnTo>
                    <a:pt x="71" y="3406"/>
                  </a:lnTo>
                  <a:cubicBezTo>
                    <a:pt x="0" y="3622"/>
                    <a:pt x="110" y="3865"/>
                    <a:pt x="327" y="3939"/>
                  </a:cubicBezTo>
                  <a:cubicBezTo>
                    <a:pt x="1005" y="4173"/>
                    <a:pt x="1723" y="4296"/>
                    <a:pt x="2451" y="4296"/>
                  </a:cubicBezTo>
                  <a:cubicBezTo>
                    <a:pt x="3287" y="4296"/>
                    <a:pt x="4137" y="4134"/>
                    <a:pt x="4958" y="3794"/>
                  </a:cubicBezTo>
                  <a:cubicBezTo>
                    <a:pt x="6492" y="3156"/>
                    <a:pt x="7653" y="2001"/>
                    <a:pt x="8326" y="613"/>
                  </a:cubicBezTo>
                  <a:cubicBezTo>
                    <a:pt x="8427" y="406"/>
                    <a:pt x="8333" y="156"/>
                    <a:pt x="8126" y="56"/>
                  </a:cubicBezTo>
                  <a:lnTo>
                    <a:pt x="8103" y="43"/>
                  </a:lnTo>
                  <a:cubicBezTo>
                    <a:pt x="8044" y="14"/>
                    <a:pt x="7982" y="0"/>
                    <a:pt x="7921" y="0"/>
                  </a:cubicBezTo>
                  <a:close/>
                </a:path>
              </a:pathLst>
            </a:cu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a:extLst>
                <a:ext uri="{FF2B5EF4-FFF2-40B4-BE49-F238E27FC236}">
                  <a16:creationId xmlns:a16="http://schemas.microsoft.com/office/drawing/2014/main" id="{485E2704-129E-6A90-FE1D-092F2FA51C48}"/>
                </a:ext>
              </a:extLst>
            </p:cNvPr>
            <p:cNvSpPr/>
            <p:nvPr/>
          </p:nvSpPr>
          <p:spPr>
            <a:xfrm>
              <a:off x="792403" y="1916736"/>
              <a:ext cx="688693" cy="515128"/>
            </a:xfrm>
            <a:custGeom>
              <a:avLst/>
              <a:gdLst/>
              <a:ahLst/>
              <a:cxnLst/>
              <a:rect l="l" t="t" r="r" b="b"/>
              <a:pathLst>
                <a:path w="9768" h="7306" extrusionOk="0">
                  <a:moveTo>
                    <a:pt x="6308" y="1"/>
                  </a:moveTo>
                  <a:cubicBezTo>
                    <a:pt x="5521" y="1"/>
                    <a:pt x="4738" y="156"/>
                    <a:pt x="4007" y="458"/>
                  </a:cubicBezTo>
                  <a:cubicBezTo>
                    <a:pt x="1492" y="1504"/>
                    <a:pt x="1" y="4115"/>
                    <a:pt x="376" y="6804"/>
                  </a:cubicBezTo>
                  <a:cubicBezTo>
                    <a:pt x="417" y="7094"/>
                    <a:pt x="667" y="7305"/>
                    <a:pt x="951" y="7305"/>
                  </a:cubicBezTo>
                  <a:cubicBezTo>
                    <a:pt x="978" y="7305"/>
                    <a:pt x="1005" y="7303"/>
                    <a:pt x="1033" y="7299"/>
                  </a:cubicBezTo>
                  <a:cubicBezTo>
                    <a:pt x="1085" y="7293"/>
                    <a:pt x="1133" y="7280"/>
                    <a:pt x="1179" y="7261"/>
                  </a:cubicBezTo>
                  <a:cubicBezTo>
                    <a:pt x="1415" y="7163"/>
                    <a:pt x="1567" y="6911"/>
                    <a:pt x="1528" y="6646"/>
                  </a:cubicBezTo>
                  <a:cubicBezTo>
                    <a:pt x="1227" y="4478"/>
                    <a:pt x="2428" y="2374"/>
                    <a:pt x="4453" y="1533"/>
                  </a:cubicBezTo>
                  <a:cubicBezTo>
                    <a:pt x="5042" y="1287"/>
                    <a:pt x="5673" y="1162"/>
                    <a:pt x="6305" y="1162"/>
                  </a:cubicBezTo>
                  <a:cubicBezTo>
                    <a:pt x="6505" y="1162"/>
                    <a:pt x="6705" y="1175"/>
                    <a:pt x="6903" y="1199"/>
                  </a:cubicBezTo>
                  <a:cubicBezTo>
                    <a:pt x="7573" y="1284"/>
                    <a:pt x="8227" y="1513"/>
                    <a:pt x="8803" y="1863"/>
                  </a:cubicBezTo>
                  <a:cubicBezTo>
                    <a:pt x="8897" y="1919"/>
                    <a:pt x="9001" y="1946"/>
                    <a:pt x="9103" y="1946"/>
                  </a:cubicBezTo>
                  <a:cubicBezTo>
                    <a:pt x="9301" y="1946"/>
                    <a:pt x="9493" y="1846"/>
                    <a:pt x="9602" y="1665"/>
                  </a:cubicBezTo>
                  <a:cubicBezTo>
                    <a:pt x="9767" y="1390"/>
                    <a:pt x="9680" y="1034"/>
                    <a:pt x="9405" y="866"/>
                  </a:cubicBezTo>
                  <a:cubicBezTo>
                    <a:pt x="8693" y="436"/>
                    <a:pt x="7877" y="151"/>
                    <a:pt x="7052" y="47"/>
                  </a:cubicBezTo>
                  <a:cubicBezTo>
                    <a:pt x="6804" y="16"/>
                    <a:pt x="6556" y="1"/>
                    <a:pt x="6308" y="1"/>
                  </a:cubicBez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6">
            <a:extLst>
              <a:ext uri="{FF2B5EF4-FFF2-40B4-BE49-F238E27FC236}">
                <a16:creationId xmlns:a16="http://schemas.microsoft.com/office/drawing/2014/main" id="{73378A10-B00D-F384-E79A-130E0141DB8A}"/>
              </a:ext>
            </a:extLst>
          </p:cNvPr>
          <p:cNvGrpSpPr/>
          <p:nvPr/>
        </p:nvGrpSpPr>
        <p:grpSpPr>
          <a:xfrm>
            <a:off x="713225" y="2944123"/>
            <a:ext cx="1047140" cy="922379"/>
            <a:chOff x="713225" y="1877323"/>
            <a:chExt cx="1047140" cy="922379"/>
          </a:xfrm>
        </p:grpSpPr>
        <p:sp>
          <p:nvSpPr>
            <p:cNvPr id="406" name="Google Shape;406;p36">
              <a:extLst>
                <a:ext uri="{FF2B5EF4-FFF2-40B4-BE49-F238E27FC236}">
                  <a16:creationId xmlns:a16="http://schemas.microsoft.com/office/drawing/2014/main" id="{A53A151C-30B6-2BDE-7025-5CE14DD81E0B}"/>
                </a:ext>
              </a:extLst>
            </p:cNvPr>
            <p:cNvSpPr/>
            <p:nvPr/>
          </p:nvSpPr>
          <p:spPr>
            <a:xfrm>
              <a:off x="713225" y="1877323"/>
              <a:ext cx="1047140" cy="922379"/>
            </a:xfrm>
            <a:custGeom>
              <a:avLst/>
              <a:gdLst/>
              <a:ahLst/>
              <a:cxnLst/>
              <a:rect l="l" t="t" r="r" b="b"/>
              <a:pathLst>
                <a:path w="14852" h="13082" extrusionOk="0">
                  <a:moveTo>
                    <a:pt x="7422" y="1"/>
                  </a:moveTo>
                  <a:cubicBezTo>
                    <a:pt x="6586" y="1"/>
                    <a:pt x="5736" y="162"/>
                    <a:pt x="4916" y="503"/>
                  </a:cubicBezTo>
                  <a:cubicBezTo>
                    <a:pt x="1580" y="1891"/>
                    <a:pt x="1" y="5719"/>
                    <a:pt x="1389" y="9053"/>
                  </a:cubicBezTo>
                  <a:cubicBezTo>
                    <a:pt x="2433" y="11566"/>
                    <a:pt x="4867" y="13082"/>
                    <a:pt x="7431" y="13082"/>
                  </a:cubicBezTo>
                  <a:cubicBezTo>
                    <a:pt x="8268" y="13082"/>
                    <a:pt x="9118" y="12921"/>
                    <a:pt x="9939" y="12580"/>
                  </a:cubicBezTo>
                  <a:cubicBezTo>
                    <a:pt x="13272" y="11192"/>
                    <a:pt x="14851" y="7363"/>
                    <a:pt x="13466" y="4030"/>
                  </a:cubicBezTo>
                  <a:cubicBezTo>
                    <a:pt x="12419" y="1517"/>
                    <a:pt x="9985" y="1"/>
                    <a:pt x="74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a:extLst>
                <a:ext uri="{FF2B5EF4-FFF2-40B4-BE49-F238E27FC236}">
                  <a16:creationId xmlns:a16="http://schemas.microsoft.com/office/drawing/2014/main" id="{D3A637F1-1226-CA4D-D558-910FE5E7F2E7}"/>
                </a:ext>
              </a:extLst>
            </p:cNvPr>
            <p:cNvSpPr/>
            <p:nvPr/>
          </p:nvSpPr>
          <p:spPr>
            <a:xfrm>
              <a:off x="1064415" y="2496798"/>
              <a:ext cx="594146" cy="302900"/>
            </a:xfrm>
            <a:custGeom>
              <a:avLst/>
              <a:gdLst/>
              <a:ahLst/>
              <a:cxnLst/>
              <a:rect l="l" t="t" r="r" b="b"/>
              <a:pathLst>
                <a:path w="8427" h="4296" extrusionOk="0">
                  <a:moveTo>
                    <a:pt x="7921" y="0"/>
                  </a:moveTo>
                  <a:cubicBezTo>
                    <a:pt x="7759" y="0"/>
                    <a:pt x="7605" y="96"/>
                    <a:pt x="7527" y="254"/>
                  </a:cubicBezTo>
                  <a:cubicBezTo>
                    <a:pt x="6941" y="1444"/>
                    <a:pt x="5941" y="2438"/>
                    <a:pt x="4621" y="2988"/>
                  </a:cubicBezTo>
                  <a:cubicBezTo>
                    <a:pt x="3914" y="3283"/>
                    <a:pt x="3180" y="3422"/>
                    <a:pt x="2458" y="3422"/>
                  </a:cubicBezTo>
                  <a:cubicBezTo>
                    <a:pt x="1833" y="3422"/>
                    <a:pt x="1217" y="3317"/>
                    <a:pt x="634" y="3121"/>
                  </a:cubicBezTo>
                  <a:cubicBezTo>
                    <a:pt x="585" y="3104"/>
                    <a:pt x="534" y="3096"/>
                    <a:pt x="485" y="3096"/>
                  </a:cubicBezTo>
                  <a:cubicBezTo>
                    <a:pt x="305" y="3096"/>
                    <a:pt x="139" y="3202"/>
                    <a:pt x="81" y="3380"/>
                  </a:cubicBezTo>
                  <a:lnTo>
                    <a:pt x="71" y="3406"/>
                  </a:lnTo>
                  <a:cubicBezTo>
                    <a:pt x="0" y="3622"/>
                    <a:pt x="110" y="3865"/>
                    <a:pt x="327" y="3939"/>
                  </a:cubicBezTo>
                  <a:cubicBezTo>
                    <a:pt x="1005" y="4173"/>
                    <a:pt x="1723" y="4296"/>
                    <a:pt x="2451" y="4296"/>
                  </a:cubicBezTo>
                  <a:cubicBezTo>
                    <a:pt x="3287" y="4296"/>
                    <a:pt x="4137" y="4134"/>
                    <a:pt x="4958" y="3794"/>
                  </a:cubicBezTo>
                  <a:cubicBezTo>
                    <a:pt x="6492" y="3156"/>
                    <a:pt x="7653" y="2001"/>
                    <a:pt x="8326" y="613"/>
                  </a:cubicBezTo>
                  <a:cubicBezTo>
                    <a:pt x="8427" y="406"/>
                    <a:pt x="8333" y="156"/>
                    <a:pt x="8126" y="56"/>
                  </a:cubicBezTo>
                  <a:lnTo>
                    <a:pt x="8103" y="43"/>
                  </a:lnTo>
                  <a:cubicBezTo>
                    <a:pt x="8044" y="14"/>
                    <a:pt x="7982" y="0"/>
                    <a:pt x="7921" y="0"/>
                  </a:cubicBezTo>
                  <a:close/>
                </a:path>
              </a:pathLst>
            </a:cu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a:extLst>
                <a:ext uri="{FF2B5EF4-FFF2-40B4-BE49-F238E27FC236}">
                  <a16:creationId xmlns:a16="http://schemas.microsoft.com/office/drawing/2014/main" id="{D934377E-0226-DD36-C228-27E7C27E2D5B}"/>
                </a:ext>
              </a:extLst>
            </p:cNvPr>
            <p:cNvSpPr/>
            <p:nvPr/>
          </p:nvSpPr>
          <p:spPr>
            <a:xfrm>
              <a:off x="792403" y="1916736"/>
              <a:ext cx="688693" cy="515128"/>
            </a:xfrm>
            <a:custGeom>
              <a:avLst/>
              <a:gdLst/>
              <a:ahLst/>
              <a:cxnLst/>
              <a:rect l="l" t="t" r="r" b="b"/>
              <a:pathLst>
                <a:path w="9768" h="7306" extrusionOk="0">
                  <a:moveTo>
                    <a:pt x="6308" y="1"/>
                  </a:moveTo>
                  <a:cubicBezTo>
                    <a:pt x="5521" y="1"/>
                    <a:pt x="4738" y="156"/>
                    <a:pt x="4007" y="458"/>
                  </a:cubicBezTo>
                  <a:cubicBezTo>
                    <a:pt x="1492" y="1504"/>
                    <a:pt x="1" y="4115"/>
                    <a:pt x="376" y="6804"/>
                  </a:cubicBezTo>
                  <a:cubicBezTo>
                    <a:pt x="417" y="7094"/>
                    <a:pt x="667" y="7305"/>
                    <a:pt x="951" y="7305"/>
                  </a:cubicBezTo>
                  <a:cubicBezTo>
                    <a:pt x="978" y="7305"/>
                    <a:pt x="1005" y="7303"/>
                    <a:pt x="1033" y="7299"/>
                  </a:cubicBezTo>
                  <a:cubicBezTo>
                    <a:pt x="1085" y="7293"/>
                    <a:pt x="1133" y="7280"/>
                    <a:pt x="1179" y="7261"/>
                  </a:cubicBezTo>
                  <a:cubicBezTo>
                    <a:pt x="1415" y="7163"/>
                    <a:pt x="1567" y="6911"/>
                    <a:pt x="1528" y="6646"/>
                  </a:cubicBezTo>
                  <a:cubicBezTo>
                    <a:pt x="1227" y="4478"/>
                    <a:pt x="2428" y="2374"/>
                    <a:pt x="4453" y="1533"/>
                  </a:cubicBezTo>
                  <a:cubicBezTo>
                    <a:pt x="5042" y="1287"/>
                    <a:pt x="5673" y="1162"/>
                    <a:pt x="6305" y="1162"/>
                  </a:cubicBezTo>
                  <a:cubicBezTo>
                    <a:pt x="6505" y="1162"/>
                    <a:pt x="6705" y="1175"/>
                    <a:pt x="6903" y="1199"/>
                  </a:cubicBezTo>
                  <a:cubicBezTo>
                    <a:pt x="7573" y="1284"/>
                    <a:pt x="8227" y="1513"/>
                    <a:pt x="8803" y="1863"/>
                  </a:cubicBezTo>
                  <a:cubicBezTo>
                    <a:pt x="8897" y="1919"/>
                    <a:pt x="9001" y="1946"/>
                    <a:pt x="9103" y="1946"/>
                  </a:cubicBezTo>
                  <a:cubicBezTo>
                    <a:pt x="9301" y="1946"/>
                    <a:pt x="9493" y="1846"/>
                    <a:pt x="9602" y="1665"/>
                  </a:cubicBezTo>
                  <a:cubicBezTo>
                    <a:pt x="9767" y="1390"/>
                    <a:pt x="9680" y="1034"/>
                    <a:pt x="9405" y="866"/>
                  </a:cubicBezTo>
                  <a:cubicBezTo>
                    <a:pt x="8693" y="436"/>
                    <a:pt x="7877" y="151"/>
                    <a:pt x="7052" y="47"/>
                  </a:cubicBezTo>
                  <a:cubicBezTo>
                    <a:pt x="6804" y="16"/>
                    <a:pt x="6556" y="1"/>
                    <a:pt x="6308" y="1"/>
                  </a:cubicBez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6">
            <a:extLst>
              <a:ext uri="{FF2B5EF4-FFF2-40B4-BE49-F238E27FC236}">
                <a16:creationId xmlns:a16="http://schemas.microsoft.com/office/drawing/2014/main" id="{245422D3-5E71-9DA8-7513-21BF99CD4F07}"/>
              </a:ext>
            </a:extLst>
          </p:cNvPr>
          <p:cNvGrpSpPr/>
          <p:nvPr/>
        </p:nvGrpSpPr>
        <p:grpSpPr>
          <a:xfrm>
            <a:off x="713225" y="1648723"/>
            <a:ext cx="1047140" cy="922379"/>
            <a:chOff x="713225" y="1877323"/>
            <a:chExt cx="1047140" cy="922379"/>
          </a:xfrm>
        </p:grpSpPr>
        <p:sp>
          <p:nvSpPr>
            <p:cNvPr id="410" name="Google Shape;410;p36">
              <a:extLst>
                <a:ext uri="{FF2B5EF4-FFF2-40B4-BE49-F238E27FC236}">
                  <a16:creationId xmlns:a16="http://schemas.microsoft.com/office/drawing/2014/main" id="{3732030D-F3F0-D27B-F719-3C3C3FF3E036}"/>
                </a:ext>
              </a:extLst>
            </p:cNvPr>
            <p:cNvSpPr/>
            <p:nvPr/>
          </p:nvSpPr>
          <p:spPr>
            <a:xfrm>
              <a:off x="713225" y="1877323"/>
              <a:ext cx="1047140" cy="922379"/>
            </a:xfrm>
            <a:custGeom>
              <a:avLst/>
              <a:gdLst/>
              <a:ahLst/>
              <a:cxnLst/>
              <a:rect l="l" t="t" r="r" b="b"/>
              <a:pathLst>
                <a:path w="14852" h="13082" extrusionOk="0">
                  <a:moveTo>
                    <a:pt x="7422" y="1"/>
                  </a:moveTo>
                  <a:cubicBezTo>
                    <a:pt x="6586" y="1"/>
                    <a:pt x="5736" y="162"/>
                    <a:pt x="4916" y="503"/>
                  </a:cubicBezTo>
                  <a:cubicBezTo>
                    <a:pt x="1580" y="1891"/>
                    <a:pt x="1" y="5719"/>
                    <a:pt x="1389" y="9053"/>
                  </a:cubicBezTo>
                  <a:cubicBezTo>
                    <a:pt x="2433" y="11566"/>
                    <a:pt x="4867" y="13082"/>
                    <a:pt x="7431" y="13082"/>
                  </a:cubicBezTo>
                  <a:cubicBezTo>
                    <a:pt x="8268" y="13082"/>
                    <a:pt x="9118" y="12921"/>
                    <a:pt x="9939" y="12580"/>
                  </a:cubicBezTo>
                  <a:cubicBezTo>
                    <a:pt x="13272" y="11192"/>
                    <a:pt x="14851" y="7363"/>
                    <a:pt x="13466" y="4030"/>
                  </a:cubicBezTo>
                  <a:cubicBezTo>
                    <a:pt x="12419" y="1517"/>
                    <a:pt x="9985" y="1"/>
                    <a:pt x="74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a:extLst>
                <a:ext uri="{FF2B5EF4-FFF2-40B4-BE49-F238E27FC236}">
                  <a16:creationId xmlns:a16="http://schemas.microsoft.com/office/drawing/2014/main" id="{9D7C1B3B-43AC-2253-59DB-EFEEE24AB2D5}"/>
                </a:ext>
              </a:extLst>
            </p:cNvPr>
            <p:cNvSpPr/>
            <p:nvPr/>
          </p:nvSpPr>
          <p:spPr>
            <a:xfrm>
              <a:off x="1064415" y="2496798"/>
              <a:ext cx="594146" cy="302900"/>
            </a:xfrm>
            <a:custGeom>
              <a:avLst/>
              <a:gdLst/>
              <a:ahLst/>
              <a:cxnLst/>
              <a:rect l="l" t="t" r="r" b="b"/>
              <a:pathLst>
                <a:path w="8427" h="4296" extrusionOk="0">
                  <a:moveTo>
                    <a:pt x="7921" y="0"/>
                  </a:moveTo>
                  <a:cubicBezTo>
                    <a:pt x="7759" y="0"/>
                    <a:pt x="7605" y="96"/>
                    <a:pt x="7527" y="254"/>
                  </a:cubicBezTo>
                  <a:cubicBezTo>
                    <a:pt x="6941" y="1444"/>
                    <a:pt x="5941" y="2438"/>
                    <a:pt x="4621" y="2988"/>
                  </a:cubicBezTo>
                  <a:cubicBezTo>
                    <a:pt x="3914" y="3283"/>
                    <a:pt x="3180" y="3422"/>
                    <a:pt x="2458" y="3422"/>
                  </a:cubicBezTo>
                  <a:cubicBezTo>
                    <a:pt x="1833" y="3422"/>
                    <a:pt x="1217" y="3317"/>
                    <a:pt x="634" y="3121"/>
                  </a:cubicBezTo>
                  <a:cubicBezTo>
                    <a:pt x="585" y="3104"/>
                    <a:pt x="534" y="3096"/>
                    <a:pt x="485" y="3096"/>
                  </a:cubicBezTo>
                  <a:cubicBezTo>
                    <a:pt x="305" y="3096"/>
                    <a:pt x="139" y="3202"/>
                    <a:pt x="81" y="3380"/>
                  </a:cubicBezTo>
                  <a:lnTo>
                    <a:pt x="71" y="3406"/>
                  </a:lnTo>
                  <a:cubicBezTo>
                    <a:pt x="0" y="3622"/>
                    <a:pt x="110" y="3865"/>
                    <a:pt x="327" y="3939"/>
                  </a:cubicBezTo>
                  <a:cubicBezTo>
                    <a:pt x="1005" y="4173"/>
                    <a:pt x="1723" y="4296"/>
                    <a:pt x="2451" y="4296"/>
                  </a:cubicBezTo>
                  <a:cubicBezTo>
                    <a:pt x="3287" y="4296"/>
                    <a:pt x="4137" y="4134"/>
                    <a:pt x="4958" y="3794"/>
                  </a:cubicBezTo>
                  <a:cubicBezTo>
                    <a:pt x="6492" y="3156"/>
                    <a:pt x="7653" y="2001"/>
                    <a:pt x="8326" y="613"/>
                  </a:cubicBezTo>
                  <a:cubicBezTo>
                    <a:pt x="8427" y="406"/>
                    <a:pt x="8333" y="156"/>
                    <a:pt x="8126" y="56"/>
                  </a:cubicBezTo>
                  <a:lnTo>
                    <a:pt x="8103" y="43"/>
                  </a:lnTo>
                  <a:cubicBezTo>
                    <a:pt x="8044" y="14"/>
                    <a:pt x="7982" y="0"/>
                    <a:pt x="7921" y="0"/>
                  </a:cubicBezTo>
                  <a:close/>
                </a:path>
              </a:pathLst>
            </a:custGeom>
            <a:solidFill>
              <a:srgbClr val="000000">
                <a:alpha val="15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a:extLst>
                <a:ext uri="{FF2B5EF4-FFF2-40B4-BE49-F238E27FC236}">
                  <a16:creationId xmlns:a16="http://schemas.microsoft.com/office/drawing/2014/main" id="{D15FB66D-683C-3621-C451-0D78ECF2CCC5}"/>
                </a:ext>
              </a:extLst>
            </p:cNvPr>
            <p:cNvSpPr/>
            <p:nvPr/>
          </p:nvSpPr>
          <p:spPr>
            <a:xfrm>
              <a:off x="792403" y="1916736"/>
              <a:ext cx="688693" cy="515128"/>
            </a:xfrm>
            <a:custGeom>
              <a:avLst/>
              <a:gdLst/>
              <a:ahLst/>
              <a:cxnLst/>
              <a:rect l="l" t="t" r="r" b="b"/>
              <a:pathLst>
                <a:path w="9768" h="7306" extrusionOk="0">
                  <a:moveTo>
                    <a:pt x="6308" y="1"/>
                  </a:moveTo>
                  <a:cubicBezTo>
                    <a:pt x="5521" y="1"/>
                    <a:pt x="4738" y="156"/>
                    <a:pt x="4007" y="458"/>
                  </a:cubicBezTo>
                  <a:cubicBezTo>
                    <a:pt x="1492" y="1504"/>
                    <a:pt x="1" y="4115"/>
                    <a:pt x="376" y="6804"/>
                  </a:cubicBezTo>
                  <a:cubicBezTo>
                    <a:pt x="417" y="7094"/>
                    <a:pt x="667" y="7305"/>
                    <a:pt x="951" y="7305"/>
                  </a:cubicBezTo>
                  <a:cubicBezTo>
                    <a:pt x="978" y="7305"/>
                    <a:pt x="1005" y="7303"/>
                    <a:pt x="1033" y="7299"/>
                  </a:cubicBezTo>
                  <a:cubicBezTo>
                    <a:pt x="1085" y="7293"/>
                    <a:pt x="1133" y="7280"/>
                    <a:pt x="1179" y="7261"/>
                  </a:cubicBezTo>
                  <a:cubicBezTo>
                    <a:pt x="1415" y="7163"/>
                    <a:pt x="1567" y="6911"/>
                    <a:pt x="1528" y="6646"/>
                  </a:cubicBezTo>
                  <a:cubicBezTo>
                    <a:pt x="1227" y="4478"/>
                    <a:pt x="2428" y="2374"/>
                    <a:pt x="4453" y="1533"/>
                  </a:cubicBezTo>
                  <a:cubicBezTo>
                    <a:pt x="5042" y="1287"/>
                    <a:pt x="5673" y="1162"/>
                    <a:pt x="6305" y="1162"/>
                  </a:cubicBezTo>
                  <a:cubicBezTo>
                    <a:pt x="6505" y="1162"/>
                    <a:pt x="6705" y="1175"/>
                    <a:pt x="6903" y="1199"/>
                  </a:cubicBezTo>
                  <a:cubicBezTo>
                    <a:pt x="7573" y="1284"/>
                    <a:pt x="8227" y="1513"/>
                    <a:pt x="8803" y="1863"/>
                  </a:cubicBezTo>
                  <a:cubicBezTo>
                    <a:pt x="8897" y="1919"/>
                    <a:pt x="9001" y="1946"/>
                    <a:pt x="9103" y="1946"/>
                  </a:cubicBezTo>
                  <a:cubicBezTo>
                    <a:pt x="9301" y="1946"/>
                    <a:pt x="9493" y="1846"/>
                    <a:pt x="9602" y="1665"/>
                  </a:cubicBezTo>
                  <a:cubicBezTo>
                    <a:pt x="9767" y="1390"/>
                    <a:pt x="9680" y="1034"/>
                    <a:pt x="9405" y="866"/>
                  </a:cubicBezTo>
                  <a:cubicBezTo>
                    <a:pt x="8693" y="436"/>
                    <a:pt x="7877" y="151"/>
                    <a:pt x="7052" y="47"/>
                  </a:cubicBezTo>
                  <a:cubicBezTo>
                    <a:pt x="6804" y="16"/>
                    <a:pt x="6556" y="1"/>
                    <a:pt x="6308" y="1"/>
                  </a:cubicBezTo>
                  <a:close/>
                </a:path>
              </a:pathLst>
            </a:custGeom>
            <a:solidFill>
              <a:srgbClr val="FFFFFF">
                <a:alpha val="34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36">
            <a:extLst>
              <a:ext uri="{FF2B5EF4-FFF2-40B4-BE49-F238E27FC236}">
                <a16:creationId xmlns:a16="http://schemas.microsoft.com/office/drawing/2014/main" id="{BB51F306-351B-7D49-DA75-7B123A5CC4A1}"/>
              </a:ext>
            </a:extLst>
          </p:cNvPr>
          <p:cNvSpPr txBox="1">
            <a:spLocks noGrp="1"/>
          </p:cNvSpPr>
          <p:nvPr>
            <p:ph type="title" idx="5"/>
          </p:nvPr>
        </p:nvSpPr>
        <p:spPr>
          <a:xfrm>
            <a:off x="837995" y="1891229"/>
            <a:ext cx="807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419" name="Google Shape;419;p36">
            <a:extLst>
              <a:ext uri="{FF2B5EF4-FFF2-40B4-BE49-F238E27FC236}">
                <a16:creationId xmlns:a16="http://schemas.microsoft.com/office/drawing/2014/main" id="{E2DC6993-AA42-2A51-86DB-E42C30F54A11}"/>
              </a:ext>
            </a:extLst>
          </p:cNvPr>
          <p:cNvSpPr txBox="1">
            <a:spLocks noGrp="1"/>
          </p:cNvSpPr>
          <p:nvPr>
            <p:ph type="title" idx="6"/>
          </p:nvPr>
        </p:nvSpPr>
        <p:spPr>
          <a:xfrm>
            <a:off x="837995" y="3166622"/>
            <a:ext cx="807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420" name="Google Shape;420;p36">
            <a:extLst>
              <a:ext uri="{FF2B5EF4-FFF2-40B4-BE49-F238E27FC236}">
                <a16:creationId xmlns:a16="http://schemas.microsoft.com/office/drawing/2014/main" id="{8615CF5B-34F3-3332-02A5-21E4035DE3C4}"/>
              </a:ext>
            </a:extLst>
          </p:cNvPr>
          <p:cNvSpPr txBox="1">
            <a:spLocks noGrp="1"/>
          </p:cNvSpPr>
          <p:nvPr>
            <p:ph type="title" idx="7"/>
          </p:nvPr>
        </p:nvSpPr>
        <p:spPr>
          <a:xfrm>
            <a:off x="4794235" y="1891229"/>
            <a:ext cx="807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21" name="Google Shape;421;p36">
            <a:extLst>
              <a:ext uri="{FF2B5EF4-FFF2-40B4-BE49-F238E27FC236}">
                <a16:creationId xmlns:a16="http://schemas.microsoft.com/office/drawing/2014/main" id="{DDE9DAB9-23FA-410B-7C56-B18D94C690A1}"/>
              </a:ext>
            </a:extLst>
          </p:cNvPr>
          <p:cNvSpPr txBox="1">
            <a:spLocks noGrp="1"/>
          </p:cNvSpPr>
          <p:nvPr>
            <p:ph type="title" idx="8"/>
          </p:nvPr>
        </p:nvSpPr>
        <p:spPr>
          <a:xfrm>
            <a:off x="4794235" y="3166622"/>
            <a:ext cx="807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422" name="Google Shape;422;p36">
            <a:extLst>
              <a:ext uri="{FF2B5EF4-FFF2-40B4-BE49-F238E27FC236}">
                <a16:creationId xmlns:a16="http://schemas.microsoft.com/office/drawing/2014/main" id="{742456B1-B548-DDAA-6D9E-676D97D9B571}"/>
              </a:ext>
            </a:extLst>
          </p:cNvPr>
          <p:cNvSpPr txBox="1">
            <a:spLocks noGrp="1"/>
          </p:cNvSpPr>
          <p:nvPr>
            <p:ph type="subTitle" idx="9"/>
          </p:nvPr>
        </p:nvSpPr>
        <p:spPr>
          <a:xfrm>
            <a:off x="2029328" y="1854029"/>
            <a:ext cx="25329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Disadvantages</a:t>
            </a:r>
            <a:endParaRPr dirty="0"/>
          </a:p>
        </p:txBody>
      </p:sp>
      <p:sp>
        <p:nvSpPr>
          <p:cNvPr id="423" name="Google Shape;423;p36">
            <a:extLst>
              <a:ext uri="{FF2B5EF4-FFF2-40B4-BE49-F238E27FC236}">
                <a16:creationId xmlns:a16="http://schemas.microsoft.com/office/drawing/2014/main" id="{F4781D0E-7306-54B0-9D9E-4F5CC6201F8D}"/>
              </a:ext>
            </a:extLst>
          </p:cNvPr>
          <p:cNvSpPr txBox="1">
            <a:spLocks noGrp="1"/>
          </p:cNvSpPr>
          <p:nvPr>
            <p:ph type="subTitle" idx="13"/>
          </p:nvPr>
        </p:nvSpPr>
        <p:spPr>
          <a:xfrm>
            <a:off x="5818697" y="1854029"/>
            <a:ext cx="25329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424" name="Google Shape;424;p36">
            <a:extLst>
              <a:ext uri="{FF2B5EF4-FFF2-40B4-BE49-F238E27FC236}">
                <a16:creationId xmlns:a16="http://schemas.microsoft.com/office/drawing/2014/main" id="{DCE1B123-3B7A-75B1-D7D0-A750F940A6A9}"/>
              </a:ext>
            </a:extLst>
          </p:cNvPr>
          <p:cNvSpPr txBox="1">
            <a:spLocks noGrp="1"/>
          </p:cNvSpPr>
          <p:nvPr>
            <p:ph type="subTitle" idx="14"/>
          </p:nvPr>
        </p:nvSpPr>
        <p:spPr>
          <a:xfrm>
            <a:off x="1862999" y="3000377"/>
            <a:ext cx="2834761"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Flow Chart</a:t>
            </a:r>
            <a:endParaRPr dirty="0"/>
          </a:p>
        </p:txBody>
      </p:sp>
      <p:sp>
        <p:nvSpPr>
          <p:cNvPr id="425" name="Google Shape;425;p36">
            <a:extLst>
              <a:ext uri="{FF2B5EF4-FFF2-40B4-BE49-F238E27FC236}">
                <a16:creationId xmlns:a16="http://schemas.microsoft.com/office/drawing/2014/main" id="{6FA6416F-2F36-D017-E112-CDD2831D07D3}"/>
              </a:ext>
            </a:extLst>
          </p:cNvPr>
          <p:cNvSpPr txBox="1">
            <a:spLocks noGrp="1"/>
          </p:cNvSpPr>
          <p:nvPr>
            <p:ph type="subTitle" idx="15"/>
          </p:nvPr>
        </p:nvSpPr>
        <p:spPr>
          <a:xfrm>
            <a:off x="5744516" y="3028398"/>
            <a:ext cx="2260346" cy="10703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Results &amp; Future Scope</a:t>
            </a:r>
            <a:endParaRPr lang="en-IN" dirty="0"/>
          </a:p>
        </p:txBody>
      </p:sp>
      <p:grpSp>
        <p:nvGrpSpPr>
          <p:cNvPr id="426" name="Google Shape;426;p36">
            <a:extLst>
              <a:ext uri="{FF2B5EF4-FFF2-40B4-BE49-F238E27FC236}">
                <a16:creationId xmlns:a16="http://schemas.microsoft.com/office/drawing/2014/main" id="{309A10E9-67BB-48DA-7697-4B528DFA8F33}"/>
              </a:ext>
            </a:extLst>
          </p:cNvPr>
          <p:cNvGrpSpPr/>
          <p:nvPr/>
        </p:nvGrpSpPr>
        <p:grpSpPr>
          <a:xfrm>
            <a:off x="7202348" y="1094816"/>
            <a:ext cx="258628" cy="258711"/>
            <a:chOff x="4370700" y="733563"/>
            <a:chExt cx="546550" cy="546727"/>
          </a:xfrm>
        </p:grpSpPr>
        <p:sp>
          <p:nvSpPr>
            <p:cNvPr id="427" name="Google Shape;427;p36">
              <a:extLst>
                <a:ext uri="{FF2B5EF4-FFF2-40B4-BE49-F238E27FC236}">
                  <a16:creationId xmlns:a16="http://schemas.microsoft.com/office/drawing/2014/main" id="{6E087EBB-4C0B-66D1-D5CF-FCF8F8FB0B0B}"/>
                </a:ext>
              </a:extLst>
            </p:cNvPr>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a:extLst>
                <a:ext uri="{FF2B5EF4-FFF2-40B4-BE49-F238E27FC236}">
                  <a16:creationId xmlns:a16="http://schemas.microsoft.com/office/drawing/2014/main" id="{5036C1E0-69A1-9E9B-3AD6-C733662C5C57}"/>
                </a:ext>
              </a:extLst>
            </p:cNvPr>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a:extLst>
                <a:ext uri="{FF2B5EF4-FFF2-40B4-BE49-F238E27FC236}">
                  <a16:creationId xmlns:a16="http://schemas.microsoft.com/office/drawing/2014/main" id="{C7E637BB-5CE8-068F-0BB0-8CBE4BE39AE7}"/>
                </a:ext>
              </a:extLst>
            </p:cNvPr>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a:extLst>
                <a:ext uri="{FF2B5EF4-FFF2-40B4-BE49-F238E27FC236}">
                  <a16:creationId xmlns:a16="http://schemas.microsoft.com/office/drawing/2014/main" id="{61AB7B33-441A-031D-E305-C79A1AD81441}"/>
                </a:ext>
              </a:extLst>
            </p:cNvPr>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a:extLst>
                <a:ext uri="{FF2B5EF4-FFF2-40B4-BE49-F238E27FC236}">
                  <a16:creationId xmlns:a16="http://schemas.microsoft.com/office/drawing/2014/main" id="{0370442B-3085-E5D6-5E61-57BD796C466A}"/>
                </a:ext>
              </a:extLst>
            </p:cNvPr>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a:extLst>
                <a:ext uri="{FF2B5EF4-FFF2-40B4-BE49-F238E27FC236}">
                  <a16:creationId xmlns:a16="http://schemas.microsoft.com/office/drawing/2014/main" id="{9804D0BD-0AE0-76CB-97BE-F3EF41FCFDC3}"/>
                </a:ext>
              </a:extLst>
            </p:cNvPr>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36">
            <a:extLst>
              <a:ext uri="{FF2B5EF4-FFF2-40B4-BE49-F238E27FC236}">
                <a16:creationId xmlns:a16="http://schemas.microsoft.com/office/drawing/2014/main" id="{D7B24A96-5F3C-D960-DE7F-3290C7B9A793}"/>
              </a:ext>
            </a:extLst>
          </p:cNvPr>
          <p:cNvGrpSpPr/>
          <p:nvPr/>
        </p:nvGrpSpPr>
        <p:grpSpPr>
          <a:xfrm>
            <a:off x="1710598" y="4608741"/>
            <a:ext cx="258628" cy="258711"/>
            <a:chOff x="4370700" y="733563"/>
            <a:chExt cx="546550" cy="546727"/>
          </a:xfrm>
        </p:grpSpPr>
        <p:sp>
          <p:nvSpPr>
            <p:cNvPr id="434" name="Google Shape;434;p36">
              <a:extLst>
                <a:ext uri="{FF2B5EF4-FFF2-40B4-BE49-F238E27FC236}">
                  <a16:creationId xmlns:a16="http://schemas.microsoft.com/office/drawing/2014/main" id="{A16129C4-F75E-BCC1-E2AC-65305C0E7EE4}"/>
                </a:ext>
              </a:extLst>
            </p:cNvPr>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a:extLst>
                <a:ext uri="{FF2B5EF4-FFF2-40B4-BE49-F238E27FC236}">
                  <a16:creationId xmlns:a16="http://schemas.microsoft.com/office/drawing/2014/main" id="{F2053428-3E11-3061-6C15-0907D1FC3570}"/>
                </a:ext>
              </a:extLst>
            </p:cNvPr>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a:extLst>
                <a:ext uri="{FF2B5EF4-FFF2-40B4-BE49-F238E27FC236}">
                  <a16:creationId xmlns:a16="http://schemas.microsoft.com/office/drawing/2014/main" id="{48FA6EDE-FED5-A0C9-1036-F63033FB0579}"/>
                </a:ext>
              </a:extLst>
            </p:cNvPr>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a:extLst>
                <a:ext uri="{FF2B5EF4-FFF2-40B4-BE49-F238E27FC236}">
                  <a16:creationId xmlns:a16="http://schemas.microsoft.com/office/drawing/2014/main" id="{BDF9F73A-40BC-0574-A0B7-43DD237BCAD8}"/>
                </a:ext>
              </a:extLst>
            </p:cNvPr>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a:extLst>
                <a:ext uri="{FF2B5EF4-FFF2-40B4-BE49-F238E27FC236}">
                  <a16:creationId xmlns:a16="http://schemas.microsoft.com/office/drawing/2014/main" id="{688A4F12-C871-D554-799E-1A41EB3D21FA}"/>
                </a:ext>
              </a:extLst>
            </p:cNvPr>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a:extLst>
                <a:ext uri="{FF2B5EF4-FFF2-40B4-BE49-F238E27FC236}">
                  <a16:creationId xmlns:a16="http://schemas.microsoft.com/office/drawing/2014/main" id="{C1BE1669-567E-3D40-43DA-AA661326E8B6}"/>
                </a:ext>
              </a:extLst>
            </p:cNvPr>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6">
            <a:extLst>
              <a:ext uri="{FF2B5EF4-FFF2-40B4-BE49-F238E27FC236}">
                <a16:creationId xmlns:a16="http://schemas.microsoft.com/office/drawing/2014/main" id="{7E17BB5D-A07F-6329-E20B-427B8976021B}"/>
              </a:ext>
            </a:extLst>
          </p:cNvPr>
          <p:cNvGrpSpPr/>
          <p:nvPr/>
        </p:nvGrpSpPr>
        <p:grpSpPr>
          <a:xfrm>
            <a:off x="998999" y="4239533"/>
            <a:ext cx="475608" cy="475817"/>
            <a:chOff x="4370700" y="733563"/>
            <a:chExt cx="546550" cy="546727"/>
          </a:xfrm>
        </p:grpSpPr>
        <p:sp>
          <p:nvSpPr>
            <p:cNvPr id="441" name="Google Shape;441;p36">
              <a:extLst>
                <a:ext uri="{FF2B5EF4-FFF2-40B4-BE49-F238E27FC236}">
                  <a16:creationId xmlns:a16="http://schemas.microsoft.com/office/drawing/2014/main" id="{02E4FD03-5518-E9EE-B4ED-EDEFECF51940}"/>
                </a:ext>
              </a:extLst>
            </p:cNvPr>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a:extLst>
                <a:ext uri="{FF2B5EF4-FFF2-40B4-BE49-F238E27FC236}">
                  <a16:creationId xmlns:a16="http://schemas.microsoft.com/office/drawing/2014/main" id="{8B2BEC83-FD09-B9AE-124A-317ED5A61706}"/>
                </a:ext>
              </a:extLst>
            </p:cNvPr>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a:extLst>
                <a:ext uri="{FF2B5EF4-FFF2-40B4-BE49-F238E27FC236}">
                  <a16:creationId xmlns:a16="http://schemas.microsoft.com/office/drawing/2014/main" id="{2BA286A5-7688-BD67-E53A-47E7F599D874}"/>
                </a:ext>
              </a:extLst>
            </p:cNvPr>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a:extLst>
                <a:ext uri="{FF2B5EF4-FFF2-40B4-BE49-F238E27FC236}">
                  <a16:creationId xmlns:a16="http://schemas.microsoft.com/office/drawing/2014/main" id="{5D3A7479-3B95-F11A-AB21-60D882404ADA}"/>
                </a:ext>
              </a:extLst>
            </p:cNvPr>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a:extLst>
                <a:ext uri="{FF2B5EF4-FFF2-40B4-BE49-F238E27FC236}">
                  <a16:creationId xmlns:a16="http://schemas.microsoft.com/office/drawing/2014/main" id="{61F78B5B-C683-949F-4B54-79C46C522B43}"/>
                </a:ext>
              </a:extLst>
            </p:cNvPr>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a:extLst>
                <a:ext uri="{FF2B5EF4-FFF2-40B4-BE49-F238E27FC236}">
                  <a16:creationId xmlns:a16="http://schemas.microsoft.com/office/drawing/2014/main" id="{CE857B7E-7247-5611-D997-6B05285FC1D3}"/>
                </a:ext>
              </a:extLst>
            </p:cNvPr>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882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1"/>
                </a:solidFill>
              </a:rPr>
              <a:t>Introduction </a:t>
            </a:r>
            <a:endParaRPr dirty="0">
              <a:solidFill>
                <a:schemeClr val="accent1"/>
              </a:solidFill>
            </a:endParaRPr>
          </a:p>
        </p:txBody>
      </p:sp>
      <p:sp>
        <p:nvSpPr>
          <p:cNvPr id="3" name="TextBox 2">
            <a:extLst>
              <a:ext uri="{FF2B5EF4-FFF2-40B4-BE49-F238E27FC236}">
                <a16:creationId xmlns:a16="http://schemas.microsoft.com/office/drawing/2014/main" id="{C87AAB13-D310-F9FF-DECA-769ABB4B1EA0}"/>
              </a:ext>
            </a:extLst>
          </p:cNvPr>
          <p:cNvSpPr txBox="1"/>
          <p:nvPr/>
        </p:nvSpPr>
        <p:spPr>
          <a:xfrm>
            <a:off x="518832" y="1950720"/>
            <a:ext cx="7503504" cy="954107"/>
          </a:xfrm>
          <a:prstGeom prst="rect">
            <a:avLst/>
          </a:prstGeom>
          <a:noFill/>
        </p:spPr>
        <p:txBody>
          <a:bodyPr wrap="square" rtlCol="0">
            <a:spAutoFit/>
          </a:bodyPr>
          <a:lstStyle/>
          <a:p>
            <a:r>
              <a:rPr lang="en-US" b="0" i="0" dirty="0">
                <a:solidFill>
                  <a:schemeClr val="tx1">
                    <a:lumMod val="50000"/>
                  </a:schemeClr>
                </a:solidFill>
                <a:effectLst/>
                <a:latin typeface="Quicksand" panose="020B0604020202020204" charset="0"/>
              </a:rPr>
              <a:t>This project is about creating a smart street lighting system. It turns on the lights automatically when someone passes by and turns them off when no one is around. The brightness of each light can also be changed by the user. This helps save electricity and makes the system more flexible</a:t>
            </a:r>
            <a:r>
              <a:rPr lang="en-US" dirty="0">
                <a:solidFill>
                  <a:schemeClr val="bg1">
                    <a:lumMod val="10000"/>
                  </a:schemeClr>
                </a:solidFill>
                <a:latin typeface="Quicksand" panose="020B0604020202020204" charset="0"/>
              </a:rPr>
              <a:t>.</a:t>
            </a:r>
            <a:endParaRPr lang="en-IN" dirty="0">
              <a:solidFill>
                <a:schemeClr val="bg1">
                  <a:lumMod val="10000"/>
                </a:schemeClr>
              </a:solidFill>
              <a:latin typeface="Quicksand"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pSp>
        <p:nvGrpSpPr>
          <p:cNvPr id="451" name="Google Shape;451;p37"/>
          <p:cNvGrpSpPr/>
          <p:nvPr/>
        </p:nvGrpSpPr>
        <p:grpSpPr>
          <a:xfrm>
            <a:off x="1271249" y="1809001"/>
            <a:ext cx="1298465" cy="1933302"/>
            <a:chOff x="1239163" y="2159460"/>
            <a:chExt cx="1636830" cy="1811018"/>
          </a:xfrm>
        </p:grpSpPr>
        <p:sp>
          <p:nvSpPr>
            <p:cNvPr id="452" name="Google Shape;452;p37"/>
            <p:cNvSpPr/>
            <p:nvPr/>
          </p:nvSpPr>
          <p:spPr>
            <a:xfrm>
              <a:off x="1239163" y="2159460"/>
              <a:ext cx="1636830" cy="1811014"/>
            </a:xfrm>
            <a:custGeom>
              <a:avLst/>
              <a:gdLst/>
              <a:ahLst/>
              <a:cxnLst/>
              <a:rect l="l" t="t" r="r" b="b"/>
              <a:pathLst>
                <a:path w="24705" h="27334" extrusionOk="0">
                  <a:moveTo>
                    <a:pt x="11078" y="1"/>
                  </a:moveTo>
                  <a:lnTo>
                    <a:pt x="11078" y="1"/>
                  </a:lnTo>
                  <a:cubicBezTo>
                    <a:pt x="8612" y="1881"/>
                    <a:pt x="6767" y="4690"/>
                    <a:pt x="6460" y="7774"/>
                  </a:cubicBezTo>
                  <a:cubicBezTo>
                    <a:pt x="6340" y="8965"/>
                    <a:pt x="6447" y="10162"/>
                    <a:pt x="6576" y="11350"/>
                  </a:cubicBezTo>
                  <a:cubicBezTo>
                    <a:pt x="6702" y="12531"/>
                    <a:pt x="6751" y="13961"/>
                    <a:pt x="5777" y="14641"/>
                  </a:cubicBezTo>
                  <a:cubicBezTo>
                    <a:pt x="5489" y="14842"/>
                    <a:pt x="5149" y="14934"/>
                    <a:pt x="4802" y="14934"/>
                  </a:cubicBezTo>
                  <a:cubicBezTo>
                    <a:pt x="4256" y="14934"/>
                    <a:pt x="3696" y="14705"/>
                    <a:pt x="3308" y="14311"/>
                  </a:cubicBezTo>
                  <a:cubicBezTo>
                    <a:pt x="2677" y="13667"/>
                    <a:pt x="2466" y="12693"/>
                    <a:pt x="2589" y="11800"/>
                  </a:cubicBezTo>
                  <a:lnTo>
                    <a:pt x="2589" y="11800"/>
                  </a:lnTo>
                  <a:cubicBezTo>
                    <a:pt x="829" y="13486"/>
                    <a:pt x="1" y="16045"/>
                    <a:pt x="285" y="18466"/>
                  </a:cubicBezTo>
                  <a:cubicBezTo>
                    <a:pt x="900" y="23624"/>
                    <a:pt x="5822" y="26763"/>
                    <a:pt x="10628" y="27255"/>
                  </a:cubicBezTo>
                  <a:lnTo>
                    <a:pt x="10628" y="27258"/>
                  </a:lnTo>
                  <a:cubicBezTo>
                    <a:pt x="11113" y="27307"/>
                    <a:pt x="11602" y="27333"/>
                    <a:pt x="12091" y="27333"/>
                  </a:cubicBezTo>
                  <a:cubicBezTo>
                    <a:pt x="12128" y="27333"/>
                    <a:pt x="12166" y="27333"/>
                    <a:pt x="12203" y="27333"/>
                  </a:cubicBezTo>
                  <a:cubicBezTo>
                    <a:pt x="12542" y="27333"/>
                    <a:pt x="12882" y="27320"/>
                    <a:pt x="13220" y="27294"/>
                  </a:cubicBezTo>
                  <a:cubicBezTo>
                    <a:pt x="17844" y="26951"/>
                    <a:pt x="22834" y="24368"/>
                    <a:pt x="24190" y="19631"/>
                  </a:cubicBezTo>
                  <a:cubicBezTo>
                    <a:pt x="24705" y="17828"/>
                    <a:pt x="24611" y="15854"/>
                    <a:pt x="23922" y="14110"/>
                  </a:cubicBezTo>
                  <a:cubicBezTo>
                    <a:pt x="23766" y="13715"/>
                    <a:pt x="23566" y="13311"/>
                    <a:pt x="23203" y="13084"/>
                  </a:cubicBezTo>
                  <a:lnTo>
                    <a:pt x="23203" y="13084"/>
                  </a:lnTo>
                  <a:cubicBezTo>
                    <a:pt x="23452" y="13841"/>
                    <a:pt x="23443" y="14706"/>
                    <a:pt x="23045" y="15392"/>
                  </a:cubicBezTo>
                  <a:cubicBezTo>
                    <a:pt x="22703" y="15976"/>
                    <a:pt x="22047" y="16388"/>
                    <a:pt x="21382" y="16388"/>
                  </a:cubicBezTo>
                  <a:cubicBezTo>
                    <a:pt x="21266" y="16388"/>
                    <a:pt x="21150" y="16376"/>
                    <a:pt x="21035" y="16349"/>
                  </a:cubicBezTo>
                  <a:cubicBezTo>
                    <a:pt x="20116" y="16139"/>
                    <a:pt x="19559" y="15162"/>
                    <a:pt x="19466" y="14227"/>
                  </a:cubicBezTo>
                  <a:cubicBezTo>
                    <a:pt x="19369" y="13291"/>
                    <a:pt x="19624" y="12359"/>
                    <a:pt x="19750" y="11427"/>
                  </a:cubicBezTo>
                  <a:cubicBezTo>
                    <a:pt x="20320" y="7246"/>
                    <a:pt x="18074" y="2826"/>
                    <a:pt x="14366" y="813"/>
                  </a:cubicBezTo>
                  <a:lnTo>
                    <a:pt x="14366" y="813"/>
                  </a:lnTo>
                  <a:cubicBezTo>
                    <a:pt x="14806" y="1713"/>
                    <a:pt x="15204" y="2690"/>
                    <a:pt x="15094" y="3687"/>
                  </a:cubicBezTo>
                  <a:cubicBezTo>
                    <a:pt x="14984" y="4680"/>
                    <a:pt x="14200" y="5667"/>
                    <a:pt x="13201" y="5667"/>
                  </a:cubicBezTo>
                  <a:cubicBezTo>
                    <a:pt x="13198" y="5667"/>
                    <a:pt x="13196" y="5667"/>
                    <a:pt x="13194" y="5667"/>
                  </a:cubicBezTo>
                  <a:cubicBezTo>
                    <a:pt x="12407" y="5667"/>
                    <a:pt x="11733" y="5080"/>
                    <a:pt x="11314" y="4412"/>
                  </a:cubicBezTo>
                  <a:cubicBezTo>
                    <a:pt x="10498" y="3111"/>
                    <a:pt x="10405" y="1386"/>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1387510" y="2653924"/>
              <a:ext cx="1280312" cy="1316553"/>
            </a:xfrm>
            <a:custGeom>
              <a:avLst/>
              <a:gdLst/>
              <a:ahLst/>
              <a:cxnLst/>
              <a:rect l="l" t="t" r="r" b="b"/>
              <a:pathLst>
                <a:path w="19324" h="19871" extrusionOk="0">
                  <a:moveTo>
                    <a:pt x="10256" y="0"/>
                  </a:moveTo>
                  <a:cubicBezTo>
                    <a:pt x="10690" y="858"/>
                    <a:pt x="10949" y="1803"/>
                    <a:pt x="11017" y="2761"/>
                  </a:cubicBezTo>
                  <a:cubicBezTo>
                    <a:pt x="11072" y="3505"/>
                    <a:pt x="10962" y="4349"/>
                    <a:pt x="10369" y="4806"/>
                  </a:cubicBezTo>
                  <a:cubicBezTo>
                    <a:pt x="10126" y="4993"/>
                    <a:pt x="9826" y="5082"/>
                    <a:pt x="9521" y="5082"/>
                  </a:cubicBezTo>
                  <a:cubicBezTo>
                    <a:pt x="9112" y="5082"/>
                    <a:pt x="8695" y="4922"/>
                    <a:pt x="8402" y="4631"/>
                  </a:cubicBezTo>
                  <a:cubicBezTo>
                    <a:pt x="7894" y="4126"/>
                    <a:pt x="7761" y="3307"/>
                    <a:pt x="7997" y="2628"/>
                  </a:cubicBezTo>
                  <a:lnTo>
                    <a:pt x="7997" y="2628"/>
                  </a:lnTo>
                  <a:cubicBezTo>
                    <a:pt x="7094" y="3375"/>
                    <a:pt x="6709" y="4592"/>
                    <a:pt x="6619" y="5764"/>
                  </a:cubicBezTo>
                  <a:cubicBezTo>
                    <a:pt x="6528" y="6932"/>
                    <a:pt x="6683" y="8107"/>
                    <a:pt x="6651" y="9281"/>
                  </a:cubicBezTo>
                  <a:cubicBezTo>
                    <a:pt x="6615" y="10453"/>
                    <a:pt x="6357" y="11682"/>
                    <a:pt x="5573" y="12553"/>
                  </a:cubicBezTo>
                  <a:cubicBezTo>
                    <a:pt x="5033" y="13150"/>
                    <a:pt x="4236" y="13531"/>
                    <a:pt x="3441" y="13531"/>
                  </a:cubicBezTo>
                  <a:cubicBezTo>
                    <a:pt x="3241" y="13531"/>
                    <a:pt x="3041" y="13506"/>
                    <a:pt x="2845" y="13456"/>
                  </a:cubicBezTo>
                  <a:cubicBezTo>
                    <a:pt x="1868" y="13203"/>
                    <a:pt x="1095" y="12226"/>
                    <a:pt x="1192" y="11226"/>
                  </a:cubicBezTo>
                  <a:lnTo>
                    <a:pt x="1192" y="11226"/>
                  </a:lnTo>
                  <a:cubicBezTo>
                    <a:pt x="324" y="12336"/>
                    <a:pt x="1" y="13828"/>
                    <a:pt x="214" y="15219"/>
                  </a:cubicBezTo>
                  <a:cubicBezTo>
                    <a:pt x="253" y="15482"/>
                    <a:pt x="315" y="15740"/>
                    <a:pt x="389" y="15993"/>
                  </a:cubicBezTo>
                  <a:cubicBezTo>
                    <a:pt x="2405" y="18171"/>
                    <a:pt x="5418" y="19488"/>
                    <a:pt x="8389" y="19792"/>
                  </a:cubicBezTo>
                  <a:cubicBezTo>
                    <a:pt x="8874" y="19844"/>
                    <a:pt x="9363" y="19870"/>
                    <a:pt x="9852" y="19870"/>
                  </a:cubicBezTo>
                  <a:cubicBezTo>
                    <a:pt x="9884" y="19870"/>
                    <a:pt x="9915" y="19870"/>
                    <a:pt x="9948" y="19870"/>
                  </a:cubicBezTo>
                  <a:cubicBezTo>
                    <a:pt x="10291" y="19870"/>
                    <a:pt x="10638" y="19855"/>
                    <a:pt x="10981" y="19831"/>
                  </a:cubicBezTo>
                  <a:cubicBezTo>
                    <a:pt x="13457" y="19646"/>
                    <a:pt x="16036" y="18811"/>
                    <a:pt x="18107" y="17358"/>
                  </a:cubicBezTo>
                  <a:lnTo>
                    <a:pt x="18107" y="17355"/>
                  </a:lnTo>
                  <a:cubicBezTo>
                    <a:pt x="18178" y="17268"/>
                    <a:pt x="18252" y="17177"/>
                    <a:pt x="18317" y="17083"/>
                  </a:cubicBezTo>
                  <a:cubicBezTo>
                    <a:pt x="19068" y="15967"/>
                    <a:pt x="19324" y="14436"/>
                    <a:pt x="18744" y="13190"/>
                  </a:cubicBezTo>
                  <a:cubicBezTo>
                    <a:pt x="18227" y="12071"/>
                    <a:pt x="17032" y="11534"/>
                    <a:pt x="16272" y="10614"/>
                  </a:cubicBezTo>
                  <a:cubicBezTo>
                    <a:pt x="14534" y="8521"/>
                    <a:pt x="15091" y="5582"/>
                    <a:pt x="13534" y="3372"/>
                  </a:cubicBezTo>
                  <a:cubicBezTo>
                    <a:pt x="12628" y="2084"/>
                    <a:pt x="11518" y="942"/>
                    <a:pt x="10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txBox="1">
            <a:spLocks noGrp="1"/>
          </p:cNvSpPr>
          <p:nvPr>
            <p:ph type="title"/>
          </p:nvPr>
        </p:nvSpPr>
        <p:spPr>
          <a:xfrm>
            <a:off x="3275050" y="383547"/>
            <a:ext cx="4985400" cy="10874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solidFill>
                  <a:schemeClr val="accent1"/>
                </a:solidFill>
              </a:rPr>
              <a:t>Objective</a:t>
            </a:r>
            <a:r>
              <a:rPr lang="en-US" dirty="0">
                <a:solidFill>
                  <a:schemeClr val="accent1"/>
                </a:solidFill>
              </a:rPr>
              <a:t> </a:t>
            </a:r>
            <a:endParaRPr dirty="0">
              <a:solidFill>
                <a:schemeClr val="accent1"/>
              </a:solidFill>
            </a:endParaRPr>
          </a:p>
        </p:txBody>
      </p:sp>
      <p:grpSp>
        <p:nvGrpSpPr>
          <p:cNvPr id="456" name="Google Shape;456;p37"/>
          <p:cNvGrpSpPr/>
          <p:nvPr/>
        </p:nvGrpSpPr>
        <p:grpSpPr>
          <a:xfrm>
            <a:off x="8172148" y="1431716"/>
            <a:ext cx="258628" cy="258711"/>
            <a:chOff x="4370700" y="733563"/>
            <a:chExt cx="546550" cy="546727"/>
          </a:xfrm>
        </p:grpSpPr>
        <p:sp>
          <p:nvSpPr>
            <p:cNvPr id="457" name="Google Shape;457;p37"/>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7"/>
          <p:cNvGrpSpPr/>
          <p:nvPr/>
        </p:nvGrpSpPr>
        <p:grpSpPr>
          <a:xfrm>
            <a:off x="2819348" y="1978053"/>
            <a:ext cx="258628" cy="258711"/>
            <a:chOff x="4370700" y="733563"/>
            <a:chExt cx="546550" cy="546727"/>
          </a:xfrm>
        </p:grpSpPr>
        <p:sp>
          <p:nvSpPr>
            <p:cNvPr id="464" name="Google Shape;464;p37"/>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37"/>
          <p:cNvGrpSpPr/>
          <p:nvPr/>
        </p:nvGrpSpPr>
        <p:grpSpPr>
          <a:xfrm>
            <a:off x="928298" y="2205003"/>
            <a:ext cx="258628" cy="258711"/>
            <a:chOff x="4370700" y="733563"/>
            <a:chExt cx="546550" cy="546727"/>
          </a:xfrm>
        </p:grpSpPr>
        <p:sp>
          <p:nvSpPr>
            <p:cNvPr id="471" name="Google Shape;471;p37"/>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37"/>
          <p:cNvGrpSpPr/>
          <p:nvPr/>
        </p:nvGrpSpPr>
        <p:grpSpPr>
          <a:xfrm>
            <a:off x="1475249" y="1323171"/>
            <a:ext cx="475608" cy="475817"/>
            <a:chOff x="4370700" y="733563"/>
            <a:chExt cx="546550" cy="546727"/>
          </a:xfrm>
        </p:grpSpPr>
        <p:sp>
          <p:nvSpPr>
            <p:cNvPr id="478" name="Google Shape;478;p37"/>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EAD53CAA-E9EA-08F1-6800-8481A52553A8}"/>
              </a:ext>
            </a:extLst>
          </p:cNvPr>
          <p:cNvSpPr>
            <a:spLocks noGrp="1"/>
          </p:cNvSpPr>
          <p:nvPr>
            <p:ph type="subTitle" idx="1"/>
          </p:nvPr>
        </p:nvSpPr>
        <p:spPr>
          <a:xfrm>
            <a:off x="3395116" y="1540052"/>
            <a:ext cx="5035734" cy="2836875"/>
          </a:xfrm>
        </p:spPr>
        <p:txBody>
          <a:bodyPr/>
          <a:lstStyle/>
          <a:p>
            <a:pPr algn="l">
              <a:spcAft>
                <a:spcPts val="1125"/>
              </a:spcAft>
              <a:buFont typeface="Arial" panose="020B0604020202020204" pitchFamily="34" charset="0"/>
              <a:buChar char="•"/>
            </a:pPr>
            <a:r>
              <a:rPr lang="en-US" b="0" i="0" dirty="0">
                <a:solidFill>
                  <a:schemeClr val="bg1">
                    <a:lumMod val="10000"/>
                  </a:schemeClr>
                </a:solidFill>
                <a:effectLst/>
                <a:latin typeface="Quicksand" panose="020B0604020202020204" charset="0"/>
              </a:rPr>
              <a:t>To Automatically control street lights based on movement and light levels.</a:t>
            </a:r>
          </a:p>
          <a:p>
            <a:pPr algn="l">
              <a:spcAft>
                <a:spcPts val="1125"/>
              </a:spcAft>
              <a:buFont typeface="Arial" panose="020B0604020202020204" pitchFamily="34" charset="0"/>
              <a:buChar char="•"/>
            </a:pPr>
            <a:r>
              <a:rPr lang="en-US" b="0" i="0" dirty="0">
                <a:solidFill>
                  <a:schemeClr val="bg1">
                    <a:lumMod val="10000"/>
                  </a:schemeClr>
                </a:solidFill>
                <a:effectLst/>
                <a:latin typeface="Quicksand" panose="020B0604020202020204" charset="0"/>
              </a:rPr>
              <a:t>To Allow users to set the brightness of each light.</a:t>
            </a:r>
          </a:p>
          <a:p>
            <a:pPr algn="l">
              <a:spcAft>
                <a:spcPts val="1125"/>
              </a:spcAft>
              <a:buFont typeface="Arial" panose="020B0604020202020204" pitchFamily="34" charset="0"/>
              <a:buChar char="•"/>
            </a:pPr>
            <a:r>
              <a:rPr lang="en-US" b="0" i="0" dirty="0">
                <a:solidFill>
                  <a:schemeClr val="bg1">
                    <a:lumMod val="10000"/>
                  </a:schemeClr>
                </a:solidFill>
                <a:effectLst/>
                <a:latin typeface="Quicksand" panose="020B0604020202020204" charset="0"/>
              </a:rPr>
              <a:t>To Save electricity by turning off lights when not needed.</a:t>
            </a:r>
          </a:p>
          <a:p>
            <a:pPr algn="l">
              <a:spcAft>
                <a:spcPts val="1125"/>
              </a:spcAft>
              <a:buFont typeface="Arial" panose="020B0604020202020204" pitchFamily="34" charset="0"/>
              <a:buChar char="•"/>
            </a:pPr>
            <a:r>
              <a:rPr lang="en-US" b="0" i="0" dirty="0">
                <a:solidFill>
                  <a:schemeClr val="bg1">
                    <a:lumMod val="10000"/>
                  </a:schemeClr>
                </a:solidFill>
                <a:effectLst/>
                <a:latin typeface="Quicksand" panose="020B0604020202020204" charset="0"/>
              </a:rPr>
              <a:t>To Create a smart and energy-efficient lighting system.</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188D94A7-4C71-3432-3A60-ACAFE774FE8F}"/>
            </a:ext>
          </a:extLst>
        </p:cNvPr>
        <p:cNvGrpSpPr/>
        <p:nvPr/>
      </p:nvGrpSpPr>
      <p:grpSpPr>
        <a:xfrm>
          <a:off x="0" y="0"/>
          <a:ext cx="0" cy="0"/>
          <a:chOff x="0" y="0"/>
          <a:chExt cx="0" cy="0"/>
        </a:xfrm>
      </p:grpSpPr>
      <p:grpSp>
        <p:nvGrpSpPr>
          <p:cNvPr id="509" name="Google Shape;509;p38">
            <a:extLst>
              <a:ext uri="{FF2B5EF4-FFF2-40B4-BE49-F238E27FC236}">
                <a16:creationId xmlns:a16="http://schemas.microsoft.com/office/drawing/2014/main" id="{38604501-5227-9B02-44F5-EB16D5B97829}"/>
              </a:ext>
            </a:extLst>
          </p:cNvPr>
          <p:cNvGrpSpPr/>
          <p:nvPr/>
        </p:nvGrpSpPr>
        <p:grpSpPr>
          <a:xfrm>
            <a:off x="5212398" y="668866"/>
            <a:ext cx="258628" cy="258711"/>
            <a:chOff x="4370700" y="733563"/>
            <a:chExt cx="546550" cy="546727"/>
          </a:xfrm>
        </p:grpSpPr>
        <p:sp>
          <p:nvSpPr>
            <p:cNvPr id="510" name="Google Shape;510;p38">
              <a:extLst>
                <a:ext uri="{FF2B5EF4-FFF2-40B4-BE49-F238E27FC236}">
                  <a16:creationId xmlns:a16="http://schemas.microsoft.com/office/drawing/2014/main" id="{E235A8EA-5933-4563-8338-C37EDC1CFC2E}"/>
                </a:ext>
              </a:extLst>
            </p:cNvPr>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a:extLst>
                <a:ext uri="{FF2B5EF4-FFF2-40B4-BE49-F238E27FC236}">
                  <a16:creationId xmlns:a16="http://schemas.microsoft.com/office/drawing/2014/main" id="{4748230C-21E8-752D-7ECB-1A7E46A8A739}"/>
                </a:ext>
              </a:extLst>
            </p:cNvPr>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a:extLst>
                <a:ext uri="{FF2B5EF4-FFF2-40B4-BE49-F238E27FC236}">
                  <a16:creationId xmlns:a16="http://schemas.microsoft.com/office/drawing/2014/main" id="{AC8791C4-BF90-5851-A173-D57251604523}"/>
                </a:ext>
              </a:extLst>
            </p:cNvPr>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a:extLst>
                <a:ext uri="{FF2B5EF4-FFF2-40B4-BE49-F238E27FC236}">
                  <a16:creationId xmlns:a16="http://schemas.microsoft.com/office/drawing/2014/main" id="{9EAF4762-7DC9-E24B-8601-ED3351A33553}"/>
                </a:ext>
              </a:extLst>
            </p:cNvPr>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a:extLst>
                <a:ext uri="{FF2B5EF4-FFF2-40B4-BE49-F238E27FC236}">
                  <a16:creationId xmlns:a16="http://schemas.microsoft.com/office/drawing/2014/main" id="{4B74F3F2-7FD4-A708-A523-D6F735EB33C8}"/>
                </a:ext>
              </a:extLst>
            </p:cNvPr>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a:extLst>
                <a:ext uri="{FF2B5EF4-FFF2-40B4-BE49-F238E27FC236}">
                  <a16:creationId xmlns:a16="http://schemas.microsoft.com/office/drawing/2014/main" id="{66FA2824-5F82-A099-C2B1-6F13A694A161}"/>
                </a:ext>
              </a:extLst>
            </p:cNvPr>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38">
            <a:extLst>
              <a:ext uri="{FF2B5EF4-FFF2-40B4-BE49-F238E27FC236}">
                <a16:creationId xmlns:a16="http://schemas.microsoft.com/office/drawing/2014/main" id="{B4624D35-C423-6FF0-EBCD-E92C5904B2E8}"/>
              </a:ext>
            </a:extLst>
          </p:cNvPr>
          <p:cNvGrpSpPr/>
          <p:nvPr/>
        </p:nvGrpSpPr>
        <p:grpSpPr>
          <a:xfrm>
            <a:off x="8137873" y="3452653"/>
            <a:ext cx="258628" cy="258711"/>
            <a:chOff x="4370700" y="733563"/>
            <a:chExt cx="546550" cy="546727"/>
          </a:xfrm>
        </p:grpSpPr>
        <p:sp>
          <p:nvSpPr>
            <p:cNvPr id="517" name="Google Shape;517;p38">
              <a:extLst>
                <a:ext uri="{FF2B5EF4-FFF2-40B4-BE49-F238E27FC236}">
                  <a16:creationId xmlns:a16="http://schemas.microsoft.com/office/drawing/2014/main" id="{FA2F889F-70F8-A69C-0C2B-0993A374A3FF}"/>
                </a:ext>
              </a:extLst>
            </p:cNvPr>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a:extLst>
                <a:ext uri="{FF2B5EF4-FFF2-40B4-BE49-F238E27FC236}">
                  <a16:creationId xmlns:a16="http://schemas.microsoft.com/office/drawing/2014/main" id="{00149DAC-2344-8483-292A-D63595CEC274}"/>
                </a:ext>
              </a:extLst>
            </p:cNvPr>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a:extLst>
                <a:ext uri="{FF2B5EF4-FFF2-40B4-BE49-F238E27FC236}">
                  <a16:creationId xmlns:a16="http://schemas.microsoft.com/office/drawing/2014/main" id="{DD065E23-171A-AAD0-9CDD-8E068967BAC5}"/>
                </a:ext>
              </a:extLst>
            </p:cNvPr>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a:extLst>
                <a:ext uri="{FF2B5EF4-FFF2-40B4-BE49-F238E27FC236}">
                  <a16:creationId xmlns:a16="http://schemas.microsoft.com/office/drawing/2014/main" id="{411CB294-11CD-9315-39D3-9EE2F99B054D}"/>
                </a:ext>
              </a:extLst>
            </p:cNvPr>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extLst>
                <a:ext uri="{FF2B5EF4-FFF2-40B4-BE49-F238E27FC236}">
                  <a16:creationId xmlns:a16="http://schemas.microsoft.com/office/drawing/2014/main" id="{0D8273B9-BC30-0FD2-64C2-8A95417327A6}"/>
                </a:ext>
              </a:extLst>
            </p:cNvPr>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extLst>
                <a:ext uri="{FF2B5EF4-FFF2-40B4-BE49-F238E27FC236}">
                  <a16:creationId xmlns:a16="http://schemas.microsoft.com/office/drawing/2014/main" id="{EA9CEFAC-6F10-773F-0E58-6D9D95AA69F0}"/>
                </a:ext>
              </a:extLst>
            </p:cNvPr>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38">
            <a:extLst>
              <a:ext uri="{FF2B5EF4-FFF2-40B4-BE49-F238E27FC236}">
                <a16:creationId xmlns:a16="http://schemas.microsoft.com/office/drawing/2014/main" id="{172CFC85-D356-F67A-6F13-6828220E6170}"/>
              </a:ext>
            </a:extLst>
          </p:cNvPr>
          <p:cNvGrpSpPr/>
          <p:nvPr/>
        </p:nvGrpSpPr>
        <p:grpSpPr>
          <a:xfrm>
            <a:off x="5855798" y="3918203"/>
            <a:ext cx="258628" cy="258711"/>
            <a:chOff x="4370700" y="733563"/>
            <a:chExt cx="546550" cy="546727"/>
          </a:xfrm>
        </p:grpSpPr>
        <p:sp>
          <p:nvSpPr>
            <p:cNvPr id="524" name="Google Shape;524;p38">
              <a:extLst>
                <a:ext uri="{FF2B5EF4-FFF2-40B4-BE49-F238E27FC236}">
                  <a16:creationId xmlns:a16="http://schemas.microsoft.com/office/drawing/2014/main" id="{471491E8-F4C7-1962-C27B-B8928CF14063}"/>
                </a:ext>
              </a:extLst>
            </p:cNvPr>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a:extLst>
                <a:ext uri="{FF2B5EF4-FFF2-40B4-BE49-F238E27FC236}">
                  <a16:creationId xmlns:a16="http://schemas.microsoft.com/office/drawing/2014/main" id="{0D54BDD7-7ED8-94C0-A57E-F42938B85EDA}"/>
                </a:ext>
              </a:extLst>
            </p:cNvPr>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a:extLst>
                <a:ext uri="{FF2B5EF4-FFF2-40B4-BE49-F238E27FC236}">
                  <a16:creationId xmlns:a16="http://schemas.microsoft.com/office/drawing/2014/main" id="{D65BEC69-1321-E3C8-A111-69D4E0F76E32}"/>
                </a:ext>
              </a:extLst>
            </p:cNvPr>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a:extLst>
                <a:ext uri="{FF2B5EF4-FFF2-40B4-BE49-F238E27FC236}">
                  <a16:creationId xmlns:a16="http://schemas.microsoft.com/office/drawing/2014/main" id="{8F05F0B6-21A1-87A3-FC8F-AB93EEFE9BF1}"/>
                </a:ext>
              </a:extLst>
            </p:cNvPr>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a:extLst>
                <a:ext uri="{FF2B5EF4-FFF2-40B4-BE49-F238E27FC236}">
                  <a16:creationId xmlns:a16="http://schemas.microsoft.com/office/drawing/2014/main" id="{E84B87FC-768F-C57A-9A86-AF14C8F4E75C}"/>
                </a:ext>
              </a:extLst>
            </p:cNvPr>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a:extLst>
                <a:ext uri="{FF2B5EF4-FFF2-40B4-BE49-F238E27FC236}">
                  <a16:creationId xmlns:a16="http://schemas.microsoft.com/office/drawing/2014/main" id="{007220E5-1108-5EC2-75D6-81EE67B30D56}"/>
                </a:ext>
              </a:extLst>
            </p:cNvPr>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D91C53E1-A32C-A98F-0303-56BB15097D15}"/>
              </a:ext>
            </a:extLst>
          </p:cNvPr>
          <p:cNvSpPr txBox="1"/>
          <p:nvPr/>
        </p:nvSpPr>
        <p:spPr>
          <a:xfrm>
            <a:off x="250739" y="601751"/>
            <a:ext cx="5052030" cy="646331"/>
          </a:xfrm>
          <a:prstGeom prst="rect">
            <a:avLst/>
          </a:prstGeom>
          <a:noFill/>
        </p:spPr>
        <p:txBody>
          <a:bodyPr wrap="square" rtlCol="0">
            <a:spAutoFit/>
          </a:bodyPr>
          <a:lstStyle/>
          <a:p>
            <a:r>
              <a:rPr lang="en-US" sz="3600" b="1" dirty="0">
                <a:solidFill>
                  <a:schemeClr val="accent1"/>
                </a:solidFill>
                <a:latin typeface="Quicksand" panose="020B0604020202020204" charset="0"/>
              </a:rPr>
              <a:t>Literature Review</a:t>
            </a:r>
            <a:endParaRPr lang="en-IN" sz="3600" b="1" dirty="0">
              <a:solidFill>
                <a:schemeClr val="accent1"/>
              </a:solidFill>
              <a:latin typeface="Quicksand" panose="020B0604020202020204" charset="0"/>
            </a:endParaRPr>
          </a:p>
        </p:txBody>
      </p:sp>
      <p:graphicFrame>
        <p:nvGraphicFramePr>
          <p:cNvPr id="2" name="Table 1">
            <a:extLst>
              <a:ext uri="{FF2B5EF4-FFF2-40B4-BE49-F238E27FC236}">
                <a16:creationId xmlns:a16="http://schemas.microsoft.com/office/drawing/2014/main" id="{1F6BA370-E939-526F-EDC3-8CFC40FC9412}"/>
              </a:ext>
            </a:extLst>
          </p:cNvPr>
          <p:cNvGraphicFramePr>
            <a:graphicFrameLocks noGrp="1"/>
          </p:cNvGraphicFramePr>
          <p:nvPr>
            <p:extLst>
              <p:ext uri="{D42A27DB-BD31-4B8C-83A1-F6EECF244321}">
                <p14:modId xmlns:p14="http://schemas.microsoft.com/office/powerpoint/2010/main" val="812583097"/>
              </p:ext>
            </p:extLst>
          </p:nvPr>
        </p:nvGraphicFramePr>
        <p:xfrm>
          <a:off x="60960" y="1433120"/>
          <a:ext cx="8679140" cy="3496952"/>
        </p:xfrm>
        <a:graphic>
          <a:graphicData uri="http://schemas.openxmlformats.org/drawingml/2006/table">
            <a:tbl>
              <a:tblPr>
                <a:tableStyleId>{3C2FFA5D-87B4-456A-9821-1D502468CF0F}</a:tableStyleId>
              </a:tblPr>
              <a:tblGrid>
                <a:gridCol w="4309042">
                  <a:extLst>
                    <a:ext uri="{9D8B030D-6E8A-4147-A177-3AD203B41FA5}">
                      <a16:colId xmlns:a16="http://schemas.microsoft.com/office/drawing/2014/main" val="3453682833"/>
                    </a:ext>
                  </a:extLst>
                </a:gridCol>
                <a:gridCol w="2185049">
                  <a:extLst>
                    <a:ext uri="{9D8B030D-6E8A-4147-A177-3AD203B41FA5}">
                      <a16:colId xmlns:a16="http://schemas.microsoft.com/office/drawing/2014/main" val="760125396"/>
                    </a:ext>
                  </a:extLst>
                </a:gridCol>
                <a:gridCol w="2185049">
                  <a:extLst>
                    <a:ext uri="{9D8B030D-6E8A-4147-A177-3AD203B41FA5}">
                      <a16:colId xmlns:a16="http://schemas.microsoft.com/office/drawing/2014/main" val="4037525538"/>
                    </a:ext>
                  </a:extLst>
                </a:gridCol>
              </a:tblGrid>
              <a:tr h="318668">
                <a:tc>
                  <a:txBody>
                    <a:bodyPr/>
                    <a:lstStyle/>
                    <a:p>
                      <a:pPr algn="l"/>
                      <a:r>
                        <a:rPr lang="en-IN" sz="1200" dirty="0">
                          <a:effectLst/>
                          <a:latin typeface="Quicksand" panose="020B0604020202020204" charset="0"/>
                        </a:rPr>
                        <a:t>Paper Title</a:t>
                      </a:r>
                    </a:p>
                  </a:txBody>
                  <a:tcPr marL="94219" marR="94219" marT="94219" marB="94219" anchor="ctr"/>
                </a:tc>
                <a:tc>
                  <a:txBody>
                    <a:bodyPr/>
                    <a:lstStyle/>
                    <a:p>
                      <a:pPr algn="l"/>
                      <a:r>
                        <a:rPr lang="en-IN" sz="1200" dirty="0">
                          <a:effectLst/>
                          <a:latin typeface="Quicksand" panose="020B0604020202020204" charset="0"/>
                        </a:rPr>
                        <a:t>Year</a:t>
                      </a:r>
                    </a:p>
                  </a:txBody>
                  <a:tcPr marL="94219" marR="94219" marT="94219" marB="94219" anchor="ctr"/>
                </a:tc>
                <a:tc>
                  <a:txBody>
                    <a:bodyPr/>
                    <a:lstStyle/>
                    <a:p>
                      <a:pPr algn="l"/>
                      <a:r>
                        <a:rPr lang="en-IN" sz="1200" dirty="0">
                          <a:effectLst/>
                          <a:latin typeface="Quicksand" panose="020B0604020202020204" charset="0"/>
                        </a:rPr>
                        <a:t>Methodology</a:t>
                      </a:r>
                    </a:p>
                  </a:txBody>
                  <a:tcPr marL="94219" marR="94219" marT="94219" marB="94219" anchor="ctr"/>
                </a:tc>
                <a:extLst>
                  <a:ext uri="{0D108BD9-81ED-4DB2-BD59-A6C34878D82A}">
                    <a16:rowId xmlns:a16="http://schemas.microsoft.com/office/drawing/2014/main" val="4032875980"/>
                  </a:ext>
                </a:extLst>
              </a:tr>
              <a:tr h="946463">
                <a:tc>
                  <a:txBody>
                    <a:bodyPr/>
                    <a:lstStyle/>
                    <a:p>
                      <a:pPr algn="l"/>
                      <a:r>
                        <a:rPr lang="en-US" sz="1200" dirty="0">
                          <a:effectLst/>
                          <a:latin typeface="Quicksand" panose="020B0604020202020204" charset="0"/>
                        </a:rPr>
                        <a:t>Automatic Street Light Control System using Wireless Sensor Networks</a:t>
                      </a:r>
                    </a:p>
                  </a:txBody>
                  <a:tcPr marL="94219" marR="94219" marT="94219" marB="94219" anchor="ctr"/>
                </a:tc>
                <a:tc>
                  <a:txBody>
                    <a:bodyPr/>
                    <a:lstStyle/>
                    <a:p>
                      <a:pPr algn="l"/>
                      <a:r>
                        <a:rPr lang="en-IN" sz="1200" dirty="0">
                          <a:effectLst/>
                          <a:latin typeface="Quicksand" panose="020B0604020202020204" charset="0"/>
                        </a:rPr>
                        <a:t>2017</a:t>
                      </a:r>
                    </a:p>
                  </a:txBody>
                  <a:tcPr marL="94219" marR="94219" marT="94219" marB="94219" anchor="ctr"/>
                </a:tc>
                <a:tc>
                  <a:txBody>
                    <a:bodyPr/>
                    <a:lstStyle/>
                    <a:p>
                      <a:pPr algn="l"/>
                      <a:r>
                        <a:rPr lang="en-US" sz="1200" dirty="0">
                          <a:effectLst/>
                          <a:latin typeface="Quicksand" panose="020B0604020202020204" charset="0"/>
                        </a:rPr>
                        <a:t>Uses LDR and PIR sensors with microcontroller automation and wireless communication for smart lighting.</a:t>
                      </a:r>
                    </a:p>
                  </a:txBody>
                  <a:tcPr marL="94219" marR="94219" marT="94219" marB="94219" anchor="ctr"/>
                </a:tc>
                <a:extLst>
                  <a:ext uri="{0D108BD9-81ED-4DB2-BD59-A6C34878D82A}">
                    <a16:rowId xmlns:a16="http://schemas.microsoft.com/office/drawing/2014/main" val="3125105531"/>
                  </a:ext>
                </a:extLst>
              </a:tr>
              <a:tr h="789514">
                <a:tc>
                  <a:txBody>
                    <a:bodyPr/>
                    <a:lstStyle/>
                    <a:p>
                      <a:pPr algn="l"/>
                      <a:r>
                        <a:rPr lang="en-US" sz="1200" dirty="0">
                          <a:effectLst/>
                          <a:latin typeface="Quicksand" panose="020B0604020202020204" charset="0"/>
                        </a:rPr>
                        <a:t>Automatic Light System Using LDR and PIR Sensor</a:t>
                      </a:r>
                    </a:p>
                  </a:txBody>
                  <a:tcPr marL="94219" marR="94219" marT="94219" marB="94219" anchor="ctr"/>
                </a:tc>
                <a:tc>
                  <a:txBody>
                    <a:bodyPr/>
                    <a:lstStyle/>
                    <a:p>
                      <a:pPr algn="l"/>
                      <a:r>
                        <a:rPr lang="en-IN" sz="1200" dirty="0">
                          <a:effectLst/>
                          <a:latin typeface="Quicksand" panose="020B0604020202020204" charset="0"/>
                        </a:rPr>
                        <a:t>2024</a:t>
                      </a:r>
                    </a:p>
                  </a:txBody>
                  <a:tcPr marL="94219" marR="94219" marT="94219" marB="94219" anchor="ctr"/>
                </a:tc>
                <a:tc>
                  <a:txBody>
                    <a:bodyPr/>
                    <a:lstStyle/>
                    <a:p>
                      <a:pPr algn="l"/>
                      <a:r>
                        <a:rPr lang="en-US" sz="1200" dirty="0">
                          <a:effectLst/>
                          <a:latin typeface="Quicksand" panose="020B0604020202020204" charset="0"/>
                        </a:rPr>
                        <a:t>LDR detects light levels and PIR detects motion; light turns on/off based on sensor inputs.</a:t>
                      </a:r>
                    </a:p>
                  </a:txBody>
                  <a:tcPr marL="94219" marR="94219" marT="94219" marB="94219" anchor="ctr"/>
                </a:tc>
                <a:extLst>
                  <a:ext uri="{0D108BD9-81ED-4DB2-BD59-A6C34878D82A}">
                    <a16:rowId xmlns:a16="http://schemas.microsoft.com/office/drawing/2014/main" val="3924274549"/>
                  </a:ext>
                </a:extLst>
              </a:tr>
              <a:tr h="789514">
                <a:tc>
                  <a:txBody>
                    <a:bodyPr/>
                    <a:lstStyle/>
                    <a:p>
                      <a:pPr algn="l"/>
                      <a:r>
                        <a:rPr lang="en-US" sz="1200" dirty="0">
                          <a:effectLst/>
                          <a:latin typeface="Quicksand" panose="020B0604020202020204" charset="0"/>
                        </a:rPr>
                        <a:t>Energy Saving Street Light Using IoT Based on Motion Detection</a:t>
                      </a:r>
                    </a:p>
                  </a:txBody>
                  <a:tcPr marL="94219" marR="94219" marT="94219" marB="94219" anchor="ctr"/>
                </a:tc>
                <a:tc>
                  <a:txBody>
                    <a:bodyPr/>
                    <a:lstStyle/>
                    <a:p>
                      <a:pPr algn="l"/>
                      <a:r>
                        <a:rPr lang="en-IN" sz="1200" dirty="0">
                          <a:effectLst/>
                          <a:latin typeface="Quicksand" panose="020B0604020202020204" charset="0"/>
                        </a:rPr>
                        <a:t>2023</a:t>
                      </a:r>
                    </a:p>
                  </a:txBody>
                  <a:tcPr marL="94219" marR="94219" marT="94219" marB="94219" anchor="ctr"/>
                </a:tc>
                <a:tc>
                  <a:txBody>
                    <a:bodyPr/>
                    <a:lstStyle/>
                    <a:p>
                      <a:pPr algn="l"/>
                      <a:r>
                        <a:rPr lang="en-US" sz="1200" dirty="0">
                          <a:effectLst/>
                          <a:latin typeface="Quicksand" panose="020B0604020202020204" charset="0"/>
                        </a:rPr>
                        <a:t>IoT-based control system with automatic brightness adjustment, motion detection, and real-time monitoring.</a:t>
                      </a:r>
                    </a:p>
                  </a:txBody>
                  <a:tcPr marL="94219" marR="94219" marT="94219" marB="94219" anchor="ctr"/>
                </a:tc>
                <a:extLst>
                  <a:ext uri="{0D108BD9-81ED-4DB2-BD59-A6C34878D82A}">
                    <a16:rowId xmlns:a16="http://schemas.microsoft.com/office/drawing/2014/main" val="568669261"/>
                  </a:ext>
                </a:extLst>
              </a:tr>
            </a:tbl>
          </a:graphicData>
        </a:graphic>
      </p:graphicFrame>
    </p:spTree>
    <p:extLst>
      <p:ext uri="{BB962C8B-B14F-4D97-AF65-F5344CB8AC3E}">
        <p14:creationId xmlns:p14="http://schemas.microsoft.com/office/powerpoint/2010/main" val="103067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A1DB4711-60FD-D60C-B07E-20471693D50F}"/>
            </a:ext>
          </a:extLst>
        </p:cNvPr>
        <p:cNvGrpSpPr/>
        <p:nvPr/>
      </p:nvGrpSpPr>
      <p:grpSpPr>
        <a:xfrm>
          <a:off x="0" y="0"/>
          <a:ext cx="0" cy="0"/>
          <a:chOff x="0" y="0"/>
          <a:chExt cx="0" cy="0"/>
        </a:xfrm>
      </p:grpSpPr>
      <p:grpSp>
        <p:nvGrpSpPr>
          <p:cNvPr id="509" name="Google Shape;509;p38">
            <a:extLst>
              <a:ext uri="{FF2B5EF4-FFF2-40B4-BE49-F238E27FC236}">
                <a16:creationId xmlns:a16="http://schemas.microsoft.com/office/drawing/2014/main" id="{DCEC4C45-802C-CECF-0A7D-D290A075D458}"/>
              </a:ext>
            </a:extLst>
          </p:cNvPr>
          <p:cNvGrpSpPr/>
          <p:nvPr/>
        </p:nvGrpSpPr>
        <p:grpSpPr>
          <a:xfrm>
            <a:off x="5212398" y="668866"/>
            <a:ext cx="258628" cy="258711"/>
            <a:chOff x="4370700" y="733563"/>
            <a:chExt cx="546550" cy="546727"/>
          </a:xfrm>
        </p:grpSpPr>
        <p:sp>
          <p:nvSpPr>
            <p:cNvPr id="510" name="Google Shape;510;p38">
              <a:extLst>
                <a:ext uri="{FF2B5EF4-FFF2-40B4-BE49-F238E27FC236}">
                  <a16:creationId xmlns:a16="http://schemas.microsoft.com/office/drawing/2014/main" id="{8F7913CB-3987-AE1F-7F91-0158F17B6B87}"/>
                </a:ext>
              </a:extLst>
            </p:cNvPr>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a:extLst>
                <a:ext uri="{FF2B5EF4-FFF2-40B4-BE49-F238E27FC236}">
                  <a16:creationId xmlns:a16="http://schemas.microsoft.com/office/drawing/2014/main" id="{A21E9844-688F-BB33-0FB1-49AA1F458692}"/>
                </a:ext>
              </a:extLst>
            </p:cNvPr>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a:extLst>
                <a:ext uri="{FF2B5EF4-FFF2-40B4-BE49-F238E27FC236}">
                  <a16:creationId xmlns:a16="http://schemas.microsoft.com/office/drawing/2014/main" id="{BE29102C-4F8F-3558-97EB-D56E990A9DC3}"/>
                </a:ext>
              </a:extLst>
            </p:cNvPr>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a:extLst>
                <a:ext uri="{FF2B5EF4-FFF2-40B4-BE49-F238E27FC236}">
                  <a16:creationId xmlns:a16="http://schemas.microsoft.com/office/drawing/2014/main" id="{868C3C6B-4AB2-5B13-DB2F-D74B114376B7}"/>
                </a:ext>
              </a:extLst>
            </p:cNvPr>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a:extLst>
                <a:ext uri="{FF2B5EF4-FFF2-40B4-BE49-F238E27FC236}">
                  <a16:creationId xmlns:a16="http://schemas.microsoft.com/office/drawing/2014/main" id="{10C9C589-76B1-4AC8-520D-B9055149698F}"/>
                </a:ext>
              </a:extLst>
            </p:cNvPr>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a:extLst>
                <a:ext uri="{FF2B5EF4-FFF2-40B4-BE49-F238E27FC236}">
                  <a16:creationId xmlns:a16="http://schemas.microsoft.com/office/drawing/2014/main" id="{49AEFB48-EF30-87FE-BA86-8D0F92F6C9D5}"/>
                </a:ext>
              </a:extLst>
            </p:cNvPr>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38">
            <a:extLst>
              <a:ext uri="{FF2B5EF4-FFF2-40B4-BE49-F238E27FC236}">
                <a16:creationId xmlns:a16="http://schemas.microsoft.com/office/drawing/2014/main" id="{DC37D1B5-0B03-3CEA-5CE6-B8C3081AB044}"/>
              </a:ext>
            </a:extLst>
          </p:cNvPr>
          <p:cNvGrpSpPr/>
          <p:nvPr/>
        </p:nvGrpSpPr>
        <p:grpSpPr>
          <a:xfrm>
            <a:off x="8137873" y="3452653"/>
            <a:ext cx="258628" cy="258711"/>
            <a:chOff x="4370700" y="733563"/>
            <a:chExt cx="546550" cy="546727"/>
          </a:xfrm>
        </p:grpSpPr>
        <p:sp>
          <p:nvSpPr>
            <p:cNvPr id="517" name="Google Shape;517;p38">
              <a:extLst>
                <a:ext uri="{FF2B5EF4-FFF2-40B4-BE49-F238E27FC236}">
                  <a16:creationId xmlns:a16="http://schemas.microsoft.com/office/drawing/2014/main" id="{ADEDDA61-6811-73DD-C170-CA0FB3556E46}"/>
                </a:ext>
              </a:extLst>
            </p:cNvPr>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a:extLst>
                <a:ext uri="{FF2B5EF4-FFF2-40B4-BE49-F238E27FC236}">
                  <a16:creationId xmlns:a16="http://schemas.microsoft.com/office/drawing/2014/main" id="{BCBB0658-7D32-9B36-7384-A3651E1E02B1}"/>
                </a:ext>
              </a:extLst>
            </p:cNvPr>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a:extLst>
                <a:ext uri="{FF2B5EF4-FFF2-40B4-BE49-F238E27FC236}">
                  <a16:creationId xmlns:a16="http://schemas.microsoft.com/office/drawing/2014/main" id="{29288A69-B9ED-B64F-D8F6-A7E789617CAD}"/>
                </a:ext>
              </a:extLst>
            </p:cNvPr>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a:extLst>
                <a:ext uri="{FF2B5EF4-FFF2-40B4-BE49-F238E27FC236}">
                  <a16:creationId xmlns:a16="http://schemas.microsoft.com/office/drawing/2014/main" id="{9A6E1EF0-AAAC-0ABB-9DD9-895B0A526779}"/>
                </a:ext>
              </a:extLst>
            </p:cNvPr>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extLst>
                <a:ext uri="{FF2B5EF4-FFF2-40B4-BE49-F238E27FC236}">
                  <a16:creationId xmlns:a16="http://schemas.microsoft.com/office/drawing/2014/main" id="{5F2273AC-3096-238B-DCF0-20B1454421D5}"/>
                </a:ext>
              </a:extLst>
            </p:cNvPr>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extLst>
                <a:ext uri="{FF2B5EF4-FFF2-40B4-BE49-F238E27FC236}">
                  <a16:creationId xmlns:a16="http://schemas.microsoft.com/office/drawing/2014/main" id="{D004CBD8-E5DA-B8AA-ECA9-B5FFF3ED452C}"/>
                </a:ext>
              </a:extLst>
            </p:cNvPr>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38">
            <a:extLst>
              <a:ext uri="{FF2B5EF4-FFF2-40B4-BE49-F238E27FC236}">
                <a16:creationId xmlns:a16="http://schemas.microsoft.com/office/drawing/2014/main" id="{F6CD7DCF-F143-2681-359B-51B7CCE54525}"/>
              </a:ext>
            </a:extLst>
          </p:cNvPr>
          <p:cNvGrpSpPr/>
          <p:nvPr/>
        </p:nvGrpSpPr>
        <p:grpSpPr>
          <a:xfrm>
            <a:off x="5855798" y="3918203"/>
            <a:ext cx="258628" cy="258711"/>
            <a:chOff x="4370700" y="733563"/>
            <a:chExt cx="546550" cy="546727"/>
          </a:xfrm>
        </p:grpSpPr>
        <p:sp>
          <p:nvSpPr>
            <p:cNvPr id="524" name="Google Shape;524;p38">
              <a:extLst>
                <a:ext uri="{FF2B5EF4-FFF2-40B4-BE49-F238E27FC236}">
                  <a16:creationId xmlns:a16="http://schemas.microsoft.com/office/drawing/2014/main" id="{068BA37B-20E5-D2FC-A02B-64F5EC1870B7}"/>
                </a:ext>
              </a:extLst>
            </p:cNvPr>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a:extLst>
                <a:ext uri="{FF2B5EF4-FFF2-40B4-BE49-F238E27FC236}">
                  <a16:creationId xmlns:a16="http://schemas.microsoft.com/office/drawing/2014/main" id="{AA664FEA-9A44-3F60-CD9C-9C40811F5608}"/>
                </a:ext>
              </a:extLst>
            </p:cNvPr>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a:extLst>
                <a:ext uri="{FF2B5EF4-FFF2-40B4-BE49-F238E27FC236}">
                  <a16:creationId xmlns:a16="http://schemas.microsoft.com/office/drawing/2014/main" id="{AF21FF31-AF00-B5C7-D4D6-7B06067ACDF2}"/>
                </a:ext>
              </a:extLst>
            </p:cNvPr>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a:extLst>
                <a:ext uri="{FF2B5EF4-FFF2-40B4-BE49-F238E27FC236}">
                  <a16:creationId xmlns:a16="http://schemas.microsoft.com/office/drawing/2014/main" id="{A7A10193-5C98-07EB-0FCC-365FD42B989A}"/>
                </a:ext>
              </a:extLst>
            </p:cNvPr>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a:extLst>
                <a:ext uri="{FF2B5EF4-FFF2-40B4-BE49-F238E27FC236}">
                  <a16:creationId xmlns:a16="http://schemas.microsoft.com/office/drawing/2014/main" id="{E9270CE9-87B9-1A08-4260-ACD2EF77F7C4}"/>
                </a:ext>
              </a:extLst>
            </p:cNvPr>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a:extLst>
                <a:ext uri="{FF2B5EF4-FFF2-40B4-BE49-F238E27FC236}">
                  <a16:creationId xmlns:a16="http://schemas.microsoft.com/office/drawing/2014/main" id="{72DF168C-081C-14FC-5324-F973DC7CBB08}"/>
                </a:ext>
              </a:extLst>
            </p:cNvPr>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77F39280-804C-A59E-3098-5418D4314564}"/>
              </a:ext>
            </a:extLst>
          </p:cNvPr>
          <p:cNvSpPr txBox="1"/>
          <p:nvPr/>
        </p:nvSpPr>
        <p:spPr>
          <a:xfrm>
            <a:off x="623371" y="2340752"/>
            <a:ext cx="7523088" cy="2459648"/>
          </a:xfrm>
          <a:prstGeom prst="rect">
            <a:avLst/>
          </a:prstGeom>
          <a:noFill/>
        </p:spPr>
        <p:txBody>
          <a:bodyPr wrap="square">
            <a:spAutoFit/>
          </a:bodyPr>
          <a:lstStyle/>
          <a:p>
            <a:pPr algn="l">
              <a:spcAft>
                <a:spcPts val="1125"/>
              </a:spcAft>
              <a:buFont typeface="Arial" panose="020B0604020202020204" pitchFamily="34" charset="0"/>
              <a:buChar char="•"/>
            </a:pPr>
            <a:r>
              <a:rPr lang="en-US" sz="1800" b="1" i="0" dirty="0">
                <a:solidFill>
                  <a:schemeClr val="tx2">
                    <a:lumMod val="10000"/>
                  </a:schemeClr>
                </a:solidFill>
                <a:effectLst/>
                <a:latin typeface="Quicksand" panose="020B0604020202020204" charset="0"/>
              </a:rPr>
              <a:t>Saves Power:</a:t>
            </a:r>
            <a:r>
              <a:rPr lang="en-US" sz="1800" b="0" i="0" dirty="0">
                <a:solidFill>
                  <a:schemeClr val="tx2">
                    <a:lumMod val="10000"/>
                  </a:schemeClr>
                </a:solidFill>
                <a:effectLst/>
                <a:latin typeface="Quicksand" panose="020B0604020202020204" charset="0"/>
              </a:rPr>
              <a:t> Lights gets on only  when needed.</a:t>
            </a:r>
          </a:p>
          <a:p>
            <a:pPr algn="l">
              <a:spcAft>
                <a:spcPts val="1125"/>
              </a:spcAft>
              <a:buFont typeface="Arial" panose="020B0604020202020204" pitchFamily="34" charset="0"/>
              <a:buChar char="•"/>
            </a:pPr>
            <a:r>
              <a:rPr lang="en-US" sz="1800" b="1" i="0" dirty="0">
                <a:solidFill>
                  <a:schemeClr val="tx2">
                    <a:lumMod val="10000"/>
                  </a:schemeClr>
                </a:solidFill>
                <a:effectLst/>
                <a:latin typeface="Quicksand" panose="020B0604020202020204" charset="0"/>
              </a:rPr>
              <a:t>Adjustable Brightness:</a:t>
            </a:r>
            <a:r>
              <a:rPr lang="en-US" sz="1800" b="0" i="0" dirty="0">
                <a:solidFill>
                  <a:schemeClr val="tx2">
                    <a:lumMod val="10000"/>
                  </a:schemeClr>
                </a:solidFill>
                <a:effectLst/>
                <a:latin typeface="Quicksand" panose="020B0604020202020204" charset="0"/>
              </a:rPr>
              <a:t> User can control how bright the lights are.</a:t>
            </a:r>
          </a:p>
          <a:p>
            <a:pPr algn="l">
              <a:spcAft>
                <a:spcPts val="1125"/>
              </a:spcAft>
              <a:buFont typeface="Arial" panose="020B0604020202020204" pitchFamily="34" charset="0"/>
              <a:buChar char="•"/>
            </a:pPr>
            <a:r>
              <a:rPr lang="en-US" sz="1800" b="1" i="0" dirty="0">
                <a:solidFill>
                  <a:schemeClr val="tx2">
                    <a:lumMod val="10000"/>
                  </a:schemeClr>
                </a:solidFill>
                <a:effectLst/>
                <a:latin typeface="Quicksand" panose="020B0604020202020204" charset="0"/>
              </a:rPr>
              <a:t>Automatic Operation:</a:t>
            </a:r>
            <a:r>
              <a:rPr lang="en-US" sz="1800" b="0" i="0" dirty="0">
                <a:solidFill>
                  <a:schemeClr val="tx2">
                    <a:lumMod val="10000"/>
                  </a:schemeClr>
                </a:solidFill>
                <a:effectLst/>
                <a:latin typeface="Quicksand" panose="020B0604020202020204" charset="0"/>
              </a:rPr>
              <a:t> No need to turn lights on or off manually.</a:t>
            </a:r>
          </a:p>
          <a:p>
            <a:pPr algn="l">
              <a:spcAft>
                <a:spcPts val="1125"/>
              </a:spcAft>
              <a:buFont typeface="Arial" panose="020B0604020202020204" pitchFamily="34" charset="0"/>
              <a:buChar char="•"/>
            </a:pPr>
            <a:r>
              <a:rPr lang="en-US" sz="1800" b="1" i="0" dirty="0">
                <a:solidFill>
                  <a:schemeClr val="tx2">
                    <a:lumMod val="10000"/>
                  </a:schemeClr>
                </a:solidFill>
                <a:effectLst/>
                <a:latin typeface="Quicksand" panose="020B0604020202020204" charset="0"/>
              </a:rPr>
              <a:t>Easy to Build:</a:t>
            </a:r>
            <a:r>
              <a:rPr lang="en-US" sz="1800" b="0" i="0" dirty="0">
                <a:solidFill>
                  <a:schemeClr val="tx2">
                    <a:lumMod val="10000"/>
                  </a:schemeClr>
                </a:solidFill>
                <a:effectLst/>
                <a:latin typeface="Quicksand" panose="020B0604020202020204" charset="0"/>
              </a:rPr>
              <a:t> Uses simple and low-cost components.</a:t>
            </a:r>
          </a:p>
          <a:p>
            <a:pPr algn="l">
              <a:spcAft>
                <a:spcPts val="1125"/>
              </a:spcAft>
              <a:buFont typeface="Arial" panose="020B0604020202020204" pitchFamily="34" charset="0"/>
              <a:buChar char="•"/>
            </a:pPr>
            <a:r>
              <a:rPr lang="en-US" sz="1800" b="1" i="0" dirty="0">
                <a:solidFill>
                  <a:schemeClr val="tx2">
                    <a:lumMod val="10000"/>
                  </a:schemeClr>
                </a:solidFill>
                <a:effectLst/>
                <a:latin typeface="Quicksand" panose="020B0604020202020204" charset="0"/>
              </a:rPr>
              <a:t>Can Be Expanded:</a:t>
            </a:r>
            <a:r>
              <a:rPr lang="en-US" sz="1800" b="0" i="0" dirty="0">
                <a:solidFill>
                  <a:schemeClr val="tx2">
                    <a:lumMod val="10000"/>
                  </a:schemeClr>
                </a:solidFill>
                <a:effectLst/>
                <a:latin typeface="Quicksand" panose="020B0604020202020204" charset="0"/>
              </a:rPr>
              <a:t> More lights and sensors can be added further.</a:t>
            </a:r>
          </a:p>
          <a:p>
            <a:pPr algn="l">
              <a:spcAft>
                <a:spcPts val="1125"/>
              </a:spcAft>
              <a:buFont typeface="Arial" panose="020B0604020202020204" pitchFamily="34" charset="0"/>
              <a:buChar char="•"/>
            </a:pPr>
            <a:endParaRPr lang="en-US" sz="1800" b="0" i="0" dirty="0">
              <a:solidFill>
                <a:schemeClr val="bg1">
                  <a:lumMod val="10000"/>
                </a:schemeClr>
              </a:solidFill>
              <a:effectLst/>
              <a:latin typeface="Quicksand" panose="020B0604020202020204" charset="0"/>
            </a:endParaRPr>
          </a:p>
        </p:txBody>
      </p:sp>
      <p:sp>
        <p:nvSpPr>
          <p:cNvPr id="10" name="TextBox 9">
            <a:extLst>
              <a:ext uri="{FF2B5EF4-FFF2-40B4-BE49-F238E27FC236}">
                <a16:creationId xmlns:a16="http://schemas.microsoft.com/office/drawing/2014/main" id="{4718177F-C031-ADDF-E706-EF438C321897}"/>
              </a:ext>
            </a:extLst>
          </p:cNvPr>
          <p:cNvSpPr txBox="1"/>
          <p:nvPr/>
        </p:nvSpPr>
        <p:spPr>
          <a:xfrm>
            <a:off x="518160" y="1394460"/>
            <a:ext cx="5052030" cy="646331"/>
          </a:xfrm>
          <a:prstGeom prst="rect">
            <a:avLst/>
          </a:prstGeom>
          <a:noFill/>
        </p:spPr>
        <p:txBody>
          <a:bodyPr wrap="square" rtlCol="0">
            <a:spAutoFit/>
          </a:bodyPr>
          <a:lstStyle/>
          <a:p>
            <a:r>
              <a:rPr lang="en-US" sz="3600" b="1" dirty="0">
                <a:solidFill>
                  <a:schemeClr val="accent1"/>
                </a:solidFill>
                <a:latin typeface="Quicksand" panose="020B0604020202020204" charset="0"/>
              </a:rPr>
              <a:t>Advantages</a:t>
            </a:r>
            <a:endParaRPr lang="en-IN" sz="3600" b="1" dirty="0">
              <a:solidFill>
                <a:schemeClr val="accent1"/>
              </a:solidFill>
              <a:latin typeface="Quicksand" panose="020B0604020202020204" charset="0"/>
            </a:endParaRPr>
          </a:p>
        </p:txBody>
      </p:sp>
    </p:spTree>
    <p:extLst>
      <p:ext uri="{BB962C8B-B14F-4D97-AF65-F5344CB8AC3E}">
        <p14:creationId xmlns:p14="http://schemas.microsoft.com/office/powerpoint/2010/main" val="329470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grpSp>
        <p:nvGrpSpPr>
          <p:cNvPr id="509" name="Google Shape;509;p38"/>
          <p:cNvGrpSpPr/>
          <p:nvPr/>
        </p:nvGrpSpPr>
        <p:grpSpPr>
          <a:xfrm>
            <a:off x="5212398" y="668866"/>
            <a:ext cx="258628" cy="258711"/>
            <a:chOff x="4370700" y="733563"/>
            <a:chExt cx="546550" cy="546727"/>
          </a:xfrm>
        </p:grpSpPr>
        <p:sp>
          <p:nvSpPr>
            <p:cNvPr id="510" name="Google Shape;510;p38"/>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38"/>
          <p:cNvGrpSpPr/>
          <p:nvPr/>
        </p:nvGrpSpPr>
        <p:grpSpPr>
          <a:xfrm>
            <a:off x="8137873" y="3452653"/>
            <a:ext cx="258628" cy="258711"/>
            <a:chOff x="4370700" y="733563"/>
            <a:chExt cx="546550" cy="546727"/>
          </a:xfrm>
        </p:grpSpPr>
        <p:sp>
          <p:nvSpPr>
            <p:cNvPr id="517" name="Google Shape;517;p38"/>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38"/>
          <p:cNvGrpSpPr/>
          <p:nvPr/>
        </p:nvGrpSpPr>
        <p:grpSpPr>
          <a:xfrm>
            <a:off x="5855798" y="3918203"/>
            <a:ext cx="258628" cy="258711"/>
            <a:chOff x="4370700" y="733563"/>
            <a:chExt cx="546550" cy="546727"/>
          </a:xfrm>
        </p:grpSpPr>
        <p:sp>
          <p:nvSpPr>
            <p:cNvPr id="524" name="Google Shape;524;p38"/>
            <p:cNvSpPr/>
            <p:nvPr/>
          </p:nvSpPr>
          <p:spPr>
            <a:xfrm>
              <a:off x="4619904" y="733563"/>
              <a:ext cx="48319" cy="48319"/>
            </a:xfrm>
            <a:custGeom>
              <a:avLst/>
              <a:gdLst/>
              <a:ahLst/>
              <a:cxnLst/>
              <a:rect l="l" t="t" r="r" b="b"/>
              <a:pathLst>
                <a:path w="273" h="273" extrusionOk="0">
                  <a:moveTo>
                    <a:pt x="136" y="1"/>
                  </a:moveTo>
                  <a:cubicBezTo>
                    <a:pt x="62" y="1"/>
                    <a:pt x="0" y="62"/>
                    <a:pt x="0" y="137"/>
                  </a:cubicBezTo>
                  <a:cubicBezTo>
                    <a:pt x="0" y="214"/>
                    <a:pt x="62" y="273"/>
                    <a:pt x="136" y="273"/>
                  </a:cubicBezTo>
                  <a:cubicBezTo>
                    <a:pt x="211" y="273"/>
                    <a:pt x="272" y="214"/>
                    <a:pt x="272" y="137"/>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4619904" y="1231971"/>
              <a:ext cx="48319" cy="48319"/>
            </a:xfrm>
            <a:custGeom>
              <a:avLst/>
              <a:gdLst/>
              <a:ahLst/>
              <a:cxnLst/>
              <a:rect l="l" t="t" r="r" b="b"/>
              <a:pathLst>
                <a:path w="273" h="273" extrusionOk="0">
                  <a:moveTo>
                    <a:pt x="136" y="0"/>
                  </a:moveTo>
                  <a:cubicBezTo>
                    <a:pt x="62" y="0"/>
                    <a:pt x="0" y="62"/>
                    <a:pt x="0" y="136"/>
                  </a:cubicBezTo>
                  <a:cubicBezTo>
                    <a:pt x="0" y="211"/>
                    <a:pt x="62" y="272"/>
                    <a:pt x="136" y="272"/>
                  </a:cubicBezTo>
                  <a:cubicBezTo>
                    <a:pt x="211" y="272"/>
                    <a:pt x="272" y="211"/>
                    <a:pt x="272" y="136"/>
                  </a:cubicBezTo>
                  <a:cubicBezTo>
                    <a:pt x="272" y="62"/>
                    <a:pt x="211" y="0"/>
                    <a:pt x="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4868931" y="982767"/>
              <a:ext cx="48319" cy="48319"/>
            </a:xfrm>
            <a:custGeom>
              <a:avLst/>
              <a:gdLst/>
              <a:ahLst/>
              <a:cxnLst/>
              <a:rect l="l" t="t" r="r" b="b"/>
              <a:pathLst>
                <a:path w="273" h="273" extrusionOk="0">
                  <a:moveTo>
                    <a:pt x="137" y="1"/>
                  </a:moveTo>
                  <a:cubicBezTo>
                    <a:pt x="62" y="1"/>
                    <a:pt x="1" y="62"/>
                    <a:pt x="1" y="136"/>
                  </a:cubicBezTo>
                  <a:cubicBezTo>
                    <a:pt x="1" y="214"/>
                    <a:pt x="62" y="272"/>
                    <a:pt x="137" y="272"/>
                  </a:cubicBezTo>
                  <a:cubicBezTo>
                    <a:pt x="211" y="272"/>
                    <a:pt x="273" y="214"/>
                    <a:pt x="273" y="136"/>
                  </a:cubicBezTo>
                  <a:cubicBezTo>
                    <a:pt x="273" y="62"/>
                    <a:pt x="211"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4370700" y="982767"/>
              <a:ext cx="48319" cy="48319"/>
            </a:xfrm>
            <a:custGeom>
              <a:avLst/>
              <a:gdLst/>
              <a:ahLst/>
              <a:cxnLst/>
              <a:rect l="l" t="t" r="r" b="b"/>
              <a:pathLst>
                <a:path w="273" h="273" extrusionOk="0">
                  <a:moveTo>
                    <a:pt x="136" y="1"/>
                  </a:moveTo>
                  <a:cubicBezTo>
                    <a:pt x="62" y="1"/>
                    <a:pt x="1" y="62"/>
                    <a:pt x="1" y="136"/>
                  </a:cubicBezTo>
                  <a:cubicBezTo>
                    <a:pt x="1" y="214"/>
                    <a:pt x="62" y="272"/>
                    <a:pt x="136" y="272"/>
                  </a:cubicBezTo>
                  <a:cubicBezTo>
                    <a:pt x="214" y="272"/>
                    <a:pt x="272" y="214"/>
                    <a:pt x="272" y="136"/>
                  </a:cubicBezTo>
                  <a:cubicBezTo>
                    <a:pt x="272" y="62"/>
                    <a:pt x="211" y="1"/>
                    <a:pt x="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4643975" y="864713"/>
              <a:ext cx="177" cy="284958"/>
            </a:xfrm>
            <a:custGeom>
              <a:avLst/>
              <a:gdLst/>
              <a:ahLst/>
              <a:cxnLst/>
              <a:rect l="l" t="t" r="r" b="b"/>
              <a:pathLst>
                <a:path w="1" h="1610" fill="none" extrusionOk="0">
                  <a:moveTo>
                    <a:pt x="0" y="1609"/>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4501320" y="1006838"/>
              <a:ext cx="285312" cy="177"/>
            </a:xfrm>
            <a:custGeom>
              <a:avLst/>
              <a:gdLst/>
              <a:ahLst/>
              <a:cxnLst/>
              <a:rect l="l" t="t" r="r" b="b"/>
              <a:pathLst>
                <a:path w="1612" h="1" fill="none" extrusionOk="0">
                  <a:moveTo>
                    <a:pt x="0" y="0"/>
                  </a:moveTo>
                  <a:lnTo>
                    <a:pt x="1612"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3DE0CBB2-C5B9-515D-E772-7621742408B9}"/>
              </a:ext>
            </a:extLst>
          </p:cNvPr>
          <p:cNvSpPr txBox="1"/>
          <p:nvPr/>
        </p:nvSpPr>
        <p:spPr>
          <a:xfrm>
            <a:off x="325511" y="2322631"/>
            <a:ext cx="8492977" cy="1900520"/>
          </a:xfrm>
          <a:prstGeom prst="rect">
            <a:avLst/>
          </a:prstGeom>
          <a:noFill/>
        </p:spPr>
        <p:txBody>
          <a:bodyPr wrap="square">
            <a:spAutoFit/>
          </a:bodyPr>
          <a:lstStyle/>
          <a:p>
            <a:pPr algn="l">
              <a:spcAft>
                <a:spcPts val="1125"/>
              </a:spcAft>
              <a:buFont typeface="Arial" panose="020B0604020202020204" pitchFamily="34" charset="0"/>
              <a:buChar char="•"/>
            </a:pPr>
            <a:r>
              <a:rPr lang="en-US" sz="1800" b="1" i="0" dirty="0">
                <a:solidFill>
                  <a:schemeClr val="bg1">
                    <a:lumMod val="10000"/>
                  </a:schemeClr>
                </a:solidFill>
                <a:effectLst/>
                <a:latin typeface="Quicksand" panose="020B0604020202020204" charset="0"/>
              </a:rPr>
              <a:t>Short Sensor Range:</a:t>
            </a:r>
            <a:r>
              <a:rPr lang="en-US" sz="1800" b="0" i="0" dirty="0">
                <a:solidFill>
                  <a:schemeClr val="bg1">
                    <a:lumMod val="10000"/>
                  </a:schemeClr>
                </a:solidFill>
                <a:effectLst/>
                <a:latin typeface="Quicksand" panose="020B0604020202020204" charset="0"/>
              </a:rPr>
              <a:t> Sensors may not detect from far away.</a:t>
            </a:r>
          </a:p>
          <a:p>
            <a:pPr algn="l">
              <a:spcAft>
                <a:spcPts val="1125"/>
              </a:spcAft>
              <a:buFont typeface="Arial" panose="020B0604020202020204" pitchFamily="34" charset="0"/>
              <a:buChar char="•"/>
            </a:pPr>
            <a:r>
              <a:rPr lang="en-US" sz="1800" b="1" i="0" dirty="0">
                <a:solidFill>
                  <a:schemeClr val="bg1">
                    <a:lumMod val="10000"/>
                  </a:schemeClr>
                </a:solidFill>
                <a:effectLst/>
                <a:latin typeface="Quicksand" panose="020B0604020202020204" charset="0"/>
              </a:rPr>
              <a:t>Not Weatherproof:</a:t>
            </a:r>
            <a:r>
              <a:rPr lang="en-US" sz="1800" b="0" i="0" dirty="0">
                <a:solidFill>
                  <a:schemeClr val="bg1">
                    <a:lumMod val="10000"/>
                  </a:schemeClr>
                </a:solidFill>
                <a:effectLst/>
                <a:latin typeface="Quicksand" panose="020B0604020202020204" charset="0"/>
              </a:rPr>
              <a:t> Needs protection for outdoor use.</a:t>
            </a:r>
          </a:p>
          <a:p>
            <a:pPr algn="l">
              <a:spcAft>
                <a:spcPts val="1125"/>
              </a:spcAft>
              <a:buFont typeface="Arial" panose="020B0604020202020204" pitchFamily="34" charset="0"/>
              <a:buChar char="•"/>
            </a:pPr>
            <a:r>
              <a:rPr lang="en-US" sz="1800" b="1" i="0" dirty="0">
                <a:solidFill>
                  <a:schemeClr val="bg1">
                    <a:lumMod val="10000"/>
                  </a:schemeClr>
                </a:solidFill>
                <a:effectLst/>
                <a:latin typeface="Quicksand" panose="020B0604020202020204" charset="0"/>
              </a:rPr>
              <a:t>Manual Input:</a:t>
            </a:r>
            <a:r>
              <a:rPr lang="en-US" sz="1800" b="0" i="0" dirty="0">
                <a:solidFill>
                  <a:schemeClr val="bg1">
                    <a:lumMod val="10000"/>
                  </a:schemeClr>
                </a:solidFill>
                <a:effectLst/>
                <a:latin typeface="Quicksand" panose="020B0604020202020204" charset="0"/>
              </a:rPr>
              <a:t> Brightness settings are entered through computer, not a phone app yet.</a:t>
            </a:r>
          </a:p>
          <a:p>
            <a:pPr algn="l">
              <a:spcAft>
                <a:spcPts val="1125"/>
              </a:spcAft>
              <a:buFont typeface="Arial" panose="020B0604020202020204" pitchFamily="34" charset="0"/>
              <a:buChar char="•"/>
            </a:pPr>
            <a:r>
              <a:rPr lang="en-US" sz="1800" b="1" i="0" dirty="0">
                <a:solidFill>
                  <a:schemeClr val="bg1">
                    <a:lumMod val="10000"/>
                  </a:schemeClr>
                </a:solidFill>
                <a:effectLst/>
                <a:latin typeface="Quicksand" panose="020B0604020202020204" charset="0"/>
              </a:rPr>
              <a:t>Needs Power Supply:</a:t>
            </a:r>
            <a:r>
              <a:rPr lang="en-US" sz="1800" b="0" i="0" dirty="0">
                <a:solidFill>
                  <a:schemeClr val="bg1">
                    <a:lumMod val="10000"/>
                  </a:schemeClr>
                </a:solidFill>
                <a:effectLst/>
                <a:latin typeface="Quicksand" panose="020B0604020202020204" charset="0"/>
              </a:rPr>
              <a:t> Won’t work if there’s no electricity.</a:t>
            </a:r>
          </a:p>
        </p:txBody>
      </p:sp>
      <p:sp>
        <p:nvSpPr>
          <p:cNvPr id="10" name="TextBox 9">
            <a:extLst>
              <a:ext uri="{FF2B5EF4-FFF2-40B4-BE49-F238E27FC236}">
                <a16:creationId xmlns:a16="http://schemas.microsoft.com/office/drawing/2014/main" id="{4058813F-DDCF-6A55-84EB-27E8AB68F11F}"/>
              </a:ext>
            </a:extLst>
          </p:cNvPr>
          <p:cNvSpPr txBox="1"/>
          <p:nvPr/>
        </p:nvSpPr>
        <p:spPr>
          <a:xfrm>
            <a:off x="518160" y="1394460"/>
            <a:ext cx="5052030" cy="646331"/>
          </a:xfrm>
          <a:prstGeom prst="rect">
            <a:avLst/>
          </a:prstGeom>
          <a:noFill/>
        </p:spPr>
        <p:txBody>
          <a:bodyPr wrap="square" rtlCol="0">
            <a:spAutoFit/>
          </a:bodyPr>
          <a:lstStyle/>
          <a:p>
            <a:r>
              <a:rPr lang="en-US" sz="3600" b="1" dirty="0">
                <a:solidFill>
                  <a:schemeClr val="accent1"/>
                </a:solidFill>
                <a:latin typeface="Quicksand" panose="020B0604020202020204" charset="0"/>
              </a:rPr>
              <a:t>Disadvantages</a:t>
            </a:r>
            <a:endParaRPr lang="en-IN" sz="3600" b="1" dirty="0">
              <a:solidFill>
                <a:schemeClr val="accent1"/>
              </a:solidFill>
              <a:latin typeface="Quicksand" panose="020B0604020202020204" charset="0"/>
            </a:endParaRPr>
          </a:p>
        </p:txBody>
      </p:sp>
    </p:spTree>
  </p:cSld>
  <p:clrMapOvr>
    <a:masterClrMapping/>
  </p:clrMapOvr>
</p:sld>
</file>

<file path=ppt/theme/theme1.xml><?xml version="1.0" encoding="utf-8"?>
<a:theme xmlns:a="http://schemas.openxmlformats.org/drawingml/2006/main" name="Science Subject for Middle School: Light Energy by Slidesgo">
  <a:themeElements>
    <a:clrScheme name="Simple Light">
      <a:dk1>
        <a:srgbClr val="303556"/>
      </a:dk1>
      <a:lt1>
        <a:srgbClr val="E6EBFF"/>
      </a:lt1>
      <a:dk2>
        <a:srgbClr val="D4DEFF"/>
      </a:dk2>
      <a:lt2>
        <a:srgbClr val="B0C5FF"/>
      </a:lt2>
      <a:accent1>
        <a:srgbClr val="532CC7"/>
      </a:accent1>
      <a:accent2>
        <a:srgbClr val="A2E6EA"/>
      </a:accent2>
      <a:accent3>
        <a:srgbClr val="88D3D3"/>
      </a:accent3>
      <a:accent4>
        <a:srgbClr val="FFD67E"/>
      </a:accent4>
      <a:accent5>
        <a:srgbClr val="FFC84E"/>
      </a:accent5>
      <a:accent6>
        <a:srgbClr val="FFFFFF"/>
      </a:accent6>
      <a:hlink>
        <a:srgbClr val="3035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712</Words>
  <Application>Microsoft Office PowerPoint</Application>
  <PresentationFormat>On-screen Show (16:9)</PresentationFormat>
  <Paragraphs>121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Quicksand</vt:lpstr>
      <vt:lpstr>Bebas Neue</vt:lpstr>
      <vt:lpstr>Nunito Light</vt:lpstr>
      <vt:lpstr>Anaheim</vt:lpstr>
      <vt:lpstr>Arial</vt:lpstr>
      <vt:lpstr>Quicksand Medium</vt:lpstr>
      <vt:lpstr>Science Subject for Middle School: Light Energy by Slidesgo</vt:lpstr>
      <vt:lpstr> SMART STREET LIGHTING SYSTEM </vt:lpstr>
      <vt:lpstr>GROUP-4 </vt:lpstr>
      <vt:lpstr>Table of contents</vt:lpstr>
      <vt:lpstr>05</vt:lpstr>
      <vt:lpstr>Introduction </vt:lpstr>
      <vt:lpstr>Objective </vt:lpstr>
      <vt:lpstr>PowerPoint Presentation</vt:lpstr>
      <vt:lpstr>PowerPoint Presentation</vt:lpstr>
      <vt:lpstr>PowerPoint Presentation</vt:lpstr>
      <vt:lpstr>Methodology</vt:lpstr>
      <vt:lpstr>PowerPoint Presentation</vt:lpstr>
      <vt:lpstr>FLOW CHART </vt:lpstr>
      <vt:lpstr>Results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VARALAKSHMI</dc:creator>
  <cp:lastModifiedBy>K VARALAKSHMI</cp:lastModifiedBy>
  <cp:revision>1</cp:revision>
  <dcterms:modified xsi:type="dcterms:W3CDTF">2025-04-16T17:26:28Z</dcterms:modified>
</cp:coreProperties>
</file>