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1"/>
  </p:notesMasterIdLst>
  <p:sldIdLst>
    <p:sldId id="256" r:id="rId2"/>
    <p:sldId id="268" r:id="rId3"/>
    <p:sldId id="269" r:id="rId4"/>
    <p:sldId id="260" r:id="rId5"/>
    <p:sldId id="261" r:id="rId6"/>
    <p:sldId id="262" r:id="rId7"/>
    <p:sldId id="270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08AF9D-15A3-4F42-A4AC-FD5DCD896512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92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6405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19807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1956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760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7409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64677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7169514-D967-4532-8271-A8D96FD1CDE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2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8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3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1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35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9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2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2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13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F3B1B3D-87E8-4467-9EF2-8E5C6635D9F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37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CDAC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Date of </a:t>
            </a:r>
            <a:r>
              <a:rPr lang="en-US" sz="2400" dirty="0" smtClean="0">
                <a:solidFill>
                  <a:schemeClr val="tx1"/>
                </a:solidFill>
                <a:latin typeface="Perpetua" panose="02020502060401020303" pitchFamily="18" charset="0"/>
              </a:rPr>
              <a:t>presentation:12/11/2020</a:t>
            </a:r>
            <a:endParaRPr lang="en-US" sz="24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defTabSz="914400">
              <a:defRPr/>
            </a:pPr>
            <a:endParaRPr lang="en-US" sz="2400" i="1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defTabSz="914400">
              <a:defRPr/>
            </a:pPr>
            <a:r>
              <a:rPr lang="en-US" sz="2400" i="1" dirty="0">
                <a:solidFill>
                  <a:schemeClr val="tx1"/>
                </a:solidFill>
                <a:latin typeface="Perpetua" panose="02020502060401020303" pitchFamily="18" charset="0"/>
              </a:rPr>
              <a:t>Post Graduate Diploma in Advanced Computing (PGDAC)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, </a:t>
            </a:r>
          </a:p>
          <a:p>
            <a:pPr defTabSz="914400">
              <a:defRPr/>
            </a:pPr>
            <a:r>
              <a:rPr lang="en-IN" alt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February 2020</a:t>
            </a:r>
            <a:endParaRPr lang="en-US" sz="24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defTabSz="914400">
              <a:defRPr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C-DAC Mumbai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Rupali </a:t>
            </a:r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Pangare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(PL)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,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200240320094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Subham Singh (200240320123)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Shubham </a:t>
            </a:r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Nikam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(200240320114)</a:t>
            </a:r>
          </a:p>
          <a:p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Siddhesh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Bhavsar (200240320121)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Nikhil Deshpande (200240320069)</a:t>
            </a:r>
          </a:p>
          <a:p>
            <a:pPr marL="0" indent="0">
              <a:buNone/>
            </a:pPr>
            <a:endParaRPr lang="en-IN" sz="2800" i="1" dirty="0">
              <a:solidFill>
                <a:schemeClr val="tx1">
                  <a:lumMod val="95000"/>
                  <a:lumOff val="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 and proposed solution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Benefits of project</a:t>
            </a:r>
          </a:p>
          <a:p>
            <a:r>
              <a:rPr lang="en-US" dirty="0"/>
              <a:t>Hardware and software requirements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222222"/>
                </a:solidFill>
                <a:effectLst/>
              </a:rPr>
              <a:t>The main objective of </a:t>
            </a:r>
            <a:r>
              <a:rPr lang="en-US" b="0">
                <a:solidFill>
                  <a:srgbClr val="222222"/>
                </a:solidFill>
                <a:effectLst/>
              </a:rPr>
              <a:t>our </a:t>
            </a:r>
            <a:r>
              <a:rPr lang="en-US" smtClean="0">
                <a:solidFill>
                  <a:srgbClr val="222222"/>
                </a:solidFill>
              </a:rPr>
              <a:t>Application</a:t>
            </a:r>
            <a:r>
              <a:rPr lang="en-US" b="0" smtClean="0">
                <a:solidFill>
                  <a:srgbClr val="222222"/>
                </a:solidFill>
                <a:effectLst/>
              </a:rPr>
              <a:t> </a:t>
            </a:r>
            <a:r>
              <a:rPr lang="en-US" b="0" dirty="0">
                <a:solidFill>
                  <a:srgbClr val="222222"/>
                </a:solidFill>
                <a:effectLst/>
              </a:rPr>
              <a:t>is to maintain information about students, employees and other activities like job profile, company name, student city, batch information, etc. </a:t>
            </a:r>
            <a:r>
              <a:rPr lang="en-US" dirty="0"/>
              <a:t>to engage the faculties &amp; students of CDAC Mumbai of previous, current and for upcoming batches on a common platform so that they can connect with each other.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>
                <a:solidFill>
                  <a:srgbClr val="FF0000"/>
                </a:solidFill>
              </a:rPr>
              <a:t>PROBLEM</a:t>
            </a:r>
          </a:p>
          <a:p>
            <a:r>
              <a:rPr lang="en-US" sz="1200" dirty="0"/>
              <a:t>Too hectic to handle so many WhatsApp groups for faculties.</a:t>
            </a:r>
          </a:p>
          <a:p>
            <a:r>
              <a:rPr lang="en-US" sz="1200" dirty="0"/>
              <a:t>Less interaction between pass out &amp; current batch students.</a:t>
            </a:r>
          </a:p>
          <a:p>
            <a:r>
              <a:rPr lang="en-US" sz="1200" dirty="0"/>
              <a:t>Not aware of student’s job profile &amp; organization.</a:t>
            </a:r>
          </a:p>
          <a:p>
            <a:r>
              <a:rPr lang="en-US" sz="1200" dirty="0"/>
              <a:t>Difficult to look after various social media platforms to get in touch with the pass out students.</a:t>
            </a:r>
          </a:p>
          <a:p>
            <a:r>
              <a:rPr lang="en-US" sz="1200" dirty="0"/>
              <a:t>Don’t have any direct mode to get in touch with all the students &amp; alumni of CDAC Mumbai.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</a:rPr>
              <a:t>Wasting too much </a:t>
            </a:r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ime on Social Media &amp; getting nothing.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sz="1200" dirty="0"/>
              <a:t>This project will allow all the users to get rid of all the above mentioned problem on a single platform by just registering and verifying themselves as a part of CDAC.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As CDAC is growing day by day more and more, and also increase in the complexity of storing information of students from different batch, they face many issues: job profile, contact details ,current organization etc.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This project is based on the professional and friendly </a:t>
            </a:r>
            <a:r>
              <a:rPr lang="en-US" dirty="0">
                <a:solidFill>
                  <a:srgbClr val="222222"/>
                </a:solidFill>
              </a:rPr>
              <a:t>networking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system where this application gives maximum services in a single software product that is used by faculties and students. This project is based on a desktop application that is sharing information on different batches of CDAC.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802D1-C584-4B5B-819B-C67282C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813871B-384F-40BB-8B0B-F7754637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It allows users to have conversations, share information and create web content.</a:t>
            </a:r>
          </a:p>
          <a:p>
            <a:r>
              <a:rPr lang="en-US" dirty="0">
                <a:solidFill>
                  <a:srgbClr val="000000"/>
                </a:solidFill>
              </a:rPr>
              <a:t>Basic idea is to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include blogs, micro-blogs, wikis, social networking sites, photo-sharing sites, instant messaging and more.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Our aim is to reach a massive number of students &amp; working professionals of CDAC with transparency, honesty, and integrity.</a:t>
            </a:r>
          </a:p>
          <a:p>
            <a:r>
              <a:rPr lang="en-US" dirty="0">
                <a:solidFill>
                  <a:srgbClr val="000000"/>
                </a:solidFill>
              </a:rPr>
              <a:t>Saves time &amp; effort by connecting with all the students on a single platform.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0FD61F-A529-4BA2-8980-4EF3949B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011352-CAD2-41DE-A1E5-C645255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3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Hardware Requirements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Intel CORE i5(Processor).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256 MB Ram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512 KB Cache Memory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Hard disk 10 GB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Microsoft Compatible 101 or more Key Board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Software Requirements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Language : Spring </a:t>
            </a:r>
            <a:r>
              <a:rPr lang="en-US" sz="2000" dirty="0" err="1" smtClean="0"/>
              <a:t>Hibernate,JSP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Database : </a:t>
            </a:r>
            <a:r>
              <a:rPr lang="en-US" sz="2000" dirty="0" err="1" smtClean="0"/>
              <a:t>MySQL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Web Server : Tomcat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Operating System :Windows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511</Words>
  <Application>Microsoft Office PowerPoint</Application>
  <PresentationFormat>On-screen Show (4:3)</PresentationFormat>
  <Paragraphs>74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CDAC COMMUNITY</vt:lpstr>
      <vt:lpstr>Project Team </vt:lpstr>
      <vt:lpstr>Content</vt:lpstr>
      <vt:lpstr>Introduction </vt:lpstr>
      <vt:lpstr>Problem definition &amp; Proposed solution </vt:lpstr>
      <vt:lpstr>Scope of project</vt:lpstr>
      <vt:lpstr>Benefits of project</vt:lpstr>
      <vt:lpstr>Hardware &amp; software requirements</vt:lpstr>
      <vt:lpstr>Questions??</vt:lpstr>
    </vt:vector>
  </TitlesOfParts>
  <Company>SFIT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Rupali</cp:lastModifiedBy>
  <cp:revision>43</cp:revision>
  <dcterms:created xsi:type="dcterms:W3CDTF">2013-09-17T11:11:00Z</dcterms:created>
  <dcterms:modified xsi:type="dcterms:W3CDTF">2020-11-11T10:54:49Z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