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9e5f4b1f6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9e5f4b1f6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e8a64ad0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9e8a64ad0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9e8a64ad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9e8a64ad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9e8a64ad0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9e8a64ad0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9e8a64ad0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9e8a64ad0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BUBBLE SORT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-Rupa Karella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Bubble Sort?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/>
              <a:t>Bubble sort is a sorting technique used to arrange the elements of an list in an order by comparing adjacent elements of the list and swapping them if they are in wrong order.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445750"/>
            <a:ext cx="7030500" cy="30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Start at the beginning of the list.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Compare the first two elements. If the first is greater than the second, swap them.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Move to the next pair of elements (second and third) and repeat step 2.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Continue this process, comparing and swapping adjacent elements until you reach the end of the list.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After the first pass, the largest element will have "bubbled" to the end of the list.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Repeat steps 1-5 for the remaining unsorted elements (excluding the last element since it is already in its correct position).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Continue this process until the entire list is sorted.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for Bubble Sort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 rotWithShape="1">
          <a:blip r:embed="rId3">
            <a:alphaModFix/>
          </a:blip>
          <a:srcRect b="0" l="0" r="0" t="22154"/>
          <a:stretch/>
        </p:blipFill>
        <p:spPr>
          <a:xfrm>
            <a:off x="1143000" y="1445775"/>
            <a:ext cx="6858000" cy="40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 and Disadvantages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Advantages: It is simple and easy to understand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/>
              <a:t>Disadvantages: Inefficient for large datasets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833425"/>
            <a:ext cx="7030500" cy="3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7200"/>
              <a:t>THANK YOU</a:t>
            </a:r>
            <a:endParaRPr b="1"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