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9b83ae39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9b83ae39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b83ae390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b83ae390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b83ae390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b83ae390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b83ae390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b83ae390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b83ae390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b83ae390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b83ae390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b83ae390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Active Listening Skills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551775"/>
            <a:ext cx="8520600" cy="23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4048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Active listening is the art of fully engaging with and comprehending a speaker's message.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48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Active listening is a communication skill that involves fully focusing on, understanding, and responding to a speaker.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Importance of Active Listening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Effective communication is the cornerstone of successful relationships, both personally and professionally.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Active listening builds trust, fosters collaboration, and reduces misunderstandings.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truly hearing what others are saying, we create an environment of respect and openness.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Common Barriers for Active Listening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762075"/>
            <a:ext cx="8520600" cy="27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AutoNum type="arabicPeriod"/>
            </a:pP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 distractions such as noise in the background.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AutoNum type="arabicPeriod"/>
            </a:pP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Internal distractions such as preoccupied thoughts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AutoNum type="arabicPeriod"/>
            </a:pP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Being judgemental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AutoNum type="arabicPeriod"/>
            </a:pP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AutoNum type="arabicPeriod"/>
            </a:pP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Inability to empathize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Key components of active listening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Giving Full Attention: Actively listen by eliminating distractions, making eye contact, and showing that you are fully present.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Showing That You're Listening: Use verbal and non-verbal cues to indicate your engagement.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Nodding, paraphrasing, and asking clarifying questions are ways to demonstrate your active involvement in the conversation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Defer Judgment: Suspend your own judgments and avoid interrupting the speaker. Let them express themselves fully before responding.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Responding Appropriately: Once the speaker has finished, respond in a way that shows your understanding. This could involve summarizing what was said, asking follow-up questions, or expressing empathy.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conclusion, active listening is a skill that can transform our relationships and enhance our communication. By making a conscious effort to be fully present, understand, and respond to others, we can create a more positive and collaborative environment.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101700" y="1365800"/>
            <a:ext cx="8746800" cy="25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