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beb05c07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beb05c0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beb05c07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beb05c07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beb05c07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beb05c07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beb05c07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beb05c07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beb05c07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beb05c07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beb05c07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beb05c07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Power of collaboration in the </a:t>
            </a:r>
            <a:r>
              <a:rPr b="1" lang="en-GB"/>
              <a:t>workplace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34075" y="3924925"/>
            <a:ext cx="1420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Rupa Karella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81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Collaboration is the process of working together to achieve a common goal. It involves individuals pooling their skills, knowledge, and resources to create something greater than the sum of its parts. 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775" y="1567550"/>
            <a:ext cx="3121625" cy="2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Significance of collaboration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50" y="1688850"/>
            <a:ext cx="1352125" cy="14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88" y="1688850"/>
            <a:ext cx="1376375" cy="14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5675" y="1703325"/>
            <a:ext cx="1352125" cy="14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7400" y="1695675"/>
            <a:ext cx="1449500" cy="14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425525" y="3304050"/>
            <a:ext cx="1376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Accelerates problem-solving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010800" y="3294675"/>
            <a:ext cx="1075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Promotes innovation and creativity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167475" y="3291125"/>
            <a:ext cx="1162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Enhances efficiency and productivity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683650" y="3317600"/>
            <a:ext cx="1176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Builds a positive work culture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</a:t>
            </a:r>
            <a:r>
              <a:rPr b="1" lang="en-GB"/>
              <a:t>ips for effective collaboration</a:t>
            </a:r>
            <a:endParaRPr b="1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186550"/>
            <a:ext cx="38169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Be Open Minded</a:t>
            </a:r>
            <a:r>
              <a:rPr lang="en-GB" sz="1600"/>
              <a:t>- Recognize, Accept and Appreciate new ideas in various forums.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Communication</a:t>
            </a:r>
            <a:r>
              <a:rPr lang="en-GB" sz="1600"/>
              <a:t>- Ensure Open Communication exists within the team. Build Trust and practice Assertiveness and honesty.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Learn from Each Other- </a:t>
            </a:r>
            <a:r>
              <a:rPr lang="en-GB" sz="1600"/>
              <a:t>Everyone has different skills. Take the opportunity to learn from your teammates and grow together.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1460250"/>
            <a:ext cx="3069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Tips for effective collaboration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186550"/>
            <a:ext cx="376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C</a:t>
            </a:r>
            <a:r>
              <a:rPr b="1" lang="en-GB" sz="1700"/>
              <a:t>lear Roles and Responsibilities-  </a:t>
            </a:r>
            <a:r>
              <a:rPr lang="en-GB" sz="1700"/>
              <a:t>Ensure that each team member understands how their contributions contribute to the overall success.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Flexibility and Adaptability- </a:t>
            </a:r>
            <a:r>
              <a:rPr lang="en-GB" sz="1700"/>
              <a:t>Sometimes plans change. Be open to adapting and finding new solutions when needed.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1460250"/>
            <a:ext cx="2895600" cy="2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In conclusion, fostering a culture of collaboration is pivotal for maximizing productivity and achieving shared goals in the workplace.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364300" y="1872350"/>
            <a:ext cx="418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800"/>
              <a:t>THANK YOU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