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b8ce9396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b8ce9396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b8ce93967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b8ce93967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b8ce93967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b8ce93967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b8ce93967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b8ce93967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"Proactive Excellence: Empowering Success Through Initiative"</a:t>
            </a:r>
            <a:endParaRPr b="1"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988775" y="3924925"/>
            <a:ext cx="15660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Rupa Karella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698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45100" y="1491350"/>
            <a:ext cx="42237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Being proactive involves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Taking responsibility and initiative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Anticipation and prevention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025" y="1486225"/>
            <a:ext cx="3340850" cy="23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7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The Role of Proactivity in Achieving Goals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Time Management: </a:t>
            </a:r>
            <a:r>
              <a:rPr lang="en-GB" sz="2000"/>
              <a:t>prioritize their tasks and manage their time efficiently which helps in avoiding </a:t>
            </a:r>
            <a:r>
              <a:rPr lang="en-GB" sz="2000"/>
              <a:t>procrastination</a:t>
            </a:r>
            <a:r>
              <a:rPr lang="en-GB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Initiative: take the initiative to create opportunities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Problem Solving: Being proactive enables individuals to find innovative solutions to challenges</a:t>
            </a:r>
            <a:endParaRPr sz="200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Adopting a Proactive Approach in Life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07850"/>
            <a:ext cx="40164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Prioritize tasks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Practice Continuous Learning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Take responsibility for your choices and learn from your experiences.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Adapt to the situation</a:t>
            </a:r>
            <a:endParaRPr sz="24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977" y="1660000"/>
            <a:ext cx="33914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</a:t>
            </a:r>
            <a:endParaRPr b="1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In conclusion, embracing a proactive mindset is not just a choice; it's a powerful strategy for unlocking personal and professional success.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