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73" r:id="rId2"/>
    <p:sldId id="274" r:id="rId3"/>
    <p:sldId id="307" r:id="rId4"/>
    <p:sldId id="308" r:id="rId5"/>
    <p:sldId id="309" r:id="rId6"/>
    <p:sldId id="275" r:id="rId7"/>
    <p:sldId id="310" r:id="rId8"/>
    <p:sldId id="311" r:id="rId9"/>
    <p:sldId id="317" r:id="rId10"/>
    <p:sldId id="318" r:id="rId11"/>
    <p:sldId id="319" r:id="rId12"/>
    <p:sldId id="312" r:id="rId13"/>
    <p:sldId id="313" r:id="rId14"/>
    <p:sldId id="321" r:id="rId15"/>
    <p:sldId id="320" r:id="rId16"/>
    <p:sldId id="322" r:id="rId17"/>
    <p:sldId id="323" r:id="rId18"/>
    <p:sldId id="324" r:id="rId19"/>
    <p:sldId id="314" r:id="rId20"/>
    <p:sldId id="315"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333333"/>
    <a:srgbClr val="F7E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40"/>
    <p:restoredTop sz="86419"/>
  </p:normalViewPr>
  <p:slideViewPr>
    <p:cSldViewPr snapToGrid="0" snapToObjects="1">
      <p:cViewPr varScale="1">
        <p:scale>
          <a:sx n="122" d="100"/>
          <a:sy n="122" d="100"/>
        </p:scale>
        <p:origin x="414" y="1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144" d="100"/>
          <a:sy n="144" d="100"/>
        </p:scale>
        <p:origin x="65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title</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noFill/>
            </a:ln>
          </c:spPr>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14A-4B47-9766-36A982115E0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14A-4B47-9766-36A982115E0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14A-4B47-9766-36A982115E0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14A-4B47-9766-36A982115E0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6964-324F-ABB5-99E8A2BAD9D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title</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Sales</c:v>
                </c:pt>
              </c:strCache>
            </c:strRef>
          </c:tx>
          <c:spPr>
            <a:solidFill>
              <a:schemeClr val="accent1"/>
            </a:solidFill>
            <a:ln>
              <a:noFill/>
            </a:ln>
            <a:effectLst/>
            <a:scene3d>
              <a:camera prst="orthographicFront"/>
              <a:lightRig rig="brightRoom" dir="t"/>
            </a:scene3d>
            <a:sp3d prstMaterial="flat">
              <a:bevelT w="50800" h="101600" prst="angle"/>
              <a:contourClr>
                <a:srgbClr val="000000"/>
              </a:contourClr>
            </a:sp3d>
          </c:spPr>
          <c:invertIfNegative val="0"/>
          <c:dPt>
            <c:idx val="0"/>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C20-904F-853B-0D4C5539AECB}"/>
              </c:ext>
            </c:extLst>
          </c:dPt>
          <c:dPt>
            <c:idx val="1"/>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C20-904F-853B-0D4C5539AECB}"/>
              </c:ext>
            </c:extLst>
          </c:dPt>
          <c:dPt>
            <c:idx val="2"/>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C20-904F-853B-0D4C5539AECB}"/>
              </c:ext>
            </c:extLst>
          </c:dPt>
          <c:dPt>
            <c:idx val="3"/>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C20-904F-853B-0D4C5539AEC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6964-324F-ABB5-99E8A2BAD9DA}"/>
            </c:ext>
          </c:extLst>
        </c:ser>
        <c:dLbls>
          <c:showLegendKey val="0"/>
          <c:showVal val="0"/>
          <c:showCatName val="0"/>
          <c:showSerName val="0"/>
          <c:showPercent val="0"/>
          <c:showBubbleSize val="0"/>
        </c:dLbls>
        <c:gapWidth val="100"/>
        <c:axId val="242850112"/>
        <c:axId val="243026000"/>
      </c:barChart>
      <c:valAx>
        <c:axId val="243026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2850112"/>
        <c:crosses val="autoZero"/>
        <c:crossBetween val="between"/>
      </c:valAx>
      <c:catAx>
        <c:axId val="24285011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302600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3B546F-BE0F-1849-AB31-ADD43D93FF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18A2FC0-278A-8649-A895-2976BB206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60FB2F4-1812-DD4D-BF0C-263DB89E8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C19BE4-06E0-E845-9E49-CCFF91DE31B8}" type="slidenum">
              <a:rPr lang="en-US" smtClean="0"/>
              <a:t>‹#›</a:t>
            </a:fld>
            <a:endParaRPr lang="en-US"/>
          </a:p>
        </p:txBody>
      </p:sp>
      <p:sp>
        <p:nvSpPr>
          <p:cNvPr id="6" name="Date Placeholder 5">
            <a:extLst>
              <a:ext uri="{FF2B5EF4-FFF2-40B4-BE49-F238E27FC236}">
                <a16:creationId xmlns:a16="http://schemas.microsoft.com/office/drawing/2014/main" id="{F43E1630-ED83-BC46-A9FC-C07F4FE812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D3E35-4AF3-D940-9EB2-6EB7BA6894E5}" type="datetimeFigureOut">
              <a:rPr lang="en-US" smtClean="0"/>
              <a:t>11/22/2023</a:t>
            </a:fld>
            <a:endParaRPr lang="en-US"/>
          </a:p>
        </p:txBody>
      </p:sp>
    </p:spTree>
    <p:extLst>
      <p:ext uri="{BB962C8B-B14F-4D97-AF65-F5344CB8AC3E}">
        <p14:creationId xmlns:p14="http://schemas.microsoft.com/office/powerpoint/2010/main" val="2144844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322F3-AB65-A64B-9700-8FBC01F3EE02}"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41453-96BF-7F45-9044-514C3EFC7F60}" type="slidenum">
              <a:rPr lang="en-US" smtClean="0"/>
              <a:t>‹#›</a:t>
            </a:fld>
            <a:endParaRPr lang="en-US"/>
          </a:p>
        </p:txBody>
      </p:sp>
    </p:spTree>
    <p:extLst>
      <p:ext uri="{BB962C8B-B14F-4D97-AF65-F5344CB8AC3E}">
        <p14:creationId xmlns:p14="http://schemas.microsoft.com/office/powerpoint/2010/main" val="42602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CF17B3-836C-2A48-98E2-51B1497262D4}"/>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0" y="2956797"/>
            <a:ext cx="12192001" cy="3901204"/>
          </a:xfrm>
          <a:prstGeom prst="rect">
            <a:avLst/>
          </a:prstGeom>
        </p:spPr>
      </p:pic>
      <p:sp>
        <p:nvSpPr>
          <p:cNvPr id="25" name="Freeform 24">
            <a:extLst>
              <a:ext uri="{FF2B5EF4-FFF2-40B4-BE49-F238E27FC236}">
                <a16:creationId xmlns:a16="http://schemas.microsoft.com/office/drawing/2014/main" id="{3BE29AAA-CEAA-F14B-BBA6-12C511CC7E4B}"/>
              </a:ext>
            </a:extLst>
          </p:cNvPr>
          <p:cNvSpPr>
            <a:spLocks noChangeAspect="1"/>
          </p:cNvSpPr>
          <p:nvPr/>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1104900" y="1602557"/>
            <a:ext cx="7665217" cy="1826443"/>
          </a:xfrm>
        </p:spPr>
        <p:txBody>
          <a:bodyPr anchor="t" anchorCtr="0"/>
          <a:lstStyle>
            <a:lvl1pPr algn="l">
              <a:defRPr sz="6000" b="0" i="0">
                <a:solidFill>
                  <a:schemeClr val="tx1"/>
                </a:solidFill>
                <a:latin typeface="Georgia" panose="02040502050405020303" pitchFamily="18" charset="0"/>
              </a:defRPr>
            </a:lvl1pPr>
          </a:lstStyle>
          <a:p>
            <a:r>
              <a:rPr lang="en-US" dirty="0"/>
              <a:t>Short title – Georgia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1104900" y="720999"/>
            <a:ext cx="7707237" cy="542194"/>
          </a:xfrm>
        </p:spPr>
        <p:txBody>
          <a:bodyPr anchor="b"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cxnSp>
        <p:nvCxnSpPr>
          <p:cNvPr id="8" name="Straight Connector 7">
            <a:extLst>
              <a:ext uri="{FF2B5EF4-FFF2-40B4-BE49-F238E27FC236}">
                <a16:creationId xmlns:a16="http://schemas.microsoft.com/office/drawing/2014/main" id="{745CF369-A25E-4F4C-BA72-0FCAEE676534}"/>
              </a:ext>
            </a:extLst>
          </p:cNvPr>
          <p:cNvCxnSpPr>
            <a:cxnSpLocks/>
          </p:cNvCxnSpPr>
          <p:nvPr userDrawn="1"/>
        </p:nvCxnSpPr>
        <p:spPr>
          <a:xfrm>
            <a:off x="1104900" y="1432876"/>
            <a:ext cx="766521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5DC82199-CDE6-7745-8CFD-E9BF05D68841}"/>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148A1D1-A9B0-F144-91D6-B814A39EF937}"/>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4" name="Right Triangle 13">
            <a:extLst>
              <a:ext uri="{FF2B5EF4-FFF2-40B4-BE49-F238E27FC236}">
                <a16:creationId xmlns:a16="http://schemas.microsoft.com/office/drawing/2014/main" id="{7616F036-48C4-7243-A810-400EB137698A}"/>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EBC6892E-B047-9A4C-811F-8058C87FE3C2}"/>
              </a:ext>
            </a:extLst>
          </p:cNvPr>
          <p:cNvSpPr>
            <a:spLocks noGrp="1"/>
          </p:cNvSpPr>
          <p:nvPr>
            <p:ph type="dt" sz="half" idx="10"/>
          </p:nvPr>
        </p:nvSpPr>
        <p:spPr>
          <a:xfrm>
            <a:off x="1308100" y="7000240"/>
            <a:ext cx="1728917" cy="347472"/>
          </a:xfrm>
          <a:prstGeom prst="rect">
            <a:avLst/>
          </a:prstGeom>
        </p:spPr>
        <p:txBody>
          <a:bodyPr/>
          <a:lstStyle/>
          <a:p>
            <a:endParaRPr lang="en-US" dirty="0"/>
          </a:p>
        </p:txBody>
      </p:sp>
      <p:sp>
        <p:nvSpPr>
          <p:cNvPr id="12" name="Footer Placeholder 11">
            <a:extLst>
              <a:ext uri="{FF2B5EF4-FFF2-40B4-BE49-F238E27FC236}">
                <a16:creationId xmlns:a16="http://schemas.microsoft.com/office/drawing/2014/main" id="{B3269A74-C955-C14F-9CB2-917CE893467D}"/>
              </a:ext>
            </a:extLst>
          </p:cNvPr>
          <p:cNvSpPr>
            <a:spLocks noGrp="1"/>
          </p:cNvSpPr>
          <p:nvPr>
            <p:ph type="ftr" sz="quarter" idx="11"/>
          </p:nvPr>
        </p:nvSpPr>
        <p:spPr>
          <a:xfrm>
            <a:off x="3920067" y="7000240"/>
            <a:ext cx="4114800" cy="347472"/>
          </a:xfrm>
          <a:prstGeom prst="rect">
            <a:avLst/>
          </a:prstGeom>
        </p:spPr>
        <p:txBody>
          <a:bodyPr/>
          <a:lstStyle/>
          <a:p>
            <a:endParaRPr lang="en-US" dirty="0"/>
          </a:p>
        </p:txBody>
      </p:sp>
      <p:pic>
        <p:nvPicPr>
          <p:cNvPr id="15" name="Picture Placeholder 5">
            <a:extLst>
              <a:ext uri="{FF2B5EF4-FFF2-40B4-BE49-F238E27FC236}">
                <a16:creationId xmlns:a16="http://schemas.microsoft.com/office/drawing/2014/main" id="{9D8882C0-CA98-AD41-BDFF-C0C8EDCC25A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18290511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Yellow">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C9B96630-1F25-F04E-865C-482A7839AF21}"/>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FC3EB9EA-F970-D946-9AC6-F939F319409A}"/>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4" name="Right Triangle 13">
            <a:extLst>
              <a:ext uri="{FF2B5EF4-FFF2-40B4-BE49-F238E27FC236}">
                <a16:creationId xmlns:a16="http://schemas.microsoft.com/office/drawing/2014/main" id="{58E65236-6FC1-5640-B912-D76EDEDA9B57}"/>
              </a:ext>
            </a:extLst>
          </p:cNvPr>
          <p:cNvSpPr>
            <a:spLocks noChangeAspect="1"/>
          </p:cNvSpPr>
          <p:nvPr userDrawn="1"/>
        </p:nvSpPr>
        <p:spPr>
          <a:xfrm flipV="1">
            <a:off x="0" y="0"/>
            <a:ext cx="1403019" cy="34290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B1526-F194-344C-8290-261A8CEB0B5D}"/>
              </a:ext>
            </a:extLst>
          </p:cNvPr>
          <p:cNvSpPr>
            <a:spLocks noGrp="1"/>
          </p:cNvSpPr>
          <p:nvPr>
            <p:ph type="title" hasCustomPrompt="1"/>
          </p:nvPr>
        </p:nvSpPr>
        <p:spPr>
          <a:xfrm>
            <a:off x="1353123" y="959723"/>
            <a:ext cx="7889731" cy="1325563"/>
          </a:xfrm>
        </p:spPr>
        <p:txBody>
          <a:bodyPr>
            <a:noAutofit/>
          </a:bodyPr>
          <a:lstStyle>
            <a:lvl1pPr>
              <a:defRPr sz="4000" b="0" i="0">
                <a:latin typeface="Georgia" panose="02040502050405020303" pitchFamily="18" charset="0"/>
              </a:defRPr>
            </a:lvl1pPr>
          </a:lstStyle>
          <a:p>
            <a:r>
              <a:rPr lang="en-US" dirty="0" err="1"/>
              <a:t>georgia</a:t>
            </a:r>
            <a:r>
              <a:rPr lang="en-US" dirty="0"/>
              <a:t>, at least 35pt, loose spacing</a:t>
            </a:r>
          </a:p>
        </p:txBody>
      </p:sp>
      <p:sp>
        <p:nvSpPr>
          <p:cNvPr id="3" name="Content Placeholder 2">
            <a:extLst>
              <a:ext uri="{FF2B5EF4-FFF2-40B4-BE49-F238E27FC236}">
                <a16:creationId xmlns:a16="http://schemas.microsoft.com/office/drawing/2014/main" id="{F2907A03-94A8-7A4A-95CA-6AD960D0C9F3}"/>
              </a:ext>
            </a:extLst>
          </p:cNvPr>
          <p:cNvSpPr>
            <a:spLocks noGrp="1"/>
          </p:cNvSpPr>
          <p:nvPr>
            <p:ph idx="1"/>
          </p:nvPr>
        </p:nvSpPr>
        <p:spPr>
          <a:xfrm>
            <a:off x="1474573" y="2405449"/>
            <a:ext cx="6417276" cy="3995351"/>
          </a:xfrm>
        </p:spPr>
        <p:txBody>
          <a:bodyPr>
            <a:noAutofit/>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0B3896-523C-B343-8CA0-BF9CC49B3616}"/>
              </a:ext>
            </a:extLst>
          </p:cNvPr>
          <p:cNvSpPr>
            <a:spLocks noGrp="1"/>
          </p:cNvSpPr>
          <p:nvPr>
            <p:ph type="dt" sz="half" idx="10"/>
          </p:nvPr>
        </p:nvSpPr>
        <p:spPr>
          <a:xfrm>
            <a:off x="1308100" y="7029450"/>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859176A1-FD85-4744-A483-96FD8A9F77C3}"/>
              </a:ext>
            </a:extLst>
          </p:cNvPr>
          <p:cNvSpPr>
            <a:spLocks noGrp="1"/>
          </p:cNvSpPr>
          <p:nvPr>
            <p:ph type="ftr" sz="quarter" idx="11"/>
          </p:nvPr>
        </p:nvSpPr>
        <p:spPr>
          <a:xfrm>
            <a:off x="3920067" y="7029450"/>
            <a:ext cx="4114800" cy="347472"/>
          </a:xfrm>
          <a:prstGeom prst="rect">
            <a:avLst/>
          </a:prstGeom>
        </p:spPr>
        <p:txBody>
          <a:bodyPr/>
          <a:lstStyle/>
          <a:p>
            <a:endParaRPr lang="en-US" dirty="0"/>
          </a:p>
        </p:txBody>
      </p:sp>
      <p:sp>
        <p:nvSpPr>
          <p:cNvPr id="15" name="Right Triangle 14">
            <a:extLst>
              <a:ext uri="{FF2B5EF4-FFF2-40B4-BE49-F238E27FC236}">
                <a16:creationId xmlns:a16="http://schemas.microsoft.com/office/drawing/2014/main" id="{3980C5BF-AFBD-2F42-A86C-1D6524016235}"/>
              </a:ext>
            </a:extLst>
          </p:cNvPr>
          <p:cNvSpPr>
            <a:spLocks noChangeAspect="1"/>
          </p:cNvSpPr>
          <p:nvPr userDrawn="1"/>
        </p:nvSpPr>
        <p:spPr>
          <a:xfrm flipV="1">
            <a:off x="0" y="0"/>
            <a:ext cx="1091237" cy="2667000"/>
          </a:xfrm>
          <a:prstGeom prst="r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5">
            <a:extLst>
              <a:ext uri="{FF2B5EF4-FFF2-40B4-BE49-F238E27FC236}">
                <a16:creationId xmlns:a16="http://schemas.microsoft.com/office/drawing/2014/main" id="{915FA4F0-B78D-8746-9FEF-34D7AC70B0F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111002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Black">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CC874871-0350-724F-BE3F-FC5CC90CAAC9}"/>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0FD4821C-E297-F44F-BA92-B98DE2A8E4A6}"/>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18" name="Picture Placeholder 5">
            <a:extLst>
              <a:ext uri="{FF2B5EF4-FFF2-40B4-BE49-F238E27FC236}">
                <a16:creationId xmlns:a16="http://schemas.microsoft.com/office/drawing/2014/main" id="{BB202C03-23E0-D441-8A16-770F61B32D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96530" y="6066784"/>
            <a:ext cx="2924348" cy="346511"/>
          </a:xfrm>
          <a:prstGeom prst="rect">
            <a:avLst/>
          </a:prstGeom>
        </p:spPr>
      </p:pic>
      <p:sp>
        <p:nvSpPr>
          <p:cNvPr id="2" name="Title 1">
            <a:extLst>
              <a:ext uri="{FF2B5EF4-FFF2-40B4-BE49-F238E27FC236}">
                <a16:creationId xmlns:a16="http://schemas.microsoft.com/office/drawing/2014/main" id="{C86B1526-F194-344C-8290-261A8CEB0B5D}"/>
              </a:ext>
            </a:extLst>
          </p:cNvPr>
          <p:cNvSpPr>
            <a:spLocks noGrp="1"/>
          </p:cNvSpPr>
          <p:nvPr>
            <p:ph type="title" hasCustomPrompt="1"/>
          </p:nvPr>
        </p:nvSpPr>
        <p:spPr>
          <a:xfrm>
            <a:off x="1353123" y="959723"/>
            <a:ext cx="7889731" cy="1325563"/>
          </a:xfrm>
        </p:spPr>
        <p:txBody>
          <a:bodyPr>
            <a:noAutofit/>
          </a:bodyPr>
          <a:lstStyle>
            <a:lvl1pPr>
              <a:defRPr sz="4000" b="0" i="0">
                <a:latin typeface="Georgia" panose="02040502050405020303" pitchFamily="18" charset="0"/>
              </a:defRPr>
            </a:lvl1pPr>
          </a:lstStyle>
          <a:p>
            <a:r>
              <a:rPr lang="en-US" dirty="0" err="1"/>
              <a:t>georgia</a:t>
            </a:r>
            <a:r>
              <a:rPr lang="en-US" dirty="0"/>
              <a:t>, at least 35pt, loose spacing</a:t>
            </a:r>
          </a:p>
        </p:txBody>
      </p:sp>
      <p:sp>
        <p:nvSpPr>
          <p:cNvPr id="3" name="Content Placeholder 2">
            <a:extLst>
              <a:ext uri="{FF2B5EF4-FFF2-40B4-BE49-F238E27FC236}">
                <a16:creationId xmlns:a16="http://schemas.microsoft.com/office/drawing/2014/main" id="{F2907A03-94A8-7A4A-95CA-6AD960D0C9F3}"/>
              </a:ext>
            </a:extLst>
          </p:cNvPr>
          <p:cNvSpPr>
            <a:spLocks noGrp="1"/>
          </p:cNvSpPr>
          <p:nvPr>
            <p:ph idx="1"/>
          </p:nvPr>
        </p:nvSpPr>
        <p:spPr>
          <a:xfrm>
            <a:off x="1474573" y="2405449"/>
            <a:ext cx="6417276" cy="3995351"/>
          </a:xfrm>
        </p:spPr>
        <p:txBody>
          <a:bodyPr>
            <a:noAutofit/>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0B3896-523C-B343-8CA0-BF9CC49B3616}"/>
              </a:ext>
            </a:extLst>
          </p:cNvPr>
          <p:cNvSpPr>
            <a:spLocks noGrp="1"/>
          </p:cNvSpPr>
          <p:nvPr>
            <p:ph type="dt" sz="half" idx="10"/>
          </p:nvPr>
        </p:nvSpPr>
        <p:spPr>
          <a:xfrm>
            <a:off x="1308100" y="7029450"/>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859176A1-FD85-4744-A483-96FD8A9F77C3}"/>
              </a:ext>
            </a:extLst>
          </p:cNvPr>
          <p:cNvSpPr>
            <a:spLocks noGrp="1"/>
          </p:cNvSpPr>
          <p:nvPr>
            <p:ph type="ftr" sz="quarter" idx="11"/>
          </p:nvPr>
        </p:nvSpPr>
        <p:spPr>
          <a:xfrm>
            <a:off x="3920067" y="7029450"/>
            <a:ext cx="4114800" cy="347472"/>
          </a:xfrm>
          <a:prstGeom prst="rect">
            <a:avLst/>
          </a:prstGeom>
        </p:spPr>
        <p:txBody>
          <a:bodyPr/>
          <a:lstStyle/>
          <a:p>
            <a:endParaRPr lang="en-US" dirty="0"/>
          </a:p>
        </p:txBody>
      </p:sp>
      <p:sp>
        <p:nvSpPr>
          <p:cNvPr id="20" name="Right Triangle 19">
            <a:extLst>
              <a:ext uri="{FF2B5EF4-FFF2-40B4-BE49-F238E27FC236}">
                <a16:creationId xmlns:a16="http://schemas.microsoft.com/office/drawing/2014/main" id="{4FC0D36F-D094-294E-9117-E81E11C81E1C}"/>
              </a:ext>
            </a:extLst>
          </p:cNvPr>
          <p:cNvSpPr>
            <a:spLocks noChangeAspect="1"/>
          </p:cNvSpPr>
          <p:nvPr userDrawn="1"/>
        </p:nvSpPr>
        <p:spPr>
          <a:xfrm flipV="1">
            <a:off x="0" y="0"/>
            <a:ext cx="1403019" cy="3429000"/>
          </a:xfrm>
          <a:prstGeom prst="rtTriangle">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CBB4139F-DF66-484B-BB7A-EC674E1B6E6A}"/>
              </a:ext>
            </a:extLst>
          </p:cNvPr>
          <p:cNvSpPr>
            <a:spLocks noChangeAspect="1"/>
          </p:cNvSpPr>
          <p:nvPr userDrawn="1"/>
        </p:nvSpPr>
        <p:spPr>
          <a:xfrm flipV="1">
            <a:off x="0" y="0"/>
            <a:ext cx="1091237" cy="2667000"/>
          </a:xfrm>
          <a:prstGeom prst="r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40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s - Short">
    <p:bg>
      <p:bgRef idx="1001">
        <a:schemeClr val="bg1"/>
      </p:bgRef>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042A571C-8A3C-F742-BA8B-CBFF7A5CE2A1}"/>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F70068E3-8AA5-6344-8AB2-C0B24BA152B0}"/>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6" name="Right Triangle 15">
            <a:extLst>
              <a:ext uri="{FF2B5EF4-FFF2-40B4-BE49-F238E27FC236}">
                <a16:creationId xmlns:a16="http://schemas.microsoft.com/office/drawing/2014/main" id="{06CD1566-6314-3A4F-B42C-987FBFF5ED0C}"/>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1104900" y="1401387"/>
            <a:ext cx="7956722" cy="1826443"/>
          </a:xfrm>
        </p:spPr>
        <p:txBody>
          <a:bodyPr anchor="t" anchorCtr="0">
            <a:noAutofit/>
          </a:bodyPr>
          <a:lstStyle>
            <a:lvl1pPr algn="l">
              <a:defRPr sz="6000" b="0" i="0">
                <a:solidFill>
                  <a:schemeClr val="tx1"/>
                </a:solidFill>
                <a:latin typeface="Georgia" panose="02040502050405020303" pitchFamily="18" charset="0"/>
              </a:defRPr>
            </a:lvl1pPr>
          </a:lstStyle>
          <a:p>
            <a:r>
              <a:rPr lang="en-US" dirty="0"/>
              <a:t>Short title – Georgia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1104900" y="720999"/>
            <a:ext cx="7940694" cy="542194"/>
          </a:xfrm>
        </p:spPr>
        <p:txBody>
          <a:bodyPr anchor="b"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sp>
        <p:nvSpPr>
          <p:cNvPr id="4" name="Date Placeholder 3">
            <a:extLst>
              <a:ext uri="{FF2B5EF4-FFF2-40B4-BE49-F238E27FC236}">
                <a16:creationId xmlns:a16="http://schemas.microsoft.com/office/drawing/2014/main" id="{B82061DC-1DCD-BD4C-8409-455213433710}"/>
              </a:ext>
            </a:extLst>
          </p:cNvPr>
          <p:cNvSpPr>
            <a:spLocks noGrp="1"/>
          </p:cNvSpPr>
          <p:nvPr>
            <p:ph type="dt" sz="half" idx="12"/>
          </p:nvPr>
        </p:nvSpPr>
        <p:spPr>
          <a:xfrm>
            <a:off x="1308100" y="7008019"/>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2FA7C7DB-974A-2446-9853-6FEC60E5718A}"/>
              </a:ext>
            </a:extLst>
          </p:cNvPr>
          <p:cNvSpPr>
            <a:spLocks noGrp="1"/>
          </p:cNvSpPr>
          <p:nvPr>
            <p:ph type="ftr" sz="quarter" idx="13"/>
          </p:nvPr>
        </p:nvSpPr>
        <p:spPr>
          <a:xfrm>
            <a:off x="3920067" y="7008019"/>
            <a:ext cx="4114800" cy="347472"/>
          </a:xfrm>
          <a:prstGeom prst="rect">
            <a:avLst/>
          </a:prstGeom>
        </p:spPr>
        <p:txBody>
          <a:bodyPr/>
          <a:lstStyle/>
          <a:p>
            <a:endParaRPr lang="en-US" dirty="0"/>
          </a:p>
        </p:txBody>
      </p:sp>
      <p:sp>
        <p:nvSpPr>
          <p:cNvPr id="17" name="Content Placeholder 2">
            <a:extLst>
              <a:ext uri="{FF2B5EF4-FFF2-40B4-BE49-F238E27FC236}">
                <a16:creationId xmlns:a16="http://schemas.microsoft.com/office/drawing/2014/main" id="{AD871ADA-EE0D-FA45-9A54-7D29A9CE9ADA}"/>
              </a:ext>
            </a:extLst>
          </p:cNvPr>
          <p:cNvSpPr>
            <a:spLocks noGrp="1"/>
          </p:cNvSpPr>
          <p:nvPr>
            <p:ph idx="11" hasCustomPrompt="1"/>
          </p:nvPr>
        </p:nvSpPr>
        <p:spPr>
          <a:xfrm>
            <a:off x="1227438" y="3361036"/>
            <a:ext cx="6763265" cy="3262185"/>
          </a:xfrm>
        </p:spPr>
        <p:txBody>
          <a:bodyPr numCol="1" spcCol="365760">
            <a:noAutofit/>
          </a:bodyPr>
          <a:lstStyle>
            <a:lvl1pPr marL="457200" indent="-457200">
              <a:lnSpc>
                <a:spcPct val="110000"/>
              </a:lnSpc>
              <a:buFont typeface="+mj-lt"/>
              <a:buAutoNum type="arabicPeriod"/>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TOC</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Placeholder 5">
            <a:extLst>
              <a:ext uri="{FF2B5EF4-FFF2-40B4-BE49-F238E27FC236}">
                <a16:creationId xmlns:a16="http://schemas.microsoft.com/office/drawing/2014/main" id="{FC2AFD17-9C14-F943-9481-EFE8C07141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4867847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 Long">
    <p:bg>
      <p:bgRef idx="1001">
        <a:schemeClr val="bg1"/>
      </p:bgRef>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525504C7-EF4C-5645-A0BB-4A39774F6F3D}"/>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1030759" y="1353425"/>
            <a:ext cx="10706100" cy="1744948"/>
          </a:xfrm>
        </p:spPr>
        <p:txBody>
          <a:bodyPr anchor="t" anchorCtr="0">
            <a:noAutofit/>
          </a:bodyPr>
          <a:lstStyle>
            <a:lvl1pPr algn="l">
              <a:defRPr sz="6000" b="0" i="0">
                <a:solidFill>
                  <a:schemeClr val="tx1"/>
                </a:solidFill>
                <a:latin typeface="Georgia" panose="02040502050405020303" pitchFamily="18" charset="0"/>
              </a:defRPr>
            </a:lvl1pPr>
          </a:lstStyle>
          <a:p>
            <a:r>
              <a:rPr lang="en-US" dirty="0"/>
              <a:t>Short title here – Georgia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1104900" y="720999"/>
            <a:ext cx="10706100" cy="542194"/>
          </a:xfrm>
        </p:spPr>
        <p:txBody>
          <a:bodyPr anchor="b"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sp>
        <p:nvSpPr>
          <p:cNvPr id="11" name="Content Placeholder 2">
            <a:extLst>
              <a:ext uri="{FF2B5EF4-FFF2-40B4-BE49-F238E27FC236}">
                <a16:creationId xmlns:a16="http://schemas.microsoft.com/office/drawing/2014/main" id="{8609837C-A711-3F45-9280-161DB2B7BDBA}"/>
              </a:ext>
            </a:extLst>
          </p:cNvPr>
          <p:cNvSpPr>
            <a:spLocks noGrp="1"/>
          </p:cNvSpPr>
          <p:nvPr>
            <p:ph idx="11" hasCustomPrompt="1"/>
          </p:nvPr>
        </p:nvSpPr>
        <p:spPr>
          <a:xfrm>
            <a:off x="1227438" y="3262185"/>
            <a:ext cx="10116065" cy="2932670"/>
          </a:xfrm>
        </p:spPr>
        <p:txBody>
          <a:bodyPr numCol="2" spcCol="365760">
            <a:noAutofit/>
          </a:bodyPr>
          <a:lstStyle>
            <a:lvl1pPr marL="457200" indent="-457200">
              <a:lnSpc>
                <a:spcPct val="110000"/>
              </a:lnSpc>
              <a:buFont typeface="+mj-lt"/>
              <a:buAutoNum type="arabicPeriod"/>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TOC</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347ABC6-FE48-724A-810D-DDC8C73A742B}"/>
              </a:ext>
            </a:extLst>
          </p:cNvPr>
          <p:cNvSpPr>
            <a:spLocks noGrp="1"/>
          </p:cNvSpPr>
          <p:nvPr>
            <p:ph type="dt" sz="half" idx="12"/>
          </p:nvPr>
        </p:nvSpPr>
        <p:spPr>
          <a:xfrm>
            <a:off x="1308100" y="7015163"/>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AC0A00B4-FB65-D74B-B009-566A0E7C93EE}"/>
              </a:ext>
            </a:extLst>
          </p:cNvPr>
          <p:cNvSpPr>
            <a:spLocks noGrp="1"/>
          </p:cNvSpPr>
          <p:nvPr>
            <p:ph type="ftr" sz="quarter" idx="13"/>
          </p:nvPr>
        </p:nvSpPr>
        <p:spPr>
          <a:xfrm>
            <a:off x="3920067" y="7015163"/>
            <a:ext cx="4114800" cy="347472"/>
          </a:xfrm>
          <a:prstGeom prst="rect">
            <a:avLst/>
          </a:prstGeom>
        </p:spPr>
        <p:txBody>
          <a:bodyPr/>
          <a:lstStyle/>
          <a:p>
            <a:endParaRPr lang="en-US" dirty="0"/>
          </a:p>
        </p:txBody>
      </p:sp>
    </p:spTree>
    <p:extLst>
      <p:ext uri="{BB962C8B-B14F-4D97-AF65-F5344CB8AC3E}">
        <p14:creationId xmlns:p14="http://schemas.microsoft.com/office/powerpoint/2010/main" val="381453040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o - Large Photo">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7136B4B9-05E2-D342-A059-E875B7F80B7C}"/>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18848F18-C218-3841-B96E-C021AEC3CD50}"/>
              </a:ext>
            </a:extLst>
          </p:cNvPr>
          <p:cNvSpPr>
            <a:spLocks noGrp="1"/>
          </p:cNvSpPr>
          <p:nvPr>
            <p:ph type="pic" sz="quarter" idx="12" hasCustomPrompt="1"/>
          </p:nvPr>
        </p:nvSpPr>
        <p:spPr>
          <a:xfrm>
            <a:off x="0" y="0"/>
            <a:ext cx="4853883" cy="6859588"/>
          </a:xfrm>
        </p:spPr>
        <p:txBody>
          <a:bodyPr/>
          <a:lstStyle>
            <a:lvl1pPr>
              <a:defRPr/>
            </a:lvl1pPr>
          </a:lstStyle>
          <a:p>
            <a:r>
              <a:rPr lang="en-US" dirty="0"/>
              <a:t>Insert photo here</a:t>
            </a:r>
          </a:p>
        </p:txBody>
      </p:sp>
      <p:sp>
        <p:nvSpPr>
          <p:cNvPr id="2" name="Title 1">
            <a:extLst>
              <a:ext uri="{FF2B5EF4-FFF2-40B4-BE49-F238E27FC236}">
                <a16:creationId xmlns:a16="http://schemas.microsoft.com/office/drawing/2014/main" id="{3C9572FA-24C0-7A4A-86C8-46A9CDB6E78A}"/>
              </a:ext>
            </a:extLst>
          </p:cNvPr>
          <p:cNvSpPr>
            <a:spLocks noGrp="1"/>
          </p:cNvSpPr>
          <p:nvPr>
            <p:ph type="title" hasCustomPrompt="1"/>
          </p:nvPr>
        </p:nvSpPr>
        <p:spPr>
          <a:xfrm>
            <a:off x="5273269" y="365125"/>
            <a:ext cx="6547943" cy="1325563"/>
          </a:xfrm>
        </p:spPr>
        <p:txBody>
          <a:bodyPr>
            <a:noAutofit/>
          </a:bodyPr>
          <a:lstStyle>
            <a:lvl1pPr>
              <a:defRPr sz="3800"/>
            </a:lvl1pPr>
          </a:lstStyle>
          <a:p>
            <a:r>
              <a:rPr lang="en-US" dirty="0"/>
              <a:t>PIC/BIO slide:</a:t>
            </a:r>
            <a:br>
              <a:rPr lang="en-US" dirty="0"/>
            </a:br>
            <a:r>
              <a:rPr lang="en-US" dirty="0"/>
              <a:t>name here</a:t>
            </a:r>
          </a:p>
        </p:txBody>
      </p:sp>
      <p:sp>
        <p:nvSpPr>
          <p:cNvPr id="4" name="Content Placeholder 3">
            <a:extLst>
              <a:ext uri="{FF2B5EF4-FFF2-40B4-BE49-F238E27FC236}">
                <a16:creationId xmlns:a16="http://schemas.microsoft.com/office/drawing/2014/main" id="{7C2277DE-8916-024E-9203-656FA9493C4A}"/>
              </a:ext>
            </a:extLst>
          </p:cNvPr>
          <p:cNvSpPr>
            <a:spLocks noGrp="1"/>
          </p:cNvSpPr>
          <p:nvPr>
            <p:ph sz="half" idx="2" hasCustomPrompt="1"/>
          </p:nvPr>
        </p:nvSpPr>
        <p:spPr>
          <a:xfrm>
            <a:off x="5273269" y="2433816"/>
            <a:ext cx="6537731" cy="3899527"/>
          </a:xfrm>
        </p:spPr>
        <p:txBody>
          <a:bodyPr>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Info/Bio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a:extLst>
              <a:ext uri="{FF2B5EF4-FFF2-40B4-BE49-F238E27FC236}">
                <a16:creationId xmlns:a16="http://schemas.microsoft.com/office/drawing/2014/main" id="{3A962E81-6F61-DB4D-828D-A2898B1A6848}"/>
              </a:ext>
            </a:extLst>
          </p:cNvPr>
          <p:cNvSpPr>
            <a:spLocks noGrp="1"/>
          </p:cNvSpPr>
          <p:nvPr>
            <p:ph type="body" idx="10" hasCustomPrompt="1"/>
          </p:nvPr>
        </p:nvSpPr>
        <p:spPr>
          <a:xfrm>
            <a:off x="5273269" y="1716218"/>
            <a:ext cx="6547943" cy="572916"/>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cap="all"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PERSON’S TITLE OR OTHER</a:t>
            </a:r>
          </a:p>
        </p:txBody>
      </p:sp>
      <p:cxnSp>
        <p:nvCxnSpPr>
          <p:cNvPr id="12" name="Straight Connector 11">
            <a:extLst>
              <a:ext uri="{FF2B5EF4-FFF2-40B4-BE49-F238E27FC236}">
                <a16:creationId xmlns:a16="http://schemas.microsoft.com/office/drawing/2014/main" id="{24005A0B-8C8C-944D-B8CE-EAE7AA7415CA}"/>
              </a:ext>
            </a:extLst>
          </p:cNvPr>
          <p:cNvCxnSpPr>
            <a:cxnSpLocks/>
          </p:cNvCxnSpPr>
          <p:nvPr userDrawn="1"/>
        </p:nvCxnSpPr>
        <p:spPr>
          <a:xfrm>
            <a:off x="5273269" y="2307385"/>
            <a:ext cx="60805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1ABA414-9194-D245-A9D0-C52F639E4903}"/>
              </a:ext>
            </a:extLst>
          </p:cNvPr>
          <p:cNvSpPr>
            <a:spLocks noGrp="1"/>
          </p:cNvSpPr>
          <p:nvPr>
            <p:ph type="dt" sz="half" idx="13"/>
          </p:nvPr>
        </p:nvSpPr>
        <p:spPr>
          <a:xfrm>
            <a:off x="1308100" y="7022306"/>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DF2784C6-3A08-9B43-B5D7-17F2B5E2834D}"/>
              </a:ext>
            </a:extLst>
          </p:cNvPr>
          <p:cNvSpPr>
            <a:spLocks noGrp="1"/>
          </p:cNvSpPr>
          <p:nvPr>
            <p:ph type="ftr" sz="quarter" idx="14"/>
          </p:nvPr>
        </p:nvSpPr>
        <p:spPr>
          <a:xfrm>
            <a:off x="3920067" y="7022306"/>
            <a:ext cx="4114800" cy="347472"/>
          </a:xfrm>
          <a:prstGeom prst="rect">
            <a:avLst/>
          </a:prstGeom>
        </p:spPr>
        <p:txBody>
          <a:bodyPr/>
          <a:lstStyle/>
          <a:p>
            <a:endParaRPr lang="en-US" dirty="0"/>
          </a:p>
        </p:txBody>
      </p:sp>
    </p:spTree>
    <p:extLst>
      <p:ext uri="{BB962C8B-B14F-4D97-AF65-F5344CB8AC3E}">
        <p14:creationId xmlns:p14="http://schemas.microsoft.com/office/powerpoint/2010/main" val="182698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o - Small Photo">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13C843AD-DAFD-F743-9EE9-EDB4BF59B528}"/>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18848F18-C218-3841-B96E-C021AEC3CD50}"/>
              </a:ext>
            </a:extLst>
          </p:cNvPr>
          <p:cNvSpPr>
            <a:spLocks noGrp="1"/>
          </p:cNvSpPr>
          <p:nvPr>
            <p:ph type="pic" sz="quarter" idx="12" hasCustomPrompt="1"/>
          </p:nvPr>
        </p:nvSpPr>
        <p:spPr>
          <a:xfrm>
            <a:off x="405635" y="2131224"/>
            <a:ext cx="3135087" cy="4284566"/>
          </a:xfrm>
        </p:spPr>
        <p:txBody>
          <a:bodyPr/>
          <a:lstStyle>
            <a:lvl1pPr>
              <a:defRPr/>
            </a:lvl1pPr>
          </a:lstStyle>
          <a:p>
            <a:r>
              <a:rPr lang="en-US" dirty="0"/>
              <a:t>Insert photo here</a:t>
            </a:r>
          </a:p>
        </p:txBody>
      </p:sp>
      <p:sp>
        <p:nvSpPr>
          <p:cNvPr id="2" name="Title 1">
            <a:extLst>
              <a:ext uri="{FF2B5EF4-FFF2-40B4-BE49-F238E27FC236}">
                <a16:creationId xmlns:a16="http://schemas.microsoft.com/office/drawing/2014/main" id="{3C9572FA-24C0-7A4A-86C8-46A9CDB6E78A}"/>
              </a:ext>
            </a:extLst>
          </p:cNvPr>
          <p:cNvSpPr>
            <a:spLocks noGrp="1"/>
          </p:cNvSpPr>
          <p:nvPr>
            <p:ph type="title" hasCustomPrompt="1"/>
          </p:nvPr>
        </p:nvSpPr>
        <p:spPr>
          <a:xfrm>
            <a:off x="313039" y="365125"/>
            <a:ext cx="10680388" cy="838033"/>
          </a:xfrm>
        </p:spPr>
        <p:txBody>
          <a:bodyPr>
            <a:noAutofit/>
          </a:bodyPr>
          <a:lstStyle>
            <a:lvl1pPr>
              <a:defRPr sz="4500"/>
            </a:lvl1pPr>
          </a:lstStyle>
          <a:p>
            <a:r>
              <a:rPr lang="en-US" dirty="0"/>
              <a:t>Pic/Bio slide: name here</a:t>
            </a:r>
          </a:p>
        </p:txBody>
      </p:sp>
      <p:sp>
        <p:nvSpPr>
          <p:cNvPr id="4" name="Content Placeholder 3">
            <a:extLst>
              <a:ext uri="{FF2B5EF4-FFF2-40B4-BE49-F238E27FC236}">
                <a16:creationId xmlns:a16="http://schemas.microsoft.com/office/drawing/2014/main" id="{7C2277DE-8916-024E-9203-656FA9493C4A}"/>
              </a:ext>
            </a:extLst>
          </p:cNvPr>
          <p:cNvSpPr>
            <a:spLocks noGrp="1"/>
          </p:cNvSpPr>
          <p:nvPr>
            <p:ph sz="half" idx="2" hasCustomPrompt="1"/>
          </p:nvPr>
        </p:nvSpPr>
        <p:spPr>
          <a:xfrm>
            <a:off x="3877606" y="2360745"/>
            <a:ext cx="7115820" cy="3315125"/>
          </a:xfrm>
        </p:spPr>
        <p:txBody>
          <a:bodyPr>
            <a:normAutofit/>
          </a:bodyPr>
          <a:lstStyle>
            <a:lvl1pPr>
              <a:lnSpc>
                <a:spcPct val="110000"/>
              </a:lnSpc>
              <a:defRPr sz="2000"/>
            </a:lvl1pPr>
            <a:lvl2pPr>
              <a:lnSpc>
                <a:spcPct val="110000"/>
              </a:lnSpc>
              <a:defRPr sz="1800"/>
            </a:lvl2pPr>
            <a:lvl3pPr>
              <a:lnSpc>
                <a:spcPct val="110000"/>
              </a:lnSpc>
              <a:defRPr sz="1600"/>
            </a:lvl3pPr>
            <a:lvl4pPr>
              <a:lnSpc>
                <a:spcPct val="110000"/>
              </a:lnSpc>
              <a:defRPr sz="1400"/>
            </a:lvl4pPr>
            <a:lvl5pPr>
              <a:lnSpc>
                <a:spcPct val="110000"/>
              </a:lnSpc>
              <a:defRPr sz="1400"/>
            </a:lvl5pPr>
          </a:lstStyle>
          <a:p>
            <a:pPr lvl="0"/>
            <a:r>
              <a:rPr lang="en-US" dirty="0"/>
              <a:t>Info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a:extLst>
              <a:ext uri="{FF2B5EF4-FFF2-40B4-BE49-F238E27FC236}">
                <a16:creationId xmlns:a16="http://schemas.microsoft.com/office/drawing/2014/main" id="{3A962E81-6F61-DB4D-828D-A2898B1A6848}"/>
              </a:ext>
            </a:extLst>
          </p:cNvPr>
          <p:cNvSpPr>
            <a:spLocks noGrp="1"/>
          </p:cNvSpPr>
          <p:nvPr>
            <p:ph type="body" idx="10" hasCustomPrompt="1"/>
          </p:nvPr>
        </p:nvSpPr>
        <p:spPr>
          <a:xfrm>
            <a:off x="405635" y="1227149"/>
            <a:ext cx="10587791" cy="39803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cap="all"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a:t>
            </a:r>
          </a:p>
        </p:txBody>
      </p:sp>
      <p:cxnSp>
        <p:nvCxnSpPr>
          <p:cNvPr id="12" name="Straight Connector 11">
            <a:extLst>
              <a:ext uri="{FF2B5EF4-FFF2-40B4-BE49-F238E27FC236}">
                <a16:creationId xmlns:a16="http://schemas.microsoft.com/office/drawing/2014/main" id="{24005A0B-8C8C-944D-B8CE-EAE7AA7415CA}"/>
              </a:ext>
            </a:extLst>
          </p:cNvPr>
          <p:cNvCxnSpPr>
            <a:cxnSpLocks/>
          </p:cNvCxnSpPr>
          <p:nvPr userDrawn="1"/>
        </p:nvCxnSpPr>
        <p:spPr>
          <a:xfrm>
            <a:off x="405635" y="1729991"/>
            <a:ext cx="105877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107B0BE-2F31-0F4A-BD92-4769C479566B}"/>
              </a:ext>
            </a:extLst>
          </p:cNvPr>
          <p:cNvSpPr>
            <a:spLocks noGrp="1"/>
          </p:cNvSpPr>
          <p:nvPr>
            <p:ph type="dt" sz="half" idx="13"/>
          </p:nvPr>
        </p:nvSpPr>
        <p:spPr>
          <a:xfrm>
            <a:off x="1308100" y="7072313"/>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18AD8211-733C-B948-9B79-2B7D3C1A65BC}"/>
              </a:ext>
            </a:extLst>
          </p:cNvPr>
          <p:cNvSpPr>
            <a:spLocks noGrp="1"/>
          </p:cNvSpPr>
          <p:nvPr>
            <p:ph type="ftr" sz="quarter" idx="14"/>
          </p:nvPr>
        </p:nvSpPr>
        <p:spPr>
          <a:xfrm>
            <a:off x="3920067" y="7072313"/>
            <a:ext cx="4114800" cy="347472"/>
          </a:xfrm>
          <a:prstGeom prst="rect">
            <a:avLst/>
          </a:prstGeom>
        </p:spPr>
        <p:txBody>
          <a:bodyPr/>
          <a:lstStyle/>
          <a:p>
            <a:endParaRPr lang="en-US" dirty="0"/>
          </a:p>
        </p:txBody>
      </p:sp>
      <p:pic>
        <p:nvPicPr>
          <p:cNvPr id="13" name="Picture Placeholder 5">
            <a:extLst>
              <a:ext uri="{FF2B5EF4-FFF2-40B4-BE49-F238E27FC236}">
                <a16:creationId xmlns:a16="http://schemas.microsoft.com/office/drawing/2014/main" id="{0396063F-A16F-F149-A544-1E1689AE07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576460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o - 3 People">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8BFBA344-6671-C446-87C5-EBF413D7C2F4}"/>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icture Placeholder 9">
            <a:extLst>
              <a:ext uri="{FF2B5EF4-FFF2-40B4-BE49-F238E27FC236}">
                <a16:creationId xmlns:a16="http://schemas.microsoft.com/office/drawing/2014/main" id="{127ED0CA-EA3E-314E-A615-D4BB5B5CF119}"/>
              </a:ext>
            </a:extLst>
          </p:cNvPr>
          <p:cNvSpPr>
            <a:spLocks noGrp="1"/>
          </p:cNvSpPr>
          <p:nvPr>
            <p:ph type="pic" sz="quarter" idx="12" hasCustomPrompt="1"/>
          </p:nvPr>
        </p:nvSpPr>
        <p:spPr>
          <a:xfrm>
            <a:off x="913883" y="374754"/>
            <a:ext cx="2543500" cy="2760331"/>
          </a:xfrm>
        </p:spPr>
        <p:txBody>
          <a:bodyPr/>
          <a:lstStyle>
            <a:lvl1pPr>
              <a:defRPr/>
            </a:lvl1pPr>
          </a:lstStyle>
          <a:p>
            <a:r>
              <a:rPr lang="en-US" dirty="0"/>
              <a:t>Insert photo here</a:t>
            </a:r>
          </a:p>
        </p:txBody>
      </p:sp>
      <p:sp>
        <p:nvSpPr>
          <p:cNvPr id="29" name="Picture Placeholder 9">
            <a:extLst>
              <a:ext uri="{FF2B5EF4-FFF2-40B4-BE49-F238E27FC236}">
                <a16:creationId xmlns:a16="http://schemas.microsoft.com/office/drawing/2014/main" id="{D3982FE5-F505-F242-8BF3-6E04BE4B291A}"/>
              </a:ext>
            </a:extLst>
          </p:cNvPr>
          <p:cNvSpPr>
            <a:spLocks noGrp="1"/>
          </p:cNvSpPr>
          <p:nvPr>
            <p:ph type="pic" sz="quarter" idx="13" hasCustomPrompt="1"/>
          </p:nvPr>
        </p:nvSpPr>
        <p:spPr>
          <a:xfrm>
            <a:off x="4783150" y="374754"/>
            <a:ext cx="2543500" cy="2760331"/>
          </a:xfrm>
        </p:spPr>
        <p:txBody>
          <a:bodyPr/>
          <a:lstStyle>
            <a:lvl1pPr>
              <a:defRPr/>
            </a:lvl1pPr>
          </a:lstStyle>
          <a:p>
            <a:r>
              <a:rPr lang="en-US" dirty="0"/>
              <a:t>Insert photo here</a:t>
            </a:r>
          </a:p>
        </p:txBody>
      </p:sp>
      <p:sp>
        <p:nvSpPr>
          <p:cNvPr id="30" name="Picture Placeholder 9">
            <a:extLst>
              <a:ext uri="{FF2B5EF4-FFF2-40B4-BE49-F238E27FC236}">
                <a16:creationId xmlns:a16="http://schemas.microsoft.com/office/drawing/2014/main" id="{D77D9C02-A2AA-E84C-A785-AB9A0FCA605D}"/>
              </a:ext>
            </a:extLst>
          </p:cNvPr>
          <p:cNvSpPr>
            <a:spLocks noGrp="1"/>
          </p:cNvSpPr>
          <p:nvPr>
            <p:ph type="pic" sz="quarter" idx="16" hasCustomPrompt="1"/>
          </p:nvPr>
        </p:nvSpPr>
        <p:spPr>
          <a:xfrm>
            <a:off x="8648140" y="374754"/>
            <a:ext cx="2543500" cy="2760331"/>
          </a:xfrm>
        </p:spPr>
        <p:txBody>
          <a:bodyPr/>
          <a:lstStyle>
            <a:lvl1pPr>
              <a:defRPr/>
            </a:lvl1pPr>
          </a:lstStyle>
          <a:p>
            <a:r>
              <a:rPr lang="en-US" dirty="0"/>
              <a:t>Insert photo here</a:t>
            </a:r>
          </a:p>
        </p:txBody>
      </p:sp>
      <p:sp>
        <p:nvSpPr>
          <p:cNvPr id="31" name="Content Placeholder 3">
            <a:extLst>
              <a:ext uri="{FF2B5EF4-FFF2-40B4-BE49-F238E27FC236}">
                <a16:creationId xmlns:a16="http://schemas.microsoft.com/office/drawing/2014/main" id="{9C99930A-34B4-6C4B-8653-C9C780EA501D}"/>
              </a:ext>
            </a:extLst>
          </p:cNvPr>
          <p:cNvSpPr>
            <a:spLocks noGrp="1"/>
          </p:cNvSpPr>
          <p:nvPr>
            <p:ph sz="half" idx="14" hasCustomPrompt="1"/>
          </p:nvPr>
        </p:nvSpPr>
        <p:spPr>
          <a:xfrm>
            <a:off x="4337851" y="4017455"/>
            <a:ext cx="3434099" cy="1940583"/>
          </a:xfrm>
        </p:spPr>
        <p:txBody>
          <a:bodyPr>
            <a:noAutofit/>
          </a:bodyPr>
          <a:lstStyle>
            <a:lvl1pPr>
              <a:lnSpc>
                <a:spcPct val="100000"/>
              </a:lnSpc>
              <a:defRPr sz="1400" spc="100" baseline="0"/>
            </a:lvl1pPr>
            <a:lvl2pPr>
              <a:lnSpc>
                <a:spcPct val="100000"/>
              </a:lnSpc>
              <a:defRPr sz="1200" spc="100" baseline="0"/>
            </a:lvl2pPr>
            <a:lvl3pPr>
              <a:lnSpc>
                <a:spcPct val="100000"/>
              </a:lnSpc>
              <a:defRPr sz="1200" spc="100" baseline="0"/>
            </a:lvl3pPr>
            <a:lvl4pPr>
              <a:lnSpc>
                <a:spcPct val="100000"/>
              </a:lnSpc>
              <a:defRPr sz="1200" spc="100" baseline="0"/>
            </a:lvl4pPr>
            <a:lvl5pPr>
              <a:lnSpc>
                <a:spcPct val="100000"/>
              </a:lnSpc>
              <a:defRPr sz="1200" spc="100" baseline="0"/>
            </a:lvl5pPr>
          </a:lstStyle>
          <a:p>
            <a:pPr lvl="0"/>
            <a:r>
              <a:rPr lang="en-US" dirty="0"/>
              <a:t>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6DCE682D-009B-824C-BAB8-4863EEE1A58F}"/>
              </a:ext>
            </a:extLst>
          </p:cNvPr>
          <p:cNvSpPr>
            <a:spLocks noGrp="1"/>
          </p:cNvSpPr>
          <p:nvPr>
            <p:ph type="body" idx="15" hasCustomPrompt="1"/>
          </p:nvPr>
        </p:nvSpPr>
        <p:spPr>
          <a:xfrm>
            <a:off x="4337851" y="3686303"/>
            <a:ext cx="3434099" cy="25622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cap="all" spc="1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 ACCOMMODATIONS</a:t>
            </a:r>
          </a:p>
        </p:txBody>
      </p:sp>
      <p:sp>
        <p:nvSpPr>
          <p:cNvPr id="33" name="Text Placeholder 2">
            <a:extLst>
              <a:ext uri="{FF2B5EF4-FFF2-40B4-BE49-F238E27FC236}">
                <a16:creationId xmlns:a16="http://schemas.microsoft.com/office/drawing/2014/main" id="{6AF101EF-8C31-6648-B849-2A52FFB7EF17}"/>
              </a:ext>
            </a:extLst>
          </p:cNvPr>
          <p:cNvSpPr>
            <a:spLocks noGrp="1"/>
          </p:cNvSpPr>
          <p:nvPr>
            <p:ph type="body" idx="19" hasCustomPrompt="1"/>
          </p:nvPr>
        </p:nvSpPr>
        <p:spPr>
          <a:xfrm>
            <a:off x="4335828" y="3320464"/>
            <a:ext cx="3438144" cy="347472"/>
          </a:xfrm>
        </p:spPr>
        <p:txBody>
          <a:bodyPr anchor="b" anchorCtr="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1" i="0" cap="all"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BIO SLIDE: NAME HERE</a:t>
            </a:r>
          </a:p>
        </p:txBody>
      </p:sp>
      <p:sp>
        <p:nvSpPr>
          <p:cNvPr id="34" name="Content Placeholder 3">
            <a:extLst>
              <a:ext uri="{FF2B5EF4-FFF2-40B4-BE49-F238E27FC236}">
                <a16:creationId xmlns:a16="http://schemas.microsoft.com/office/drawing/2014/main" id="{75B4821B-01A4-1144-98F8-3ACBD3EE1C64}"/>
              </a:ext>
            </a:extLst>
          </p:cNvPr>
          <p:cNvSpPr>
            <a:spLocks noGrp="1"/>
          </p:cNvSpPr>
          <p:nvPr>
            <p:ph sz="half" idx="20" hasCustomPrompt="1"/>
          </p:nvPr>
        </p:nvSpPr>
        <p:spPr>
          <a:xfrm>
            <a:off x="468584" y="4017455"/>
            <a:ext cx="3434099" cy="1940583"/>
          </a:xfrm>
        </p:spPr>
        <p:txBody>
          <a:bodyPr>
            <a:noAutofit/>
          </a:bodyPr>
          <a:lstStyle>
            <a:lvl1pPr>
              <a:lnSpc>
                <a:spcPct val="100000"/>
              </a:lnSpc>
              <a:defRPr sz="1400" spc="100" baseline="0"/>
            </a:lvl1pPr>
            <a:lvl2pPr>
              <a:lnSpc>
                <a:spcPct val="100000"/>
              </a:lnSpc>
              <a:defRPr sz="1200" spc="100" baseline="0"/>
            </a:lvl2pPr>
            <a:lvl3pPr>
              <a:lnSpc>
                <a:spcPct val="100000"/>
              </a:lnSpc>
              <a:defRPr sz="1200" spc="100" baseline="0"/>
            </a:lvl3pPr>
            <a:lvl4pPr>
              <a:lnSpc>
                <a:spcPct val="100000"/>
              </a:lnSpc>
              <a:defRPr sz="1200" spc="100" baseline="0"/>
            </a:lvl4pPr>
            <a:lvl5pPr>
              <a:lnSpc>
                <a:spcPct val="100000"/>
              </a:lnSpc>
              <a:defRPr sz="1200" spc="100" baseline="0"/>
            </a:lvl5pPr>
          </a:lstStyle>
          <a:p>
            <a:pPr lvl="0"/>
            <a:r>
              <a:rPr lang="en-US" dirty="0"/>
              <a:t>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070030EB-80A7-6242-BCF6-B405B569A84E}"/>
              </a:ext>
            </a:extLst>
          </p:cNvPr>
          <p:cNvSpPr>
            <a:spLocks noGrp="1"/>
          </p:cNvSpPr>
          <p:nvPr>
            <p:ph type="body" idx="21" hasCustomPrompt="1"/>
          </p:nvPr>
        </p:nvSpPr>
        <p:spPr>
          <a:xfrm>
            <a:off x="468584" y="3686303"/>
            <a:ext cx="3434099" cy="25622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cap="all" spc="1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 ACCOMMODATIONS</a:t>
            </a:r>
          </a:p>
        </p:txBody>
      </p:sp>
      <p:sp>
        <p:nvSpPr>
          <p:cNvPr id="36" name="Text Placeholder 2">
            <a:extLst>
              <a:ext uri="{FF2B5EF4-FFF2-40B4-BE49-F238E27FC236}">
                <a16:creationId xmlns:a16="http://schemas.microsoft.com/office/drawing/2014/main" id="{61973A62-DA53-EA4F-A095-A4ACF30D8DC7}"/>
              </a:ext>
            </a:extLst>
          </p:cNvPr>
          <p:cNvSpPr>
            <a:spLocks noGrp="1"/>
          </p:cNvSpPr>
          <p:nvPr>
            <p:ph type="body" idx="22" hasCustomPrompt="1"/>
          </p:nvPr>
        </p:nvSpPr>
        <p:spPr>
          <a:xfrm>
            <a:off x="466561" y="3320464"/>
            <a:ext cx="3438144" cy="347472"/>
          </a:xfrm>
        </p:spPr>
        <p:txBody>
          <a:bodyPr anchor="b" anchorCtr="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1" i="0" cap="all"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BIO SLIDE: NAME HERE</a:t>
            </a:r>
          </a:p>
        </p:txBody>
      </p:sp>
      <p:sp>
        <p:nvSpPr>
          <p:cNvPr id="37" name="Content Placeholder 3">
            <a:extLst>
              <a:ext uri="{FF2B5EF4-FFF2-40B4-BE49-F238E27FC236}">
                <a16:creationId xmlns:a16="http://schemas.microsoft.com/office/drawing/2014/main" id="{7B0EDCAA-FBA8-2E4F-BB0B-FBD03A65C310}"/>
              </a:ext>
            </a:extLst>
          </p:cNvPr>
          <p:cNvSpPr>
            <a:spLocks noGrp="1"/>
          </p:cNvSpPr>
          <p:nvPr>
            <p:ph sz="half" idx="23" hasCustomPrompt="1"/>
          </p:nvPr>
        </p:nvSpPr>
        <p:spPr>
          <a:xfrm>
            <a:off x="8202841" y="4017455"/>
            <a:ext cx="3434099" cy="1940583"/>
          </a:xfrm>
        </p:spPr>
        <p:txBody>
          <a:bodyPr>
            <a:noAutofit/>
          </a:bodyPr>
          <a:lstStyle>
            <a:lvl1pPr>
              <a:lnSpc>
                <a:spcPct val="100000"/>
              </a:lnSpc>
              <a:defRPr sz="1400" spc="100" baseline="0"/>
            </a:lvl1pPr>
            <a:lvl2pPr>
              <a:lnSpc>
                <a:spcPct val="100000"/>
              </a:lnSpc>
              <a:defRPr sz="1200" spc="100" baseline="0"/>
            </a:lvl2pPr>
            <a:lvl3pPr>
              <a:lnSpc>
                <a:spcPct val="100000"/>
              </a:lnSpc>
              <a:defRPr sz="1200" spc="100" baseline="0"/>
            </a:lvl3pPr>
            <a:lvl4pPr>
              <a:lnSpc>
                <a:spcPct val="100000"/>
              </a:lnSpc>
              <a:defRPr sz="1200" spc="100" baseline="0"/>
            </a:lvl4pPr>
            <a:lvl5pPr>
              <a:lnSpc>
                <a:spcPct val="100000"/>
              </a:lnSpc>
              <a:defRPr sz="1200" spc="100" baseline="0"/>
            </a:lvl5pPr>
          </a:lstStyle>
          <a:p>
            <a:pPr lvl="0"/>
            <a:r>
              <a:rPr lang="en-US" dirty="0"/>
              <a:t>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23DED18C-9CDA-7E48-984A-1A76DB44640D}"/>
              </a:ext>
            </a:extLst>
          </p:cNvPr>
          <p:cNvSpPr>
            <a:spLocks noGrp="1"/>
          </p:cNvSpPr>
          <p:nvPr>
            <p:ph type="body" idx="24" hasCustomPrompt="1"/>
          </p:nvPr>
        </p:nvSpPr>
        <p:spPr>
          <a:xfrm>
            <a:off x="8202841" y="3686303"/>
            <a:ext cx="3434099" cy="25622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cap="all" spc="1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 ACCOMMODATIONS</a:t>
            </a:r>
          </a:p>
        </p:txBody>
      </p:sp>
      <p:sp>
        <p:nvSpPr>
          <p:cNvPr id="39" name="Text Placeholder 2">
            <a:extLst>
              <a:ext uri="{FF2B5EF4-FFF2-40B4-BE49-F238E27FC236}">
                <a16:creationId xmlns:a16="http://schemas.microsoft.com/office/drawing/2014/main" id="{BC60EC64-58EC-2249-A8F1-EE46471681DE}"/>
              </a:ext>
            </a:extLst>
          </p:cNvPr>
          <p:cNvSpPr>
            <a:spLocks noGrp="1"/>
          </p:cNvSpPr>
          <p:nvPr>
            <p:ph type="body" idx="25" hasCustomPrompt="1"/>
          </p:nvPr>
        </p:nvSpPr>
        <p:spPr>
          <a:xfrm>
            <a:off x="8200818" y="3320464"/>
            <a:ext cx="3438144" cy="347472"/>
          </a:xfrm>
        </p:spPr>
        <p:txBody>
          <a:bodyPr anchor="b" anchorCtr="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1" i="0" cap="all"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BIO SLIDE: NAME HERE</a:t>
            </a:r>
          </a:p>
        </p:txBody>
      </p:sp>
      <p:pic>
        <p:nvPicPr>
          <p:cNvPr id="40" name="Picture Placeholder 5">
            <a:extLst>
              <a:ext uri="{FF2B5EF4-FFF2-40B4-BE49-F238E27FC236}">
                <a16:creationId xmlns:a16="http://schemas.microsoft.com/office/drawing/2014/main" id="{BED0BA53-972C-9F48-BE50-23B403B1833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4633826" y="6156688"/>
            <a:ext cx="2924348" cy="584463"/>
          </a:xfrm>
          <a:prstGeom prst="rect">
            <a:avLst/>
          </a:prstGeom>
        </p:spPr>
      </p:pic>
      <p:sp>
        <p:nvSpPr>
          <p:cNvPr id="2" name="Date Placeholder 1">
            <a:extLst>
              <a:ext uri="{FF2B5EF4-FFF2-40B4-BE49-F238E27FC236}">
                <a16:creationId xmlns:a16="http://schemas.microsoft.com/office/drawing/2014/main" id="{73DE0CCE-28BD-FD4A-A0EB-717B12B018F2}"/>
              </a:ext>
            </a:extLst>
          </p:cNvPr>
          <p:cNvSpPr>
            <a:spLocks noGrp="1"/>
          </p:cNvSpPr>
          <p:nvPr>
            <p:ph type="dt" sz="half" idx="26"/>
          </p:nvPr>
        </p:nvSpPr>
        <p:spPr>
          <a:xfrm>
            <a:off x="1308100" y="7043737"/>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3624D4AD-AA86-2F45-92A6-2BC2F315B009}"/>
              </a:ext>
            </a:extLst>
          </p:cNvPr>
          <p:cNvSpPr>
            <a:spLocks noGrp="1"/>
          </p:cNvSpPr>
          <p:nvPr>
            <p:ph type="ftr" sz="quarter" idx="27"/>
          </p:nvPr>
        </p:nvSpPr>
        <p:spPr>
          <a:xfrm>
            <a:off x="3920067" y="7043737"/>
            <a:ext cx="4114800" cy="347472"/>
          </a:xfrm>
          <a:prstGeom prst="rect">
            <a:avLst/>
          </a:prstGeom>
        </p:spPr>
        <p:txBody>
          <a:bodyPr/>
          <a:lstStyle/>
          <a:p>
            <a:endParaRPr lang="en-US" dirty="0"/>
          </a:p>
        </p:txBody>
      </p:sp>
    </p:spTree>
    <p:extLst>
      <p:ext uri="{BB962C8B-B14F-4D97-AF65-F5344CB8AC3E}">
        <p14:creationId xmlns:p14="http://schemas.microsoft.com/office/powerpoint/2010/main" val="159787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C7946535-051C-FC49-A1F2-174A97F6847F}"/>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20FCA6A4-28FA-2546-B522-C04E18A4C03D}"/>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C4FA5CCF-8095-4A48-BE02-D80DC819B886}"/>
              </a:ext>
            </a:extLst>
          </p:cNvPr>
          <p:cNvSpPr>
            <a:spLocks noGrp="1"/>
          </p:cNvSpPr>
          <p:nvPr>
            <p:ph type="title" hasCustomPrompt="1"/>
          </p:nvPr>
        </p:nvSpPr>
        <p:spPr>
          <a:xfrm>
            <a:off x="472529" y="365126"/>
            <a:ext cx="9128671" cy="1298918"/>
          </a:xfrm>
        </p:spPr>
        <p:txBody>
          <a:bodyPr/>
          <a:lstStyle/>
          <a:p>
            <a:r>
              <a:rPr lang="en-US" dirty="0"/>
              <a:t>TITLE, TAHOMA BOLD</a:t>
            </a:r>
          </a:p>
        </p:txBody>
      </p:sp>
      <p:sp>
        <p:nvSpPr>
          <p:cNvPr id="3" name="Text Placeholder 2">
            <a:extLst>
              <a:ext uri="{FF2B5EF4-FFF2-40B4-BE49-F238E27FC236}">
                <a16:creationId xmlns:a16="http://schemas.microsoft.com/office/drawing/2014/main" id="{1C1C1E2E-CB8D-1A45-9FE0-F7B0C4B9D09D}"/>
              </a:ext>
            </a:extLst>
          </p:cNvPr>
          <p:cNvSpPr>
            <a:spLocks noGrp="1"/>
          </p:cNvSpPr>
          <p:nvPr>
            <p:ph type="body" idx="1" hasCustomPrompt="1"/>
          </p:nvPr>
        </p:nvSpPr>
        <p:spPr>
          <a:xfrm>
            <a:off x="472528" y="1690688"/>
            <a:ext cx="3657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Info 01</a:t>
            </a:r>
          </a:p>
        </p:txBody>
      </p:sp>
      <p:sp>
        <p:nvSpPr>
          <p:cNvPr id="4" name="Content Placeholder 3">
            <a:extLst>
              <a:ext uri="{FF2B5EF4-FFF2-40B4-BE49-F238E27FC236}">
                <a16:creationId xmlns:a16="http://schemas.microsoft.com/office/drawing/2014/main" id="{4B6608EE-5ABA-3941-A2BC-4004BB53F22E}"/>
              </a:ext>
            </a:extLst>
          </p:cNvPr>
          <p:cNvSpPr>
            <a:spLocks noGrp="1"/>
          </p:cNvSpPr>
          <p:nvPr>
            <p:ph sz="half" idx="2"/>
          </p:nvPr>
        </p:nvSpPr>
        <p:spPr>
          <a:xfrm>
            <a:off x="472528" y="25146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C16DE96-F872-8D4B-BD19-4B30A6DDB9A7}"/>
              </a:ext>
            </a:extLst>
          </p:cNvPr>
          <p:cNvSpPr>
            <a:spLocks noGrp="1"/>
          </p:cNvSpPr>
          <p:nvPr>
            <p:ph type="body" sz="quarter" idx="3" hasCustomPrompt="1"/>
          </p:nvPr>
        </p:nvSpPr>
        <p:spPr>
          <a:xfrm>
            <a:off x="4540766" y="1690688"/>
            <a:ext cx="3657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Info 02</a:t>
            </a:r>
          </a:p>
        </p:txBody>
      </p:sp>
      <p:sp>
        <p:nvSpPr>
          <p:cNvPr id="6" name="Content Placeholder 5">
            <a:extLst>
              <a:ext uri="{FF2B5EF4-FFF2-40B4-BE49-F238E27FC236}">
                <a16:creationId xmlns:a16="http://schemas.microsoft.com/office/drawing/2014/main" id="{B9FE5726-B9D1-2E48-9604-2D219EE9E7F0}"/>
              </a:ext>
            </a:extLst>
          </p:cNvPr>
          <p:cNvSpPr>
            <a:spLocks noGrp="1"/>
          </p:cNvSpPr>
          <p:nvPr>
            <p:ph sz="quarter" idx="4"/>
          </p:nvPr>
        </p:nvSpPr>
        <p:spPr>
          <a:xfrm>
            <a:off x="4540766" y="25146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F6A2FAE-752E-554C-AE63-08302526C048}"/>
              </a:ext>
            </a:extLst>
          </p:cNvPr>
          <p:cNvSpPr>
            <a:spLocks noGrp="1"/>
          </p:cNvSpPr>
          <p:nvPr>
            <p:ph type="dt" sz="half" idx="10"/>
          </p:nvPr>
        </p:nvSpPr>
        <p:spPr>
          <a:xfrm>
            <a:off x="1308100" y="7029450"/>
            <a:ext cx="1728917" cy="347472"/>
          </a:xfrm>
          <a:prstGeom prst="rect">
            <a:avLst/>
          </a:prstGeom>
        </p:spPr>
        <p:txBody>
          <a:bodyPr/>
          <a:lstStyle/>
          <a:p>
            <a:endParaRPr lang="en-US" dirty="0"/>
          </a:p>
        </p:txBody>
      </p:sp>
      <p:sp>
        <p:nvSpPr>
          <p:cNvPr id="8" name="Footer Placeholder 7">
            <a:extLst>
              <a:ext uri="{FF2B5EF4-FFF2-40B4-BE49-F238E27FC236}">
                <a16:creationId xmlns:a16="http://schemas.microsoft.com/office/drawing/2014/main" id="{CCD9DAFD-EF45-8247-82AB-CAAB618A020D}"/>
              </a:ext>
            </a:extLst>
          </p:cNvPr>
          <p:cNvSpPr>
            <a:spLocks noGrp="1"/>
          </p:cNvSpPr>
          <p:nvPr>
            <p:ph type="ftr" sz="quarter" idx="11"/>
          </p:nvPr>
        </p:nvSpPr>
        <p:spPr>
          <a:xfrm>
            <a:off x="3920067" y="7029450"/>
            <a:ext cx="4114800" cy="347472"/>
          </a:xfrm>
          <a:prstGeom prst="rect">
            <a:avLst/>
          </a:prstGeom>
        </p:spPr>
        <p:txBody>
          <a:bodyPr/>
          <a:lstStyle/>
          <a:p>
            <a:endParaRPr lang="en-US" dirty="0"/>
          </a:p>
        </p:txBody>
      </p:sp>
      <p:pic>
        <p:nvPicPr>
          <p:cNvPr id="14" name="Picture Placeholder 5">
            <a:extLst>
              <a:ext uri="{FF2B5EF4-FFF2-40B4-BE49-F238E27FC236}">
                <a16:creationId xmlns:a16="http://schemas.microsoft.com/office/drawing/2014/main" id="{B234527B-5E27-104B-98BF-DEA93B64C4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913708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Text and Photo">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4C15AD36-547D-A242-8AD0-A000B1605E4D}"/>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872A82F5-EA99-1C42-998C-FD0637B783E0}"/>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138866F-709D-A04F-BB56-6774DE7E3283}"/>
              </a:ext>
            </a:extLst>
          </p:cNvPr>
          <p:cNvSpPr>
            <a:spLocks noGrp="1"/>
          </p:cNvSpPr>
          <p:nvPr>
            <p:ph type="title" hasCustomPrompt="1"/>
          </p:nvPr>
        </p:nvSpPr>
        <p:spPr>
          <a:xfrm>
            <a:off x="800100" y="457200"/>
            <a:ext cx="3971925" cy="1600200"/>
          </a:xfrm>
        </p:spPr>
        <p:txBody>
          <a:bodyPr anchor="b"/>
          <a:lstStyle>
            <a:lvl1pPr>
              <a:defRPr sz="3200"/>
            </a:lvl1pPr>
          </a:lstStyle>
          <a:p>
            <a:r>
              <a:rPr lang="en-US" dirty="0"/>
              <a:t>Title, Tahoma bold</a:t>
            </a:r>
          </a:p>
        </p:txBody>
      </p:sp>
      <p:sp>
        <p:nvSpPr>
          <p:cNvPr id="4" name="Text Placeholder 3">
            <a:extLst>
              <a:ext uri="{FF2B5EF4-FFF2-40B4-BE49-F238E27FC236}">
                <a16:creationId xmlns:a16="http://schemas.microsoft.com/office/drawing/2014/main" id="{3508597A-3433-7A40-9ED9-5D8379BF32C3}"/>
              </a:ext>
            </a:extLst>
          </p:cNvPr>
          <p:cNvSpPr>
            <a:spLocks noGrp="1"/>
          </p:cNvSpPr>
          <p:nvPr>
            <p:ph type="body" sz="half" idx="2"/>
          </p:nvPr>
        </p:nvSpPr>
        <p:spPr>
          <a:xfrm>
            <a:off x="800100" y="2057400"/>
            <a:ext cx="39719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7FD8D-9B38-1D4D-8C6B-9358F7D8DB8A}"/>
              </a:ext>
            </a:extLst>
          </p:cNvPr>
          <p:cNvSpPr>
            <a:spLocks noGrp="1"/>
          </p:cNvSpPr>
          <p:nvPr>
            <p:ph type="dt" sz="half" idx="10"/>
          </p:nvPr>
        </p:nvSpPr>
        <p:spPr>
          <a:xfrm>
            <a:off x="1308100" y="7022307"/>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8B56070D-11BF-A146-AFB7-12FAC06579BB}"/>
              </a:ext>
            </a:extLst>
          </p:cNvPr>
          <p:cNvSpPr>
            <a:spLocks noGrp="1"/>
          </p:cNvSpPr>
          <p:nvPr>
            <p:ph type="ftr" sz="quarter" idx="11"/>
          </p:nvPr>
        </p:nvSpPr>
        <p:spPr>
          <a:xfrm>
            <a:off x="3920067" y="7022307"/>
            <a:ext cx="4114800" cy="347472"/>
          </a:xfrm>
          <a:prstGeom prst="rect">
            <a:avLst/>
          </a:prstGeom>
        </p:spPr>
        <p:txBody>
          <a:bodyPr/>
          <a:lstStyle/>
          <a:p>
            <a:endParaRPr lang="en-US" dirty="0"/>
          </a:p>
        </p:txBody>
      </p:sp>
      <p:pic>
        <p:nvPicPr>
          <p:cNvPr id="11" name="Picture Placeholder 5">
            <a:extLst>
              <a:ext uri="{FF2B5EF4-FFF2-40B4-BE49-F238E27FC236}">
                <a16:creationId xmlns:a16="http://schemas.microsoft.com/office/drawing/2014/main" id="{FEBF0125-E0A0-3F45-BCBB-E97AB7A24B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633502" y="6114286"/>
            <a:ext cx="2924348" cy="584463"/>
          </a:xfrm>
          <a:prstGeom prst="rect">
            <a:avLst/>
          </a:prstGeom>
        </p:spPr>
      </p:pic>
      <p:sp>
        <p:nvSpPr>
          <p:cNvPr id="3" name="Picture Placeholder 2">
            <a:extLst>
              <a:ext uri="{FF2B5EF4-FFF2-40B4-BE49-F238E27FC236}">
                <a16:creationId xmlns:a16="http://schemas.microsoft.com/office/drawing/2014/main" id="{1C587870-9EE0-6C4C-AF86-02F4C324F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425529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038C-AA3E-6640-91F6-1317A74EF1D6}"/>
              </a:ext>
            </a:extLst>
          </p:cNvPr>
          <p:cNvSpPr>
            <a:spLocks noGrp="1"/>
          </p:cNvSpPr>
          <p:nvPr>
            <p:ph type="title" hasCustomPrompt="1"/>
          </p:nvPr>
        </p:nvSpPr>
        <p:spPr>
          <a:xfrm>
            <a:off x="472528" y="859229"/>
            <a:ext cx="11338471" cy="861439"/>
          </a:xfrm>
        </p:spPr>
        <p:txBody>
          <a:bodyPr/>
          <a:lstStyle>
            <a:lvl1pPr>
              <a:defRPr>
                <a:solidFill>
                  <a:schemeClr val="tx1"/>
                </a:solidFill>
              </a:defRPr>
            </a:lvl1pPr>
          </a:lstStyle>
          <a:p>
            <a:r>
              <a:rPr lang="en-US" dirty="0"/>
              <a:t>Tahoma 45pt font size</a:t>
            </a:r>
          </a:p>
        </p:txBody>
      </p:sp>
      <p:graphicFrame>
        <p:nvGraphicFramePr>
          <p:cNvPr id="3" name="Chart 2">
            <a:extLst>
              <a:ext uri="{FF2B5EF4-FFF2-40B4-BE49-F238E27FC236}">
                <a16:creationId xmlns:a16="http://schemas.microsoft.com/office/drawing/2014/main" id="{5D6D872B-489C-0642-BDCD-25162590D951}"/>
              </a:ext>
            </a:extLst>
          </p:cNvPr>
          <p:cNvGraphicFramePr/>
          <p:nvPr userDrawn="1">
            <p:extLst>
              <p:ext uri="{D42A27DB-BD31-4B8C-83A1-F6EECF244321}">
                <p14:modId xmlns:p14="http://schemas.microsoft.com/office/powerpoint/2010/main" val="281703397"/>
              </p:ext>
            </p:extLst>
          </p:nvPr>
        </p:nvGraphicFramePr>
        <p:xfrm>
          <a:off x="472530" y="1971207"/>
          <a:ext cx="5027417" cy="45120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3B17C92-5FE9-2B43-85C9-0B4C7B82EE25}"/>
              </a:ext>
            </a:extLst>
          </p:cNvPr>
          <p:cNvGraphicFramePr/>
          <p:nvPr userDrawn="1">
            <p:extLst>
              <p:ext uri="{D42A27DB-BD31-4B8C-83A1-F6EECF244321}">
                <p14:modId xmlns:p14="http://schemas.microsoft.com/office/powerpoint/2010/main" val="3137205741"/>
              </p:ext>
            </p:extLst>
          </p:nvPr>
        </p:nvGraphicFramePr>
        <p:xfrm>
          <a:off x="5727252" y="1971207"/>
          <a:ext cx="5298684" cy="4512040"/>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Placeholder 5">
            <a:extLst>
              <a:ext uri="{FF2B5EF4-FFF2-40B4-BE49-F238E27FC236}">
                <a16:creationId xmlns:a16="http://schemas.microsoft.com/office/drawing/2014/main" id="{C7275AF5-ED3C-D241-9B9C-4DBC571CDB0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34108" b="-34108"/>
          <a:stretch/>
        </p:blipFill>
        <p:spPr>
          <a:xfrm>
            <a:off x="472528" y="274766"/>
            <a:ext cx="2924348" cy="584463"/>
          </a:xfrm>
          <a:prstGeom prst="rect">
            <a:avLst/>
          </a:prstGeom>
        </p:spPr>
      </p:pic>
      <p:sp>
        <p:nvSpPr>
          <p:cNvPr id="4" name="Date Placeholder 3">
            <a:extLst>
              <a:ext uri="{FF2B5EF4-FFF2-40B4-BE49-F238E27FC236}">
                <a16:creationId xmlns:a16="http://schemas.microsoft.com/office/drawing/2014/main" id="{A9EEEDD5-2C75-7B44-8C6E-501F17826093}"/>
              </a:ext>
            </a:extLst>
          </p:cNvPr>
          <p:cNvSpPr>
            <a:spLocks noGrp="1"/>
          </p:cNvSpPr>
          <p:nvPr>
            <p:ph type="dt" sz="half" idx="10"/>
          </p:nvPr>
        </p:nvSpPr>
        <p:spPr>
          <a:xfrm>
            <a:off x="1308100" y="6986588"/>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302C133D-119C-6646-8C96-9A40B040BE84}"/>
              </a:ext>
            </a:extLst>
          </p:cNvPr>
          <p:cNvSpPr>
            <a:spLocks noGrp="1"/>
          </p:cNvSpPr>
          <p:nvPr>
            <p:ph type="ftr" sz="quarter" idx="11"/>
          </p:nvPr>
        </p:nvSpPr>
        <p:spPr>
          <a:xfrm>
            <a:off x="3920067" y="6986588"/>
            <a:ext cx="4114800" cy="347472"/>
          </a:xfrm>
          <a:prstGeom prst="rect">
            <a:avLst/>
          </a:prstGeom>
        </p:spPr>
        <p:txBody>
          <a:bodyPr/>
          <a:lstStyle/>
          <a:p>
            <a:endParaRPr lang="en-US" dirty="0"/>
          </a:p>
        </p:txBody>
      </p:sp>
    </p:spTree>
    <p:extLst>
      <p:ext uri="{BB962C8B-B14F-4D97-AF65-F5344CB8AC3E}">
        <p14:creationId xmlns:p14="http://schemas.microsoft.com/office/powerpoint/2010/main" val="223426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CF17B3-836C-2A48-98E2-51B1497262D4}"/>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tretch>
            <a:fillRect/>
          </a:stretch>
        </p:blipFill>
        <p:spPr>
          <a:xfrm>
            <a:off x="-59131" y="440267"/>
            <a:ext cx="5247789" cy="6417733"/>
          </a:xfrm>
          <a:prstGeom prst="rect">
            <a:avLst/>
          </a:prstGeom>
        </p:spPr>
      </p:pic>
      <p:sp>
        <p:nvSpPr>
          <p:cNvPr id="7" name="Rectangle 6">
            <a:extLst>
              <a:ext uri="{FF2B5EF4-FFF2-40B4-BE49-F238E27FC236}">
                <a16:creationId xmlns:a16="http://schemas.microsoft.com/office/drawing/2014/main" id="{462BA434-B0C7-334B-8633-B9C044E3C2CF}"/>
              </a:ext>
            </a:extLst>
          </p:cNvPr>
          <p:cNvSpPr/>
          <p:nvPr userDrawn="1"/>
        </p:nvSpPr>
        <p:spPr>
          <a:xfrm>
            <a:off x="4625043" y="4040815"/>
            <a:ext cx="1020741" cy="1239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3BE29AAA-CEAA-F14B-BBA6-12C511CC7E4B}"/>
              </a:ext>
            </a:extLst>
          </p:cNvPr>
          <p:cNvSpPr>
            <a:spLocks noChangeAspect="1"/>
          </p:cNvSpPr>
          <p:nvPr userDrawn="1"/>
        </p:nvSpPr>
        <p:spPr>
          <a:xfrm>
            <a:off x="8333292" y="-8128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2" name="Right Triangle 11">
            <a:extLst>
              <a:ext uri="{FF2B5EF4-FFF2-40B4-BE49-F238E27FC236}">
                <a16:creationId xmlns:a16="http://schemas.microsoft.com/office/drawing/2014/main" id="{CE4DC71E-50AD-BC47-85E7-57E1E55A06DF}"/>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7616F036-48C4-7243-A810-400EB137698A}"/>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4638185" y="882726"/>
            <a:ext cx="7178040" cy="1826443"/>
          </a:xfrm>
        </p:spPr>
        <p:txBody>
          <a:bodyPr anchor="t" anchorCtr="0"/>
          <a:lstStyle>
            <a:lvl1pPr algn="l">
              <a:defRPr sz="6000" b="1" i="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Short title – TAHOMA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4656210" y="2828911"/>
            <a:ext cx="7203315" cy="2608061"/>
          </a:xfrm>
        </p:spPr>
        <p:txBody>
          <a:bodyPr anchor="t"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sp>
        <p:nvSpPr>
          <p:cNvPr id="4" name="Date Placeholder 3">
            <a:extLst>
              <a:ext uri="{FF2B5EF4-FFF2-40B4-BE49-F238E27FC236}">
                <a16:creationId xmlns:a16="http://schemas.microsoft.com/office/drawing/2014/main" id="{28FFB497-4A2B-9443-9930-39166F849446}"/>
              </a:ext>
            </a:extLst>
          </p:cNvPr>
          <p:cNvSpPr>
            <a:spLocks noGrp="1"/>
          </p:cNvSpPr>
          <p:nvPr>
            <p:ph type="dt" sz="half" idx="10"/>
          </p:nvPr>
        </p:nvSpPr>
        <p:spPr>
          <a:xfrm>
            <a:off x="1308100" y="6942667"/>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551C4F30-4BD1-E344-AAD7-BA0D57DFDC70}"/>
              </a:ext>
            </a:extLst>
          </p:cNvPr>
          <p:cNvSpPr>
            <a:spLocks noGrp="1"/>
          </p:cNvSpPr>
          <p:nvPr>
            <p:ph type="ftr" sz="quarter" idx="11"/>
          </p:nvPr>
        </p:nvSpPr>
        <p:spPr>
          <a:xfrm>
            <a:off x="3920067" y="6942667"/>
            <a:ext cx="4114800" cy="347472"/>
          </a:xfrm>
          <a:prstGeom prst="rect">
            <a:avLst/>
          </a:prstGeom>
        </p:spPr>
        <p:txBody>
          <a:bodyPr/>
          <a:lstStyle/>
          <a:p>
            <a:endParaRPr lang="en-US" dirty="0"/>
          </a:p>
        </p:txBody>
      </p:sp>
      <p:pic>
        <p:nvPicPr>
          <p:cNvPr id="13" name="Picture Placeholder 5">
            <a:extLst>
              <a:ext uri="{FF2B5EF4-FFF2-40B4-BE49-F238E27FC236}">
                <a16:creationId xmlns:a16="http://schemas.microsoft.com/office/drawing/2014/main" id="{E08F60D1-24BA-DD4A-AE6B-73FD60756AC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5848838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pic>
        <p:nvPicPr>
          <p:cNvPr id="4" name="Picture Placeholder 5">
            <a:extLst>
              <a:ext uri="{FF2B5EF4-FFF2-40B4-BE49-F238E27FC236}">
                <a16:creationId xmlns:a16="http://schemas.microsoft.com/office/drawing/2014/main" id="{E9D73A00-3BBF-B841-8CE1-B7CAC308DF3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4633826" y="5944959"/>
            <a:ext cx="2924348" cy="584463"/>
          </a:xfrm>
          <a:prstGeom prst="rect">
            <a:avLst/>
          </a:prstGeom>
        </p:spPr>
      </p:pic>
      <p:sp>
        <p:nvSpPr>
          <p:cNvPr id="5" name="Picture Placeholder 6">
            <a:extLst>
              <a:ext uri="{FF2B5EF4-FFF2-40B4-BE49-F238E27FC236}">
                <a16:creationId xmlns:a16="http://schemas.microsoft.com/office/drawing/2014/main" id="{363EAB5F-F814-8F45-8074-8636F0FE34A5}"/>
              </a:ext>
            </a:extLst>
          </p:cNvPr>
          <p:cNvSpPr>
            <a:spLocks noGrp="1"/>
          </p:cNvSpPr>
          <p:nvPr>
            <p:ph type="pic" sz="quarter" idx="11" hasCustomPrompt="1"/>
          </p:nvPr>
        </p:nvSpPr>
        <p:spPr>
          <a:xfrm>
            <a:off x="0" y="0"/>
            <a:ext cx="12192000" cy="5608948"/>
          </a:xfrm>
        </p:spPr>
        <p:txBody>
          <a:bodyPr/>
          <a:lstStyle>
            <a:lvl1pPr>
              <a:defRPr/>
            </a:lvl1pPr>
          </a:lstStyle>
          <a:p>
            <a:r>
              <a:rPr lang="en-US" dirty="0"/>
              <a:t>Add picture here for conclusion</a:t>
            </a:r>
          </a:p>
        </p:txBody>
      </p:sp>
      <p:sp>
        <p:nvSpPr>
          <p:cNvPr id="2" name="Date Placeholder 1">
            <a:extLst>
              <a:ext uri="{FF2B5EF4-FFF2-40B4-BE49-F238E27FC236}">
                <a16:creationId xmlns:a16="http://schemas.microsoft.com/office/drawing/2014/main" id="{C2D6D1EC-6615-8F4F-A3B9-DEECDB321472}"/>
              </a:ext>
            </a:extLst>
          </p:cNvPr>
          <p:cNvSpPr>
            <a:spLocks noGrp="1"/>
          </p:cNvSpPr>
          <p:nvPr>
            <p:ph type="dt" sz="half" idx="12"/>
          </p:nvPr>
        </p:nvSpPr>
        <p:spPr>
          <a:xfrm>
            <a:off x="1308100" y="7029450"/>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CA0242FA-D66E-F74F-8BF1-086F11B44500}"/>
              </a:ext>
            </a:extLst>
          </p:cNvPr>
          <p:cNvSpPr>
            <a:spLocks noGrp="1"/>
          </p:cNvSpPr>
          <p:nvPr>
            <p:ph type="ftr" sz="quarter" idx="13"/>
          </p:nvPr>
        </p:nvSpPr>
        <p:spPr>
          <a:xfrm>
            <a:off x="3920067" y="7029450"/>
            <a:ext cx="4114800" cy="347472"/>
          </a:xfrm>
          <a:prstGeom prst="rect">
            <a:avLst/>
          </a:prstGeom>
        </p:spPr>
        <p:txBody>
          <a:bodyPr/>
          <a:lstStyle/>
          <a:p>
            <a:endParaRPr lang="en-US" dirty="0"/>
          </a:p>
        </p:txBody>
      </p:sp>
    </p:spTree>
    <p:extLst>
      <p:ext uri="{BB962C8B-B14F-4D97-AF65-F5344CB8AC3E}">
        <p14:creationId xmlns:p14="http://schemas.microsoft.com/office/powerpoint/2010/main" val="1986626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7DFC9-BFFC-DD42-AEF9-689F82AB4B5B}"/>
              </a:ext>
            </a:extLst>
          </p:cNvPr>
          <p:cNvSpPr>
            <a:spLocks noGrp="1"/>
          </p:cNvSpPr>
          <p:nvPr>
            <p:ph type="dt" sz="half" idx="10"/>
          </p:nvPr>
        </p:nvSpPr>
        <p:spPr>
          <a:xfrm>
            <a:off x="1308100" y="6986587"/>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C1FAD9AD-F94F-264B-B5F8-C2292A6A3BA1}"/>
              </a:ext>
            </a:extLst>
          </p:cNvPr>
          <p:cNvSpPr>
            <a:spLocks noGrp="1"/>
          </p:cNvSpPr>
          <p:nvPr>
            <p:ph type="ftr" sz="quarter" idx="11"/>
          </p:nvPr>
        </p:nvSpPr>
        <p:spPr>
          <a:xfrm>
            <a:off x="3920067" y="6986587"/>
            <a:ext cx="4114800" cy="347472"/>
          </a:xfrm>
          <a:prstGeom prst="rect">
            <a:avLst/>
          </a:prstGeom>
        </p:spPr>
        <p:txBody>
          <a:bodyPr/>
          <a:lstStyle/>
          <a:p>
            <a:endParaRPr lang="en-US" dirty="0"/>
          </a:p>
        </p:txBody>
      </p:sp>
    </p:spTree>
    <p:extLst>
      <p:ext uri="{BB962C8B-B14F-4D97-AF65-F5344CB8AC3E}">
        <p14:creationId xmlns:p14="http://schemas.microsoft.com/office/powerpoint/2010/main" val="2785029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UIDE0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5C48D3D-5403-1C4C-9B90-EAC9704D51BF}"/>
              </a:ext>
            </a:extLst>
          </p:cNvPr>
          <p:cNvCxnSpPr>
            <a:cxnSpLocks/>
          </p:cNvCxnSpPr>
          <p:nvPr userDrawn="1"/>
        </p:nvCxnSpPr>
        <p:spPr>
          <a:xfrm>
            <a:off x="593012" y="1017632"/>
            <a:ext cx="108427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D7A8B0-282E-3446-877D-E6BEDF5E7D00}"/>
              </a:ext>
            </a:extLst>
          </p:cNvPr>
          <p:cNvSpPr txBox="1"/>
          <p:nvPr userDrawn="1"/>
        </p:nvSpPr>
        <p:spPr>
          <a:xfrm>
            <a:off x="500412" y="1238057"/>
            <a:ext cx="3452158"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COLOR GUIDELINES</a:t>
            </a:r>
          </a:p>
        </p:txBody>
      </p:sp>
      <p:grpSp>
        <p:nvGrpSpPr>
          <p:cNvPr id="74" name="Group 73">
            <a:extLst>
              <a:ext uri="{FF2B5EF4-FFF2-40B4-BE49-F238E27FC236}">
                <a16:creationId xmlns:a16="http://schemas.microsoft.com/office/drawing/2014/main" id="{540F4DCE-59FB-214B-9262-3152EBFF78F8}"/>
              </a:ext>
            </a:extLst>
          </p:cNvPr>
          <p:cNvGrpSpPr/>
          <p:nvPr userDrawn="1"/>
        </p:nvGrpSpPr>
        <p:grpSpPr>
          <a:xfrm>
            <a:off x="922201" y="1895020"/>
            <a:ext cx="9941046" cy="1207882"/>
            <a:chOff x="922201" y="1868126"/>
            <a:chExt cx="7639965" cy="928290"/>
          </a:xfrm>
        </p:grpSpPr>
        <p:sp>
          <p:nvSpPr>
            <p:cNvPr id="15" name="Rectangle 14">
              <a:extLst>
                <a:ext uri="{FF2B5EF4-FFF2-40B4-BE49-F238E27FC236}">
                  <a16:creationId xmlns:a16="http://schemas.microsoft.com/office/drawing/2014/main" id="{7413FE51-0734-3946-A221-1FD563248BDD}"/>
                </a:ext>
              </a:extLst>
            </p:cNvPr>
            <p:cNvSpPr/>
            <p:nvPr userDrawn="1"/>
          </p:nvSpPr>
          <p:spPr>
            <a:xfrm>
              <a:off x="922201" y="1868126"/>
              <a:ext cx="1335133" cy="6015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tx1"/>
                  </a:solidFill>
                  <a:latin typeface="Tahoma" panose="020B0604030504040204" pitchFamily="34" charset="0"/>
                  <a:ea typeface="Tahoma" panose="020B0604030504040204" pitchFamily="34" charset="0"/>
                  <a:cs typeface="Tahoma" panose="020B0604030504040204" pitchFamily="34" charset="0"/>
                </a:rPr>
                <a:t>#D8AB4C</a:t>
              </a:r>
            </a:p>
          </p:txBody>
        </p:sp>
        <p:sp>
          <p:nvSpPr>
            <p:cNvPr id="16" name="Rectangle 15">
              <a:extLst>
                <a:ext uri="{FF2B5EF4-FFF2-40B4-BE49-F238E27FC236}">
                  <a16:creationId xmlns:a16="http://schemas.microsoft.com/office/drawing/2014/main" id="{E3E60D1D-97E2-E24A-886F-B05288543FC6}"/>
                </a:ext>
              </a:extLst>
            </p:cNvPr>
            <p:cNvSpPr/>
            <p:nvPr userDrawn="1"/>
          </p:nvSpPr>
          <p:spPr>
            <a:xfrm>
              <a:off x="2498409" y="1868126"/>
              <a:ext cx="1335133" cy="601542"/>
            </a:xfrm>
            <a:prstGeom prst="rect">
              <a:avLst/>
            </a:prstGeom>
            <a:solidFill>
              <a:srgbClr val="F7E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tx1"/>
                  </a:solidFill>
                  <a:latin typeface="Tahoma" panose="020B0604030504040204" pitchFamily="34" charset="0"/>
                  <a:ea typeface="Tahoma" panose="020B0604030504040204" pitchFamily="34" charset="0"/>
                  <a:cs typeface="Tahoma" panose="020B0604030504040204" pitchFamily="34" charset="0"/>
                </a:rPr>
                <a:t>#F7EEDB</a:t>
              </a:r>
            </a:p>
          </p:txBody>
        </p:sp>
        <p:sp>
          <p:nvSpPr>
            <p:cNvPr id="17" name="Rectangle 16">
              <a:extLst>
                <a:ext uri="{FF2B5EF4-FFF2-40B4-BE49-F238E27FC236}">
                  <a16:creationId xmlns:a16="http://schemas.microsoft.com/office/drawing/2014/main" id="{62CF9FB9-06AC-9146-A7BF-8BAF6CAA5315}"/>
                </a:ext>
              </a:extLst>
            </p:cNvPr>
            <p:cNvSpPr/>
            <p:nvPr userDrawn="1"/>
          </p:nvSpPr>
          <p:spPr>
            <a:xfrm>
              <a:off x="5650825" y="1868126"/>
              <a:ext cx="1335133" cy="601542"/>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bg1"/>
                  </a:solidFill>
                  <a:latin typeface="Tahoma" panose="020B0604030504040204" pitchFamily="34" charset="0"/>
                  <a:ea typeface="Tahoma" panose="020B0604030504040204" pitchFamily="34" charset="0"/>
                  <a:cs typeface="Tahoma" panose="020B0604030504040204" pitchFamily="34" charset="0"/>
                </a:rPr>
                <a:t>#333333</a:t>
              </a:r>
            </a:p>
          </p:txBody>
        </p:sp>
        <p:sp>
          <p:nvSpPr>
            <p:cNvPr id="18" name="Rectangle 17">
              <a:extLst>
                <a:ext uri="{FF2B5EF4-FFF2-40B4-BE49-F238E27FC236}">
                  <a16:creationId xmlns:a16="http://schemas.microsoft.com/office/drawing/2014/main" id="{659BEF2F-41DE-AD49-A547-9B4F1708215E}"/>
                </a:ext>
              </a:extLst>
            </p:cNvPr>
            <p:cNvSpPr/>
            <p:nvPr userDrawn="1"/>
          </p:nvSpPr>
          <p:spPr>
            <a:xfrm>
              <a:off x="7227033" y="1868126"/>
              <a:ext cx="1335133" cy="60154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tx1"/>
                  </a:solidFill>
                  <a:latin typeface="Tahoma" panose="020B0604030504040204" pitchFamily="34" charset="0"/>
                  <a:ea typeface="Tahoma" panose="020B0604030504040204" pitchFamily="34" charset="0"/>
                  <a:cs typeface="Tahoma" panose="020B0604030504040204" pitchFamily="34" charset="0"/>
                </a:rPr>
                <a:t>#DDDDDD</a:t>
              </a:r>
            </a:p>
          </p:txBody>
        </p:sp>
        <p:sp>
          <p:nvSpPr>
            <p:cNvPr id="19" name="Rectangle 18">
              <a:extLst>
                <a:ext uri="{FF2B5EF4-FFF2-40B4-BE49-F238E27FC236}">
                  <a16:creationId xmlns:a16="http://schemas.microsoft.com/office/drawing/2014/main" id="{198C76E1-651C-4C42-A856-3FEE8DF27DFB}"/>
                </a:ext>
              </a:extLst>
            </p:cNvPr>
            <p:cNvSpPr/>
            <p:nvPr userDrawn="1"/>
          </p:nvSpPr>
          <p:spPr>
            <a:xfrm>
              <a:off x="4074617" y="1868126"/>
              <a:ext cx="1335133" cy="6015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bg1"/>
                  </a:solidFill>
                  <a:latin typeface="Tahoma" panose="020B0604030504040204" pitchFamily="34" charset="0"/>
                  <a:ea typeface="Tahoma" panose="020B0604030504040204" pitchFamily="34" charset="0"/>
                  <a:cs typeface="Tahoma" panose="020B0604030504040204" pitchFamily="34" charset="0"/>
                </a:rPr>
                <a:t>#000000</a:t>
              </a:r>
            </a:p>
          </p:txBody>
        </p:sp>
        <p:sp>
          <p:nvSpPr>
            <p:cNvPr id="3" name="TextBox 2">
              <a:extLst>
                <a:ext uri="{FF2B5EF4-FFF2-40B4-BE49-F238E27FC236}">
                  <a16:creationId xmlns:a16="http://schemas.microsoft.com/office/drawing/2014/main" id="{4A386BAC-C53C-A044-B242-9DB0195C403F}"/>
                </a:ext>
              </a:extLst>
            </p:cNvPr>
            <p:cNvSpPr txBox="1"/>
            <p:nvPr userDrawn="1"/>
          </p:nvSpPr>
          <p:spPr>
            <a:xfrm>
              <a:off x="922201"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GOLD</a:t>
              </a:r>
            </a:p>
          </p:txBody>
        </p:sp>
        <p:sp>
          <p:nvSpPr>
            <p:cNvPr id="26" name="TextBox 25">
              <a:extLst>
                <a:ext uri="{FF2B5EF4-FFF2-40B4-BE49-F238E27FC236}">
                  <a16:creationId xmlns:a16="http://schemas.microsoft.com/office/drawing/2014/main" id="{A02284B8-DD81-7A48-AA59-26F357F0B323}"/>
                </a:ext>
              </a:extLst>
            </p:cNvPr>
            <p:cNvSpPr txBox="1"/>
            <p:nvPr userDrawn="1"/>
          </p:nvSpPr>
          <p:spPr>
            <a:xfrm>
              <a:off x="2498409"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LIGHT GOLD</a:t>
              </a:r>
            </a:p>
          </p:txBody>
        </p:sp>
        <p:sp>
          <p:nvSpPr>
            <p:cNvPr id="30" name="TextBox 29">
              <a:extLst>
                <a:ext uri="{FF2B5EF4-FFF2-40B4-BE49-F238E27FC236}">
                  <a16:creationId xmlns:a16="http://schemas.microsoft.com/office/drawing/2014/main" id="{1A816A6F-1405-0047-812F-8C5AE8155E18}"/>
                </a:ext>
              </a:extLst>
            </p:cNvPr>
            <p:cNvSpPr txBox="1"/>
            <p:nvPr userDrawn="1"/>
          </p:nvSpPr>
          <p:spPr>
            <a:xfrm>
              <a:off x="7227033" y="2566425"/>
              <a:ext cx="1335133" cy="229991"/>
            </a:xfrm>
            <a:prstGeom prst="rect">
              <a:avLst/>
            </a:prstGeom>
            <a:noFill/>
          </p:spPr>
          <p:txBody>
            <a:bodyPr wrap="square" rtlCol="0">
              <a:spAutoFit/>
            </a:bodyPr>
            <a:lstStyle/>
            <a:p>
              <a:pPr algn="l">
                <a:lnSpc>
                  <a:spcPct val="100000"/>
                </a:lnSpc>
              </a:pPr>
              <a:r>
                <a:rPr lang="en-US" sz="1000" b="0" i="0" spc="150" baseline="0" dirty="0">
                  <a:latin typeface="Tahoma" panose="020B0604030504040204" pitchFamily="34" charset="0"/>
                  <a:ea typeface="Tahoma" panose="020B0604030504040204" pitchFamily="34" charset="0"/>
                  <a:cs typeface="Tahoma" panose="020B0604030504040204" pitchFamily="34" charset="0"/>
                </a:rPr>
                <a:t>LIGHT GRAY</a:t>
              </a:r>
            </a:p>
          </p:txBody>
        </p:sp>
        <p:sp>
          <p:nvSpPr>
            <p:cNvPr id="32" name="TextBox 31">
              <a:extLst>
                <a:ext uri="{FF2B5EF4-FFF2-40B4-BE49-F238E27FC236}">
                  <a16:creationId xmlns:a16="http://schemas.microsoft.com/office/drawing/2014/main" id="{5DC6BE66-3D70-3B41-B0FC-AC21818B8388}"/>
                </a:ext>
              </a:extLst>
            </p:cNvPr>
            <p:cNvSpPr txBox="1"/>
            <p:nvPr userDrawn="1"/>
          </p:nvSpPr>
          <p:spPr>
            <a:xfrm>
              <a:off x="5650825"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DARK GRAY</a:t>
              </a:r>
            </a:p>
          </p:txBody>
        </p:sp>
        <p:sp>
          <p:nvSpPr>
            <p:cNvPr id="34" name="TextBox 33">
              <a:extLst>
                <a:ext uri="{FF2B5EF4-FFF2-40B4-BE49-F238E27FC236}">
                  <a16:creationId xmlns:a16="http://schemas.microsoft.com/office/drawing/2014/main" id="{5F277607-E619-6B4C-BA7E-945F85682F27}"/>
                </a:ext>
              </a:extLst>
            </p:cNvPr>
            <p:cNvSpPr txBox="1"/>
            <p:nvPr userDrawn="1"/>
          </p:nvSpPr>
          <p:spPr>
            <a:xfrm>
              <a:off x="4074617"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BLACK</a:t>
              </a:r>
            </a:p>
          </p:txBody>
        </p:sp>
      </p:grpSp>
      <p:sp>
        <p:nvSpPr>
          <p:cNvPr id="35" name="TextBox 34">
            <a:extLst>
              <a:ext uri="{FF2B5EF4-FFF2-40B4-BE49-F238E27FC236}">
                <a16:creationId xmlns:a16="http://schemas.microsoft.com/office/drawing/2014/main" id="{4C1E8D41-00D9-294E-BBA1-3EB61B59B61B}"/>
              </a:ext>
            </a:extLst>
          </p:cNvPr>
          <p:cNvSpPr txBox="1"/>
          <p:nvPr userDrawn="1"/>
        </p:nvSpPr>
        <p:spPr>
          <a:xfrm>
            <a:off x="500412" y="3257503"/>
            <a:ext cx="3127779"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FONT GUIDELINES</a:t>
            </a:r>
          </a:p>
        </p:txBody>
      </p:sp>
      <p:sp>
        <p:nvSpPr>
          <p:cNvPr id="37" name="TextBox 36">
            <a:extLst>
              <a:ext uri="{FF2B5EF4-FFF2-40B4-BE49-F238E27FC236}">
                <a16:creationId xmlns:a16="http://schemas.microsoft.com/office/drawing/2014/main" id="{D3BF60B7-9965-B041-879A-25E12DA354CC}"/>
              </a:ext>
            </a:extLst>
          </p:cNvPr>
          <p:cNvSpPr txBox="1"/>
          <p:nvPr userDrawn="1"/>
        </p:nvSpPr>
        <p:spPr>
          <a:xfrm>
            <a:off x="755058" y="3861577"/>
            <a:ext cx="1034257"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Titles:</a:t>
            </a:r>
          </a:p>
        </p:txBody>
      </p:sp>
      <p:sp>
        <p:nvSpPr>
          <p:cNvPr id="46" name="TextBox 45">
            <a:extLst>
              <a:ext uri="{FF2B5EF4-FFF2-40B4-BE49-F238E27FC236}">
                <a16:creationId xmlns:a16="http://schemas.microsoft.com/office/drawing/2014/main" id="{C757B087-A21F-9345-9487-ACDD7D6C94D2}"/>
              </a:ext>
            </a:extLst>
          </p:cNvPr>
          <p:cNvSpPr txBox="1"/>
          <p:nvPr userDrawn="1"/>
        </p:nvSpPr>
        <p:spPr>
          <a:xfrm>
            <a:off x="472918" y="343881"/>
            <a:ext cx="10253128" cy="600164"/>
          </a:xfrm>
          <a:prstGeom prst="rect">
            <a:avLst/>
          </a:prstGeom>
          <a:noFill/>
        </p:spPr>
        <p:txBody>
          <a:bodyPr wrap="none" rtlCol="0">
            <a:spAutoFit/>
          </a:bodyPr>
          <a:lstStyle/>
          <a:p>
            <a:pPr algn="l">
              <a:lnSpc>
                <a:spcPct val="100000"/>
              </a:lnSpc>
            </a:pPr>
            <a:r>
              <a:rPr lang="en-US" sz="3300" b="1" i="0" spc="300" dirty="0">
                <a:latin typeface="Tahoma" panose="020B0604030504040204" pitchFamily="34" charset="0"/>
                <a:ea typeface="Tahoma" panose="020B0604030504040204" pitchFamily="34" charset="0"/>
                <a:cs typeface="Tahoma" panose="020B0604030504040204" pitchFamily="34" charset="0"/>
              </a:rPr>
              <a:t>THEME COLORS AND FONTS GUIDELINES</a:t>
            </a:r>
            <a:endParaRPr lang="en-US" sz="3300" b="1" i="0" spc="300" baseline="0" dirty="0">
              <a:latin typeface="Tahoma" panose="020B0604030504040204" pitchFamily="34" charset="0"/>
              <a:ea typeface="Tahoma" panose="020B0604030504040204" pitchFamily="34" charset="0"/>
              <a:cs typeface="Tahoma" panose="020B0604030504040204" pitchFamily="34" charset="0"/>
            </a:endParaRPr>
          </a:p>
        </p:txBody>
      </p:sp>
      <p:cxnSp>
        <p:nvCxnSpPr>
          <p:cNvPr id="50" name="Straight Connector 49">
            <a:extLst>
              <a:ext uri="{FF2B5EF4-FFF2-40B4-BE49-F238E27FC236}">
                <a16:creationId xmlns:a16="http://schemas.microsoft.com/office/drawing/2014/main" id="{03AFAE62-3AB1-A34B-AA63-1F5F5EA29B87}"/>
              </a:ext>
            </a:extLst>
          </p:cNvPr>
          <p:cNvCxnSpPr>
            <a:cxnSpLocks/>
          </p:cNvCxnSpPr>
          <p:nvPr userDrawn="1"/>
        </p:nvCxnSpPr>
        <p:spPr>
          <a:xfrm rot="16200000">
            <a:off x="4159972" y="5139049"/>
            <a:ext cx="274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815741B-0C56-D145-B02C-48694150E3CA}"/>
              </a:ext>
            </a:extLst>
          </p:cNvPr>
          <p:cNvSpPr txBox="1"/>
          <p:nvPr userDrawn="1"/>
        </p:nvSpPr>
        <p:spPr>
          <a:xfrm>
            <a:off x="5973767" y="3887849"/>
            <a:ext cx="4889480" cy="1261884"/>
          </a:xfrm>
          <a:prstGeom prst="rect">
            <a:avLst/>
          </a:prstGeom>
          <a:noFill/>
        </p:spPr>
        <p:txBody>
          <a:bodyPr wrap="none" rtlCol="0">
            <a:spAutoFit/>
          </a:bodyPr>
          <a:lstStyle/>
          <a:p>
            <a:pPr lvl="0">
              <a:lnSpc>
                <a:spcPct val="100000"/>
              </a:lnSpc>
            </a:pPr>
            <a:r>
              <a:rPr lang="en-US" sz="3800" b="1" i="0" spc="300" dirty="0">
                <a:latin typeface="Tahoma" panose="020B0604030504040204" pitchFamily="34" charset="0"/>
                <a:ea typeface="Tahoma" panose="020B0604030504040204" pitchFamily="34" charset="0"/>
                <a:cs typeface="Tahoma" panose="020B0604030504040204" pitchFamily="34" charset="0"/>
              </a:rPr>
              <a:t>TAHOMA TITLE</a:t>
            </a:r>
          </a:p>
          <a:p>
            <a:pPr lvl="0">
              <a:lnSpc>
                <a:spcPct val="100000"/>
              </a:lnSpc>
            </a:pPr>
            <a:r>
              <a:rPr lang="en-US" sz="3800" b="1" i="0" spc="300" dirty="0">
                <a:latin typeface="Georgia" panose="02040502050405020303" pitchFamily="18" charset="0"/>
                <a:ea typeface="Tahoma" panose="020B0604030504040204" pitchFamily="34" charset="0"/>
                <a:cs typeface="Tahoma" panose="020B0604030504040204" pitchFamily="34" charset="0"/>
              </a:rPr>
              <a:t>GEORGIA TITLE</a:t>
            </a:r>
            <a:endParaRPr lang="en-US" sz="3800" b="0" i="0" spc="150" baseline="0" dirty="0">
              <a:latin typeface="Tahoma" panose="020B0604030504040204" pitchFamily="34" charset="0"/>
              <a:ea typeface="Tahoma" panose="020B0604030504040204" pitchFamily="34" charset="0"/>
              <a:cs typeface="Tahoma" panose="020B0604030504040204" pitchFamily="34" charset="0"/>
            </a:endParaRPr>
          </a:p>
        </p:txBody>
      </p:sp>
      <p:sp>
        <p:nvSpPr>
          <p:cNvPr id="52" name="TextBox 51">
            <a:extLst>
              <a:ext uri="{FF2B5EF4-FFF2-40B4-BE49-F238E27FC236}">
                <a16:creationId xmlns:a16="http://schemas.microsoft.com/office/drawing/2014/main" id="{B460B54E-06BB-D64E-AD5A-2391A785C7C1}"/>
              </a:ext>
            </a:extLst>
          </p:cNvPr>
          <p:cNvSpPr txBox="1"/>
          <p:nvPr userDrawn="1"/>
        </p:nvSpPr>
        <p:spPr>
          <a:xfrm>
            <a:off x="5973767" y="5215917"/>
            <a:ext cx="2860078"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Body copy example:</a:t>
            </a:r>
          </a:p>
        </p:txBody>
      </p:sp>
      <p:sp>
        <p:nvSpPr>
          <p:cNvPr id="53" name="TextBox 52">
            <a:extLst>
              <a:ext uri="{FF2B5EF4-FFF2-40B4-BE49-F238E27FC236}">
                <a16:creationId xmlns:a16="http://schemas.microsoft.com/office/drawing/2014/main" id="{E8106E8B-A4C0-5E41-ABFE-0D1486E5F5F2}"/>
              </a:ext>
            </a:extLst>
          </p:cNvPr>
          <p:cNvSpPr txBox="1"/>
          <p:nvPr userDrawn="1"/>
        </p:nvSpPr>
        <p:spPr>
          <a:xfrm>
            <a:off x="5973767" y="5608732"/>
            <a:ext cx="5615512" cy="910249"/>
          </a:xfrm>
          <a:prstGeom prst="rect">
            <a:avLst/>
          </a:prstGeom>
          <a:noFill/>
        </p:spPr>
        <p:txBody>
          <a:bodyPr wrap="none" rtlCol="0">
            <a:spAutoFit/>
          </a:bodyPr>
          <a:lstStyle/>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Body copy example body copy example body copy</a:t>
            </a:r>
          </a:p>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example body copy example body copy example</a:t>
            </a:r>
            <a:br>
              <a:rPr lang="en-US" sz="1600" b="0" i="0" spc="150" baseline="0" dirty="0">
                <a:latin typeface="Tahoma" panose="020B0604030504040204" pitchFamily="34" charset="0"/>
                <a:ea typeface="Tahoma" panose="020B0604030504040204" pitchFamily="34" charset="0"/>
                <a:cs typeface="Tahoma" panose="020B0604030504040204" pitchFamily="34" charset="0"/>
              </a:rPr>
            </a:br>
            <a:r>
              <a:rPr lang="en-US" sz="1600" b="0" i="0" spc="150" baseline="0" dirty="0">
                <a:latin typeface="Tahoma" panose="020B0604030504040204" pitchFamily="34" charset="0"/>
                <a:ea typeface="Tahoma" panose="020B0604030504040204" pitchFamily="34" charset="0"/>
                <a:cs typeface="Tahoma" panose="020B0604030504040204" pitchFamily="34" charset="0"/>
              </a:rPr>
              <a:t>body copy example body copy example.</a:t>
            </a:r>
          </a:p>
        </p:txBody>
      </p:sp>
      <p:sp>
        <p:nvSpPr>
          <p:cNvPr id="55" name="TextBox 54">
            <a:extLst>
              <a:ext uri="{FF2B5EF4-FFF2-40B4-BE49-F238E27FC236}">
                <a16:creationId xmlns:a16="http://schemas.microsoft.com/office/drawing/2014/main" id="{DDDCA804-B814-9D45-881C-91455370BA5F}"/>
              </a:ext>
            </a:extLst>
          </p:cNvPr>
          <p:cNvSpPr txBox="1"/>
          <p:nvPr userDrawn="1"/>
        </p:nvSpPr>
        <p:spPr>
          <a:xfrm>
            <a:off x="755058" y="4256859"/>
            <a:ext cx="3897965" cy="628121"/>
          </a:xfrm>
          <a:prstGeom prst="rect">
            <a:avLst/>
          </a:prstGeom>
          <a:noFill/>
        </p:spPr>
        <p:txBody>
          <a:bodyPr wrap="square" rtlCol="0">
            <a:spAutoFit/>
          </a:bodyPr>
          <a:lstStyle/>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Tahoma or Georgia, ALL CAPS, Bold, Loose character spacing</a:t>
            </a:r>
          </a:p>
        </p:txBody>
      </p:sp>
      <p:sp>
        <p:nvSpPr>
          <p:cNvPr id="56" name="TextBox 55">
            <a:extLst>
              <a:ext uri="{FF2B5EF4-FFF2-40B4-BE49-F238E27FC236}">
                <a16:creationId xmlns:a16="http://schemas.microsoft.com/office/drawing/2014/main" id="{F9E7FBCF-DFB7-9C45-862C-62782B4BC355}"/>
              </a:ext>
            </a:extLst>
          </p:cNvPr>
          <p:cNvSpPr txBox="1"/>
          <p:nvPr userDrawn="1"/>
        </p:nvSpPr>
        <p:spPr>
          <a:xfrm>
            <a:off x="771005" y="5147688"/>
            <a:ext cx="939681"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Copy:</a:t>
            </a:r>
          </a:p>
        </p:txBody>
      </p:sp>
      <p:sp>
        <p:nvSpPr>
          <p:cNvPr id="57" name="TextBox 56">
            <a:extLst>
              <a:ext uri="{FF2B5EF4-FFF2-40B4-BE49-F238E27FC236}">
                <a16:creationId xmlns:a16="http://schemas.microsoft.com/office/drawing/2014/main" id="{6F42EB73-B6AD-6944-A002-3AF5BA22D3F5}"/>
              </a:ext>
            </a:extLst>
          </p:cNvPr>
          <p:cNvSpPr txBox="1"/>
          <p:nvPr userDrawn="1"/>
        </p:nvSpPr>
        <p:spPr>
          <a:xfrm>
            <a:off x="771006" y="5542970"/>
            <a:ext cx="4381986" cy="910249"/>
          </a:xfrm>
          <a:prstGeom prst="rect">
            <a:avLst/>
          </a:prstGeom>
          <a:noFill/>
        </p:spPr>
        <p:txBody>
          <a:bodyPr wrap="square" rtlCol="0">
            <a:spAutoFit/>
          </a:bodyPr>
          <a:lstStyle/>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Tahoma, Regular, Character spacing – extended 1.5 (under “More spacing…” options)</a:t>
            </a:r>
          </a:p>
        </p:txBody>
      </p:sp>
      <p:sp>
        <p:nvSpPr>
          <p:cNvPr id="58" name="TextBox 57">
            <a:extLst>
              <a:ext uri="{FF2B5EF4-FFF2-40B4-BE49-F238E27FC236}">
                <a16:creationId xmlns:a16="http://schemas.microsoft.com/office/drawing/2014/main" id="{F1D3B000-EE3C-C646-8618-EF73DD2AB0D0}"/>
              </a:ext>
            </a:extLst>
          </p:cNvPr>
          <p:cNvSpPr txBox="1"/>
          <p:nvPr userDrawn="1"/>
        </p:nvSpPr>
        <p:spPr>
          <a:xfrm>
            <a:off x="5973767" y="3569639"/>
            <a:ext cx="2105063"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Title example:</a:t>
            </a:r>
          </a:p>
        </p:txBody>
      </p:sp>
      <p:cxnSp>
        <p:nvCxnSpPr>
          <p:cNvPr id="68" name="Straight Connector 67">
            <a:extLst>
              <a:ext uri="{FF2B5EF4-FFF2-40B4-BE49-F238E27FC236}">
                <a16:creationId xmlns:a16="http://schemas.microsoft.com/office/drawing/2014/main" id="{A7FE00BF-EF6F-4547-9F00-2C58DE7F8701}"/>
              </a:ext>
            </a:extLst>
          </p:cNvPr>
          <p:cNvCxnSpPr>
            <a:cxnSpLocks/>
          </p:cNvCxnSpPr>
          <p:nvPr userDrawn="1"/>
        </p:nvCxnSpPr>
        <p:spPr>
          <a:xfrm>
            <a:off x="593012" y="1683345"/>
            <a:ext cx="303517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267AFC1-B824-0A43-A8EB-C233D3379094}"/>
              </a:ext>
            </a:extLst>
          </p:cNvPr>
          <p:cNvCxnSpPr>
            <a:cxnSpLocks/>
          </p:cNvCxnSpPr>
          <p:nvPr userDrawn="1"/>
        </p:nvCxnSpPr>
        <p:spPr>
          <a:xfrm>
            <a:off x="593012" y="3710111"/>
            <a:ext cx="283309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236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UIDE0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B0DC6C70-3EBD-2747-A555-18CEA468BA72}"/>
              </a:ext>
            </a:extLst>
          </p:cNvPr>
          <p:cNvCxnSpPr>
            <a:cxnSpLocks/>
          </p:cNvCxnSpPr>
          <p:nvPr userDrawn="1"/>
        </p:nvCxnSpPr>
        <p:spPr>
          <a:xfrm>
            <a:off x="593012" y="1017632"/>
            <a:ext cx="108427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37D8B13-3B46-E043-8AC9-2A276518B7A2}"/>
              </a:ext>
            </a:extLst>
          </p:cNvPr>
          <p:cNvSpPr txBox="1"/>
          <p:nvPr userDrawn="1"/>
        </p:nvSpPr>
        <p:spPr>
          <a:xfrm>
            <a:off x="472918" y="343881"/>
            <a:ext cx="5981125" cy="600164"/>
          </a:xfrm>
          <a:prstGeom prst="rect">
            <a:avLst/>
          </a:prstGeom>
          <a:noFill/>
        </p:spPr>
        <p:txBody>
          <a:bodyPr wrap="none" rtlCol="0">
            <a:spAutoFit/>
          </a:bodyPr>
          <a:lstStyle/>
          <a:p>
            <a:pPr algn="l">
              <a:lnSpc>
                <a:spcPct val="100000"/>
              </a:lnSpc>
            </a:pPr>
            <a:r>
              <a:rPr lang="en-US" sz="3300" b="1" i="0" spc="300" dirty="0">
                <a:latin typeface="Tahoma" panose="020B0604030504040204" pitchFamily="34" charset="0"/>
                <a:ea typeface="Tahoma" panose="020B0604030504040204" pitchFamily="34" charset="0"/>
                <a:cs typeface="Tahoma" panose="020B0604030504040204" pitchFamily="34" charset="0"/>
              </a:rPr>
              <a:t>TEMPLATE GUIDELINES</a:t>
            </a:r>
            <a:endParaRPr lang="en-US" sz="3300" b="1" i="0" spc="300" baseline="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488BDB4A-13F2-3D43-AB02-01D5FDEE678B}"/>
              </a:ext>
            </a:extLst>
          </p:cNvPr>
          <p:cNvSpPr txBox="1"/>
          <p:nvPr userDrawn="1"/>
        </p:nvSpPr>
        <p:spPr>
          <a:xfrm>
            <a:off x="500412" y="1238057"/>
            <a:ext cx="381609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USING SLIDE LAYOUTS</a:t>
            </a:r>
          </a:p>
        </p:txBody>
      </p:sp>
      <p:cxnSp>
        <p:nvCxnSpPr>
          <p:cNvPr id="19" name="Straight Connector 18">
            <a:extLst>
              <a:ext uri="{FF2B5EF4-FFF2-40B4-BE49-F238E27FC236}">
                <a16:creationId xmlns:a16="http://schemas.microsoft.com/office/drawing/2014/main" id="{953D3FCA-D02B-9F44-B490-BE60594C0B10}"/>
              </a:ext>
            </a:extLst>
          </p:cNvPr>
          <p:cNvCxnSpPr>
            <a:cxnSpLocks/>
          </p:cNvCxnSpPr>
          <p:nvPr userDrawn="1"/>
        </p:nvCxnSpPr>
        <p:spPr>
          <a:xfrm>
            <a:off x="593012" y="1683345"/>
            <a:ext cx="356212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CF93D2C-9329-7646-9081-68EA1DB77B43}"/>
              </a:ext>
            </a:extLst>
          </p:cNvPr>
          <p:cNvSpPr txBox="1"/>
          <p:nvPr userDrawn="1"/>
        </p:nvSpPr>
        <p:spPr>
          <a:xfrm>
            <a:off x="520121" y="1883971"/>
            <a:ext cx="2933258" cy="346057"/>
          </a:xfrm>
          <a:prstGeom prst="rect">
            <a:avLst/>
          </a:prstGeom>
          <a:noFill/>
        </p:spPr>
        <p:txBody>
          <a:bodyPr wrap="square" rtlCol="0">
            <a:spAutoFit/>
          </a:bodyPr>
          <a:lstStyle/>
          <a:p>
            <a:pPr lvl="0">
              <a:lnSpc>
                <a:spcPts val="2200"/>
              </a:lnSpc>
            </a:pPr>
            <a:r>
              <a:rPr lang="en-US" sz="1400" b="1" i="0" spc="150" baseline="0" dirty="0">
                <a:latin typeface="Tahoma" panose="020B0604030504040204" pitchFamily="34" charset="0"/>
                <a:ea typeface="Tahoma" panose="020B0604030504040204" pitchFamily="34" charset="0"/>
                <a:cs typeface="Tahoma" panose="020B0604030504040204" pitchFamily="34" charset="0"/>
              </a:rPr>
              <a:t>To insert a new slide:</a:t>
            </a:r>
          </a:p>
        </p:txBody>
      </p:sp>
      <p:sp>
        <p:nvSpPr>
          <p:cNvPr id="22" name="TextBox 21">
            <a:extLst>
              <a:ext uri="{FF2B5EF4-FFF2-40B4-BE49-F238E27FC236}">
                <a16:creationId xmlns:a16="http://schemas.microsoft.com/office/drawing/2014/main" id="{216309D9-B71B-3045-9185-992B0E56E4A3}"/>
              </a:ext>
            </a:extLst>
          </p:cNvPr>
          <p:cNvSpPr txBox="1"/>
          <p:nvPr userDrawn="1"/>
        </p:nvSpPr>
        <p:spPr>
          <a:xfrm>
            <a:off x="520120" y="2285462"/>
            <a:ext cx="4872151" cy="1439625"/>
          </a:xfrm>
          <a:prstGeom prst="rect">
            <a:avLst/>
          </a:prstGeom>
          <a:noFill/>
        </p:spPr>
        <p:txBody>
          <a:bodyPr wrap="square" rtlCol="0">
            <a:spAutoFit/>
          </a:bodyPr>
          <a:lstStyle/>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Click the arrow on the right slide of the </a:t>
            </a:r>
            <a:br>
              <a:rPr lang="en-US" sz="1200" b="0" i="0" spc="150" baseline="0" dirty="0">
                <a:latin typeface="Tahoma" panose="020B0604030504040204" pitchFamily="34" charset="0"/>
                <a:ea typeface="Tahoma" panose="020B0604030504040204" pitchFamily="34" charset="0"/>
                <a:cs typeface="Tahoma" panose="020B0604030504040204" pitchFamily="34" charset="0"/>
              </a:rPr>
            </a:br>
            <a:r>
              <a:rPr lang="en-US" sz="1200" b="0" i="0" spc="150" baseline="0" dirty="0">
                <a:latin typeface="Tahoma" panose="020B0604030504040204" pitchFamily="34" charset="0"/>
                <a:ea typeface="Tahoma" panose="020B0604030504040204" pitchFamily="34" charset="0"/>
                <a:cs typeface="Tahoma" panose="020B0604030504040204" pitchFamily="34" charset="0"/>
              </a:rPr>
              <a:t>New Slide button</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Choose an appropriate layout from</a:t>
            </a:r>
            <a:br>
              <a:rPr lang="en-US" sz="1200" b="0" i="0" spc="150" baseline="0" dirty="0">
                <a:latin typeface="Tahoma" panose="020B0604030504040204" pitchFamily="34" charset="0"/>
                <a:ea typeface="Tahoma" panose="020B0604030504040204" pitchFamily="34" charset="0"/>
                <a:cs typeface="Tahoma" panose="020B0604030504040204" pitchFamily="34" charset="0"/>
              </a:rPr>
            </a:br>
            <a:r>
              <a:rPr lang="en-US" sz="1200" b="0" i="0" spc="150" baseline="0" dirty="0">
                <a:latin typeface="Tahoma" panose="020B0604030504040204" pitchFamily="34" charset="0"/>
                <a:ea typeface="Tahoma" panose="020B0604030504040204" pitchFamily="34" charset="0"/>
                <a:cs typeface="Tahoma" panose="020B0604030504040204" pitchFamily="34" charset="0"/>
              </a:rPr>
              <a:t>the gallery</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Edit as needed, following the guidelines</a:t>
            </a:r>
          </a:p>
        </p:txBody>
      </p:sp>
      <p:sp>
        <p:nvSpPr>
          <p:cNvPr id="23" name="TextBox 22">
            <a:extLst>
              <a:ext uri="{FF2B5EF4-FFF2-40B4-BE49-F238E27FC236}">
                <a16:creationId xmlns:a16="http://schemas.microsoft.com/office/drawing/2014/main" id="{F316A8D4-0E10-994E-932F-E103423CBF6E}"/>
              </a:ext>
            </a:extLst>
          </p:cNvPr>
          <p:cNvSpPr txBox="1"/>
          <p:nvPr userDrawn="1"/>
        </p:nvSpPr>
        <p:spPr>
          <a:xfrm>
            <a:off x="5785109" y="1238057"/>
            <a:ext cx="49994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CHANGING SLIDE LAYOUTS</a:t>
            </a:r>
          </a:p>
        </p:txBody>
      </p:sp>
      <p:cxnSp>
        <p:nvCxnSpPr>
          <p:cNvPr id="24" name="Straight Connector 23">
            <a:extLst>
              <a:ext uri="{FF2B5EF4-FFF2-40B4-BE49-F238E27FC236}">
                <a16:creationId xmlns:a16="http://schemas.microsoft.com/office/drawing/2014/main" id="{D72DB0D2-3E01-274B-963D-D4733E927928}"/>
              </a:ext>
            </a:extLst>
          </p:cNvPr>
          <p:cNvCxnSpPr>
            <a:cxnSpLocks/>
          </p:cNvCxnSpPr>
          <p:nvPr userDrawn="1"/>
        </p:nvCxnSpPr>
        <p:spPr>
          <a:xfrm>
            <a:off x="5877709" y="1683345"/>
            <a:ext cx="423447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21377E5-A592-3247-9CBF-5C01DA87A24A}"/>
              </a:ext>
            </a:extLst>
          </p:cNvPr>
          <p:cNvSpPr txBox="1"/>
          <p:nvPr userDrawn="1"/>
        </p:nvSpPr>
        <p:spPr>
          <a:xfrm>
            <a:off x="5804817" y="1883971"/>
            <a:ext cx="5630970" cy="910314"/>
          </a:xfrm>
          <a:prstGeom prst="rect">
            <a:avLst/>
          </a:prstGeom>
          <a:noFill/>
        </p:spPr>
        <p:txBody>
          <a:bodyPr wrap="square" rtlCol="0">
            <a:spAutoFit/>
          </a:bodyPr>
          <a:lstStyle/>
          <a:p>
            <a:pPr lvl="0">
              <a:lnSpc>
                <a:spcPts val="2200"/>
              </a:lnSpc>
            </a:pPr>
            <a:r>
              <a:rPr lang="en-US" sz="1400" b="1" i="0" spc="150" baseline="0" dirty="0">
                <a:latin typeface="Tahoma" panose="020B0604030504040204" pitchFamily="34" charset="0"/>
                <a:ea typeface="Tahoma" panose="020B0604030504040204" pitchFamily="34" charset="0"/>
                <a:cs typeface="Tahoma" panose="020B0604030504040204" pitchFamily="34" charset="0"/>
              </a:rPr>
              <a:t>If you wish to use a different layout for your existing slide, there is no need to insert a new one. Simply:</a:t>
            </a:r>
          </a:p>
        </p:txBody>
      </p:sp>
      <p:sp>
        <p:nvSpPr>
          <p:cNvPr id="29" name="TextBox 28">
            <a:extLst>
              <a:ext uri="{FF2B5EF4-FFF2-40B4-BE49-F238E27FC236}">
                <a16:creationId xmlns:a16="http://schemas.microsoft.com/office/drawing/2014/main" id="{6F7555BF-394E-544B-AFEE-01011B501BB5}"/>
              </a:ext>
            </a:extLst>
          </p:cNvPr>
          <p:cNvSpPr txBox="1"/>
          <p:nvPr userDrawn="1"/>
        </p:nvSpPr>
        <p:spPr>
          <a:xfrm>
            <a:off x="5794963" y="2880710"/>
            <a:ext cx="4979724" cy="608628"/>
          </a:xfrm>
          <a:prstGeom prst="rect">
            <a:avLst/>
          </a:prstGeom>
          <a:noFill/>
        </p:spPr>
        <p:txBody>
          <a:bodyPr wrap="square" rtlCol="0">
            <a:spAutoFit/>
          </a:bodyPr>
          <a:lstStyle/>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With your slide selected, click in the Layout button</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Choose a new layout from the gallery</a:t>
            </a:r>
          </a:p>
        </p:txBody>
      </p:sp>
      <p:sp>
        <p:nvSpPr>
          <p:cNvPr id="42" name="TextBox 41">
            <a:extLst>
              <a:ext uri="{FF2B5EF4-FFF2-40B4-BE49-F238E27FC236}">
                <a16:creationId xmlns:a16="http://schemas.microsoft.com/office/drawing/2014/main" id="{BBA6189A-EBAD-634F-9743-3A165DEEE7BD}"/>
              </a:ext>
            </a:extLst>
          </p:cNvPr>
          <p:cNvSpPr txBox="1"/>
          <p:nvPr userDrawn="1"/>
        </p:nvSpPr>
        <p:spPr>
          <a:xfrm>
            <a:off x="500412" y="4204094"/>
            <a:ext cx="381609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ADDING PHOTOS</a:t>
            </a:r>
          </a:p>
        </p:txBody>
      </p:sp>
      <p:cxnSp>
        <p:nvCxnSpPr>
          <p:cNvPr id="43" name="Straight Connector 42">
            <a:extLst>
              <a:ext uri="{FF2B5EF4-FFF2-40B4-BE49-F238E27FC236}">
                <a16:creationId xmlns:a16="http://schemas.microsoft.com/office/drawing/2014/main" id="{9127AD25-2D0F-D541-BACA-8D876AF3DC91}"/>
              </a:ext>
            </a:extLst>
          </p:cNvPr>
          <p:cNvCxnSpPr>
            <a:cxnSpLocks/>
          </p:cNvCxnSpPr>
          <p:nvPr userDrawn="1"/>
        </p:nvCxnSpPr>
        <p:spPr>
          <a:xfrm>
            <a:off x="593012" y="4649382"/>
            <a:ext cx="356212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4649806-39F4-FD45-8B44-B0B24A319D16}"/>
              </a:ext>
            </a:extLst>
          </p:cNvPr>
          <p:cNvSpPr txBox="1"/>
          <p:nvPr userDrawn="1"/>
        </p:nvSpPr>
        <p:spPr>
          <a:xfrm>
            <a:off x="520120" y="4819272"/>
            <a:ext cx="2933258" cy="346057"/>
          </a:xfrm>
          <a:prstGeom prst="rect">
            <a:avLst/>
          </a:prstGeom>
          <a:noFill/>
        </p:spPr>
        <p:txBody>
          <a:bodyPr wrap="square" rtlCol="0">
            <a:spAutoFit/>
          </a:bodyPr>
          <a:lstStyle/>
          <a:p>
            <a:pPr lvl="0">
              <a:lnSpc>
                <a:spcPts val="2200"/>
              </a:lnSpc>
            </a:pPr>
            <a:r>
              <a:rPr lang="en-US" sz="1400" b="1" i="0" spc="150" baseline="0" dirty="0">
                <a:latin typeface="Tahoma" panose="020B0604030504040204" pitchFamily="34" charset="0"/>
                <a:ea typeface="Tahoma" panose="020B0604030504040204" pitchFamily="34" charset="0"/>
                <a:cs typeface="Tahoma" panose="020B0604030504040204" pitchFamily="34" charset="0"/>
              </a:rPr>
              <a:t>To add photos:</a:t>
            </a:r>
          </a:p>
        </p:txBody>
      </p:sp>
      <p:sp>
        <p:nvSpPr>
          <p:cNvPr id="45" name="TextBox 44">
            <a:extLst>
              <a:ext uri="{FF2B5EF4-FFF2-40B4-BE49-F238E27FC236}">
                <a16:creationId xmlns:a16="http://schemas.microsoft.com/office/drawing/2014/main" id="{FAF6B9E1-00FD-FD4B-AA54-BF2C308D7B3D}"/>
              </a:ext>
            </a:extLst>
          </p:cNvPr>
          <p:cNvSpPr txBox="1"/>
          <p:nvPr userDrawn="1"/>
        </p:nvSpPr>
        <p:spPr>
          <a:xfrm>
            <a:off x="520120" y="5236131"/>
            <a:ext cx="7532747" cy="1169551"/>
          </a:xfrm>
          <a:prstGeom prst="rect">
            <a:avLst/>
          </a:prstGeom>
          <a:noFill/>
        </p:spPr>
        <p:txBody>
          <a:bodyPr wrap="square" rtlCol="0">
            <a:spAutoFit/>
          </a:bodyPr>
          <a:lstStyle/>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Click on the placeholder icon and upload desired image</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Once uploaded choose “Picture Format” in the top ribbon menu</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Click on the “Crop” dropdown and choose “Fill” then drag image to reframe</a:t>
            </a:r>
          </a:p>
          <a:p>
            <a:pPr marL="0" lvl="0" indent="0">
              <a:lnSpc>
                <a:spcPct val="100000"/>
              </a:lnSpc>
              <a:buFont typeface="+mj-lt"/>
              <a:buNone/>
            </a:pPr>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7310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8D8A-4060-DF4B-B648-0CE27D545B04}"/>
              </a:ext>
            </a:extLst>
          </p:cNvPr>
          <p:cNvSpPr>
            <a:spLocks noGrp="1"/>
          </p:cNvSpPr>
          <p:nvPr>
            <p:ph type="title"/>
          </p:nvPr>
        </p:nvSpPr>
        <p:spPr>
          <a:xfrm>
            <a:off x="1104900" y="365125"/>
            <a:ext cx="8555567" cy="1325563"/>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4A4CA58-3A0F-8149-A47B-4F5E258E98EF}"/>
              </a:ext>
            </a:extLst>
          </p:cNvPr>
          <p:cNvSpPr>
            <a:spLocks noGrp="1"/>
          </p:cNvSpPr>
          <p:nvPr>
            <p:ph type="body" orient="vert" idx="1"/>
          </p:nvPr>
        </p:nvSpPr>
        <p:spPr>
          <a:xfrm>
            <a:off x="1104900" y="1825625"/>
            <a:ext cx="6752167"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E354FE3-B10E-A34E-8B85-8C0024E7A6D0}"/>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C9E843BD-F42A-8E4B-92D6-F66079377A24}"/>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Date Placeholder 6">
            <a:extLst>
              <a:ext uri="{FF2B5EF4-FFF2-40B4-BE49-F238E27FC236}">
                <a16:creationId xmlns:a16="http://schemas.microsoft.com/office/drawing/2014/main" id="{8EBCE382-9551-DA4B-A1A0-17E4AE79CB68}"/>
              </a:ext>
            </a:extLst>
          </p:cNvPr>
          <p:cNvSpPr>
            <a:spLocks noGrp="1"/>
          </p:cNvSpPr>
          <p:nvPr>
            <p:ph type="dt" sz="half" idx="10"/>
          </p:nvPr>
        </p:nvSpPr>
        <p:spPr>
          <a:xfrm>
            <a:off x="1308100" y="7000875"/>
            <a:ext cx="1728917" cy="347472"/>
          </a:xfrm>
          <a:prstGeom prst="rect">
            <a:avLst/>
          </a:prstGeom>
        </p:spPr>
        <p:txBody>
          <a:bodyPr/>
          <a:lstStyle/>
          <a:p>
            <a:endParaRPr lang="en-US" dirty="0"/>
          </a:p>
        </p:txBody>
      </p:sp>
      <p:sp>
        <p:nvSpPr>
          <p:cNvPr id="8" name="Footer Placeholder 7">
            <a:extLst>
              <a:ext uri="{FF2B5EF4-FFF2-40B4-BE49-F238E27FC236}">
                <a16:creationId xmlns:a16="http://schemas.microsoft.com/office/drawing/2014/main" id="{17CB9EDB-F66A-424A-AC52-0DC48CE747B1}"/>
              </a:ext>
            </a:extLst>
          </p:cNvPr>
          <p:cNvSpPr>
            <a:spLocks noGrp="1"/>
          </p:cNvSpPr>
          <p:nvPr>
            <p:ph type="ftr" sz="quarter" idx="11"/>
          </p:nvPr>
        </p:nvSpPr>
        <p:spPr>
          <a:xfrm>
            <a:off x="3920067" y="7000875"/>
            <a:ext cx="4114800" cy="347472"/>
          </a:xfrm>
          <a:prstGeom prst="rect">
            <a:avLst/>
          </a:prstGeom>
        </p:spPr>
        <p:txBody>
          <a:bodyPr/>
          <a:lstStyle/>
          <a:p>
            <a:endParaRPr lang="en-US" dirty="0"/>
          </a:p>
        </p:txBody>
      </p:sp>
      <p:pic>
        <p:nvPicPr>
          <p:cNvPr id="10" name="Picture Placeholder 5">
            <a:extLst>
              <a:ext uri="{FF2B5EF4-FFF2-40B4-BE49-F238E27FC236}">
                <a16:creationId xmlns:a16="http://schemas.microsoft.com/office/drawing/2014/main" id="{99DE3D8F-40CE-194F-BACE-E0FE4E967D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26939226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9C069300-C3E1-814C-AC86-603DECBE905F}"/>
              </a:ext>
            </a:extLst>
          </p:cNvPr>
          <p:cNvSpPr>
            <a:spLocks noChangeAspect="1"/>
          </p:cNvSpPr>
          <p:nvPr userDrawn="1"/>
        </p:nvSpPr>
        <p:spPr>
          <a:xfrm rot="16200000" flipV="1">
            <a:off x="1173464" y="4059257"/>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5">
            <a:extLst>
              <a:ext uri="{FF2B5EF4-FFF2-40B4-BE49-F238E27FC236}">
                <a16:creationId xmlns:a16="http://schemas.microsoft.com/office/drawing/2014/main" id="{02E22A5E-A19A-5140-9B7C-4379D77A82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rot="5400000">
            <a:off x="-839578" y="4726138"/>
            <a:ext cx="2924348" cy="584463"/>
          </a:xfrm>
          <a:prstGeom prst="rect">
            <a:avLst/>
          </a:prstGeom>
        </p:spPr>
      </p:pic>
      <p:sp>
        <p:nvSpPr>
          <p:cNvPr id="2" name="Vertical Title 1">
            <a:extLst>
              <a:ext uri="{FF2B5EF4-FFF2-40B4-BE49-F238E27FC236}">
                <a16:creationId xmlns:a16="http://schemas.microsoft.com/office/drawing/2014/main" id="{87DB8D69-5164-F346-81A8-B572439BE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99A4E95-05AC-4946-A212-6241955E7BF4}"/>
              </a:ext>
            </a:extLst>
          </p:cNvPr>
          <p:cNvSpPr>
            <a:spLocks noGrp="1"/>
          </p:cNvSpPr>
          <p:nvPr>
            <p:ph type="body" orient="vert" idx="1"/>
          </p:nvPr>
        </p:nvSpPr>
        <p:spPr>
          <a:xfrm>
            <a:off x="1104900" y="365125"/>
            <a:ext cx="74676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8B80645E-EA12-2E46-907C-4F34178A1D03}"/>
              </a:ext>
            </a:extLst>
          </p:cNvPr>
          <p:cNvSpPr>
            <a:spLocks noGrp="1"/>
          </p:cNvSpPr>
          <p:nvPr>
            <p:ph type="dt" sz="half" idx="10"/>
          </p:nvPr>
        </p:nvSpPr>
        <p:spPr>
          <a:xfrm>
            <a:off x="1308100" y="7036594"/>
            <a:ext cx="1728917" cy="347472"/>
          </a:xfrm>
          <a:prstGeom prst="rect">
            <a:avLst/>
          </a:prstGeom>
        </p:spPr>
        <p:txBody>
          <a:bodyPr/>
          <a:lstStyle/>
          <a:p>
            <a:endParaRPr lang="en-US" dirty="0"/>
          </a:p>
        </p:txBody>
      </p:sp>
      <p:sp>
        <p:nvSpPr>
          <p:cNvPr id="7" name="Footer Placeholder 6">
            <a:extLst>
              <a:ext uri="{FF2B5EF4-FFF2-40B4-BE49-F238E27FC236}">
                <a16:creationId xmlns:a16="http://schemas.microsoft.com/office/drawing/2014/main" id="{C805F276-2AC3-F94B-B5C9-5C4B8BE488B3}"/>
              </a:ext>
            </a:extLst>
          </p:cNvPr>
          <p:cNvSpPr>
            <a:spLocks noGrp="1"/>
          </p:cNvSpPr>
          <p:nvPr>
            <p:ph type="ftr" sz="quarter" idx="11"/>
          </p:nvPr>
        </p:nvSpPr>
        <p:spPr>
          <a:xfrm>
            <a:off x="3920067" y="7036594"/>
            <a:ext cx="4114800" cy="347472"/>
          </a:xfrm>
          <a:prstGeom prst="rect">
            <a:avLst/>
          </a:prstGeom>
        </p:spPr>
        <p:txBody>
          <a:bodyPr/>
          <a:lstStyle/>
          <a:p>
            <a:endParaRPr lang="en-US" dirty="0"/>
          </a:p>
        </p:txBody>
      </p:sp>
    </p:spTree>
    <p:extLst>
      <p:ext uri="{BB962C8B-B14F-4D97-AF65-F5344CB8AC3E}">
        <p14:creationId xmlns:p14="http://schemas.microsoft.com/office/powerpoint/2010/main" val="86479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6FA48784-F0E3-5F4D-B717-59D212AB7A19}"/>
              </a:ext>
            </a:extLst>
          </p:cNvPr>
          <p:cNvSpPr/>
          <p:nvPr userDrawn="1"/>
        </p:nvSpPr>
        <p:spPr>
          <a:xfrm>
            <a:off x="0" y="-893"/>
            <a:ext cx="12192001" cy="6859787"/>
          </a:xfrm>
          <a:custGeom>
            <a:avLst/>
            <a:gdLst>
              <a:gd name="connsiteX0" fmla="*/ 0 w 12192001"/>
              <a:gd name="connsiteY0" fmla="*/ 0 h 6859787"/>
              <a:gd name="connsiteX1" fmla="*/ 1183343 w 12192001"/>
              <a:gd name="connsiteY1" fmla="*/ 0 h 6859787"/>
              <a:gd name="connsiteX2" fmla="*/ 11008658 w 12192001"/>
              <a:gd name="connsiteY2" fmla="*/ 0 h 6859787"/>
              <a:gd name="connsiteX3" fmla="*/ 12192001 w 12192001"/>
              <a:gd name="connsiteY3" fmla="*/ 0 h 6859787"/>
              <a:gd name="connsiteX4" fmla="*/ 9385234 w 12192001"/>
              <a:gd name="connsiteY4" fmla="*/ 6859787 h 6859787"/>
              <a:gd name="connsiteX5" fmla="*/ 8201891 w 12192001"/>
              <a:gd name="connsiteY5" fmla="*/ 6859787 h 6859787"/>
              <a:gd name="connsiteX6" fmla="*/ 1183343 w 12192001"/>
              <a:gd name="connsiteY6" fmla="*/ 6859787 h 6859787"/>
              <a:gd name="connsiteX7" fmla="*/ 0 w 12192001"/>
              <a:gd name="connsiteY7" fmla="*/ 6859787 h 685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6859787">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EBF60FCE-411D-2747-AE62-336310D724F2}"/>
              </a:ext>
            </a:extLst>
          </p:cNvPr>
          <p:cNvSpPr/>
          <p:nvPr userDrawn="1"/>
        </p:nvSpPr>
        <p:spPr>
          <a:xfrm flipV="1">
            <a:off x="1" y="1"/>
            <a:ext cx="5038817" cy="6851158"/>
          </a:xfrm>
          <a:custGeom>
            <a:avLst/>
            <a:gdLst>
              <a:gd name="connsiteX0" fmla="*/ 0 w 10075010"/>
              <a:gd name="connsiteY0" fmla="*/ 13698746 h 13698746"/>
              <a:gd name="connsiteX1" fmla="*/ 10075010 w 10075010"/>
              <a:gd name="connsiteY1" fmla="*/ 13698746 h 13698746"/>
              <a:gd name="connsiteX2" fmla="*/ 4469997 w 10075010"/>
              <a:gd name="connsiteY2" fmla="*/ 0 h 13698746"/>
              <a:gd name="connsiteX3" fmla="*/ 0 w 10075010"/>
              <a:gd name="connsiteY3" fmla="*/ 0 h 13698746"/>
              <a:gd name="connsiteX4" fmla="*/ 0 w 10075010"/>
              <a:gd name="connsiteY4" fmla="*/ 13698746 h 1369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10" h="13698746">
                <a:moveTo>
                  <a:pt x="0" y="13698746"/>
                </a:moveTo>
                <a:lnTo>
                  <a:pt x="10075010" y="13698746"/>
                </a:lnTo>
                <a:lnTo>
                  <a:pt x="4469997" y="0"/>
                </a:lnTo>
                <a:lnTo>
                  <a:pt x="0" y="0"/>
                </a:lnTo>
                <a:lnTo>
                  <a:pt x="0" y="13698746"/>
                </a:lnTo>
                <a:close/>
              </a:path>
            </a:pathLst>
          </a:cu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1D57B903-7B55-6548-8446-EA84C0566441}"/>
              </a:ext>
            </a:extLst>
          </p:cNvPr>
          <p:cNvSpPr>
            <a:spLocks noChangeAspect="1"/>
          </p:cNvSpPr>
          <p:nvPr userDrawn="1"/>
        </p:nvSpPr>
        <p:spPr>
          <a:xfrm flipV="1">
            <a:off x="0" y="0"/>
            <a:ext cx="2806768" cy="6859787"/>
          </a:xfrm>
          <a:prstGeom prst="rtTriangle">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497F71D-F0E4-C74B-A41F-82EF4F5DD774}"/>
              </a:ext>
            </a:extLst>
          </p:cNvPr>
          <p:cNvSpPr>
            <a:spLocks noGrp="1"/>
          </p:cNvSpPr>
          <p:nvPr>
            <p:ph type="body" idx="1" hasCustomPrompt="1"/>
          </p:nvPr>
        </p:nvSpPr>
        <p:spPr>
          <a:xfrm>
            <a:off x="800100" y="3947168"/>
            <a:ext cx="9351433" cy="572916"/>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24pt</a:t>
            </a:r>
          </a:p>
        </p:txBody>
      </p:sp>
      <p:sp>
        <p:nvSpPr>
          <p:cNvPr id="2" name="Title 1">
            <a:extLst>
              <a:ext uri="{FF2B5EF4-FFF2-40B4-BE49-F238E27FC236}">
                <a16:creationId xmlns:a16="http://schemas.microsoft.com/office/drawing/2014/main" id="{78FAA055-D492-7447-B834-CC811D6FB9B4}"/>
              </a:ext>
            </a:extLst>
          </p:cNvPr>
          <p:cNvSpPr>
            <a:spLocks noGrp="1"/>
          </p:cNvSpPr>
          <p:nvPr>
            <p:ph type="title" hasCustomPrompt="1"/>
          </p:nvPr>
        </p:nvSpPr>
        <p:spPr>
          <a:xfrm>
            <a:off x="800100" y="2002631"/>
            <a:ext cx="9351433" cy="1794117"/>
          </a:xfrm>
        </p:spPr>
        <p:txBody>
          <a:bodyPr anchor="ctr" anchorCtr="0"/>
          <a:lstStyle>
            <a:lvl1pPr algn="l">
              <a:defRPr sz="6000">
                <a:solidFill>
                  <a:schemeClr val="bg1"/>
                </a:solidFill>
              </a:defRPr>
            </a:lvl1pPr>
          </a:lstStyle>
          <a:p>
            <a:r>
              <a:rPr lang="en-US" dirty="0"/>
              <a:t>Short header Tahoma, 60pt</a:t>
            </a:r>
          </a:p>
        </p:txBody>
      </p:sp>
      <p:sp>
        <p:nvSpPr>
          <p:cNvPr id="11" name="Right Triangle 10">
            <a:extLst>
              <a:ext uri="{FF2B5EF4-FFF2-40B4-BE49-F238E27FC236}">
                <a16:creationId xmlns:a16="http://schemas.microsoft.com/office/drawing/2014/main" id="{7884FE3C-F72E-E14D-B74D-0A31A0163470}"/>
              </a:ext>
            </a:extLst>
          </p:cNvPr>
          <p:cNvSpPr>
            <a:spLocks noChangeAspect="1"/>
          </p:cNvSpPr>
          <p:nvPr userDrawn="1"/>
        </p:nvSpPr>
        <p:spPr>
          <a:xfrm rot="10800000" flipV="1">
            <a:off x="9385232" y="-1787"/>
            <a:ext cx="2806768" cy="6859787"/>
          </a:xfrm>
          <a:prstGeom prst="rtTriangle">
            <a:avLst/>
          </a:prstGeom>
          <a:solidFill>
            <a:srgbClr val="D8AB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a:extLst>
              <a:ext uri="{FF2B5EF4-FFF2-40B4-BE49-F238E27FC236}">
                <a16:creationId xmlns:a16="http://schemas.microsoft.com/office/drawing/2014/main" id="{07F577F7-1F2C-104C-8FEC-49BF766C3058}"/>
              </a:ext>
            </a:extLst>
          </p:cNvPr>
          <p:cNvSpPr>
            <a:spLocks noGrp="1"/>
          </p:cNvSpPr>
          <p:nvPr>
            <p:ph type="dt" sz="half" idx="10"/>
          </p:nvPr>
        </p:nvSpPr>
        <p:spPr>
          <a:xfrm>
            <a:off x="1308100" y="6908800"/>
            <a:ext cx="1728917" cy="347472"/>
          </a:xfrm>
          <a:prstGeom prst="rect">
            <a:avLst/>
          </a:prstGeom>
        </p:spPr>
        <p:txBody>
          <a:bodyPr/>
          <a:lstStyle/>
          <a:p>
            <a:endParaRPr lang="en-US" dirty="0"/>
          </a:p>
        </p:txBody>
      </p:sp>
      <p:sp>
        <p:nvSpPr>
          <p:cNvPr id="9" name="Footer Placeholder 8">
            <a:extLst>
              <a:ext uri="{FF2B5EF4-FFF2-40B4-BE49-F238E27FC236}">
                <a16:creationId xmlns:a16="http://schemas.microsoft.com/office/drawing/2014/main" id="{1A2A6A3B-A224-EB4B-BB6C-CC29D3A21644}"/>
              </a:ext>
            </a:extLst>
          </p:cNvPr>
          <p:cNvSpPr>
            <a:spLocks noGrp="1"/>
          </p:cNvSpPr>
          <p:nvPr>
            <p:ph type="ftr" sz="quarter" idx="11"/>
          </p:nvPr>
        </p:nvSpPr>
        <p:spPr>
          <a:xfrm>
            <a:off x="3920067" y="6908800"/>
            <a:ext cx="4114800" cy="347472"/>
          </a:xfrm>
          <a:prstGeom prst="rect">
            <a:avLst/>
          </a:prstGeom>
        </p:spPr>
        <p:txBody>
          <a:bodyPr/>
          <a:lstStyle/>
          <a:p>
            <a:endParaRPr lang="en-US" dirty="0"/>
          </a:p>
        </p:txBody>
      </p:sp>
      <p:pic>
        <p:nvPicPr>
          <p:cNvPr id="10" name="Picture Placeholder 5">
            <a:extLst>
              <a:ext uri="{FF2B5EF4-FFF2-40B4-BE49-F238E27FC236}">
                <a16:creationId xmlns:a16="http://schemas.microsoft.com/office/drawing/2014/main" id="{B83B96CE-0DB0-EB41-94A9-AF55CDE8B0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2342" y="6132240"/>
            <a:ext cx="2924348" cy="346511"/>
          </a:xfrm>
          <a:prstGeom prst="rect">
            <a:avLst/>
          </a:prstGeom>
        </p:spPr>
      </p:pic>
    </p:spTree>
    <p:extLst>
      <p:ext uri="{BB962C8B-B14F-4D97-AF65-F5344CB8AC3E}">
        <p14:creationId xmlns:p14="http://schemas.microsoft.com/office/powerpoint/2010/main" val="354222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D281071B-52DD-BC44-84EB-F68DDEC8A4F9}"/>
              </a:ext>
            </a:extLst>
          </p:cNvPr>
          <p:cNvSpPr/>
          <p:nvPr userDrawn="1"/>
        </p:nvSpPr>
        <p:spPr>
          <a:xfrm>
            <a:off x="0" y="-893"/>
            <a:ext cx="12192001" cy="6859787"/>
          </a:xfrm>
          <a:custGeom>
            <a:avLst/>
            <a:gdLst>
              <a:gd name="connsiteX0" fmla="*/ 0 w 12192001"/>
              <a:gd name="connsiteY0" fmla="*/ 0 h 6859787"/>
              <a:gd name="connsiteX1" fmla="*/ 1183343 w 12192001"/>
              <a:gd name="connsiteY1" fmla="*/ 0 h 6859787"/>
              <a:gd name="connsiteX2" fmla="*/ 11008658 w 12192001"/>
              <a:gd name="connsiteY2" fmla="*/ 0 h 6859787"/>
              <a:gd name="connsiteX3" fmla="*/ 12192001 w 12192001"/>
              <a:gd name="connsiteY3" fmla="*/ 0 h 6859787"/>
              <a:gd name="connsiteX4" fmla="*/ 9385234 w 12192001"/>
              <a:gd name="connsiteY4" fmla="*/ 6859787 h 6859787"/>
              <a:gd name="connsiteX5" fmla="*/ 8201891 w 12192001"/>
              <a:gd name="connsiteY5" fmla="*/ 6859787 h 6859787"/>
              <a:gd name="connsiteX6" fmla="*/ 1183343 w 12192001"/>
              <a:gd name="connsiteY6" fmla="*/ 6859787 h 6859787"/>
              <a:gd name="connsiteX7" fmla="*/ 0 w 12192001"/>
              <a:gd name="connsiteY7" fmla="*/ 6859787 h 685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6859787">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a:extLst>
              <a:ext uri="{FF2B5EF4-FFF2-40B4-BE49-F238E27FC236}">
                <a16:creationId xmlns:a16="http://schemas.microsoft.com/office/drawing/2014/main" id="{11AF33A4-44CF-2249-9E88-73CC5996B1AB}"/>
              </a:ext>
            </a:extLst>
          </p:cNvPr>
          <p:cNvSpPr/>
          <p:nvPr userDrawn="1"/>
        </p:nvSpPr>
        <p:spPr>
          <a:xfrm flipV="1">
            <a:off x="0" y="0"/>
            <a:ext cx="5038817" cy="6851158"/>
          </a:xfrm>
          <a:custGeom>
            <a:avLst/>
            <a:gdLst>
              <a:gd name="connsiteX0" fmla="*/ 0 w 10075010"/>
              <a:gd name="connsiteY0" fmla="*/ 13698746 h 13698746"/>
              <a:gd name="connsiteX1" fmla="*/ 10075010 w 10075010"/>
              <a:gd name="connsiteY1" fmla="*/ 13698746 h 13698746"/>
              <a:gd name="connsiteX2" fmla="*/ 4469997 w 10075010"/>
              <a:gd name="connsiteY2" fmla="*/ 0 h 13698746"/>
              <a:gd name="connsiteX3" fmla="*/ 0 w 10075010"/>
              <a:gd name="connsiteY3" fmla="*/ 0 h 13698746"/>
              <a:gd name="connsiteX4" fmla="*/ 0 w 10075010"/>
              <a:gd name="connsiteY4" fmla="*/ 13698746 h 1369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10" h="13698746">
                <a:moveTo>
                  <a:pt x="0" y="13698746"/>
                </a:moveTo>
                <a:lnTo>
                  <a:pt x="10075010" y="13698746"/>
                </a:lnTo>
                <a:lnTo>
                  <a:pt x="4469997" y="0"/>
                </a:lnTo>
                <a:lnTo>
                  <a:pt x="0" y="0"/>
                </a:lnTo>
                <a:lnTo>
                  <a:pt x="0" y="13698746"/>
                </a:lnTo>
                <a:close/>
              </a:path>
            </a:pathLst>
          </a:cu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93B6C060-5774-2F4C-92E1-2F76FC962171}"/>
              </a:ext>
            </a:extLst>
          </p:cNvPr>
          <p:cNvSpPr>
            <a:spLocks noChangeAspect="1"/>
          </p:cNvSpPr>
          <p:nvPr userDrawn="1"/>
        </p:nvSpPr>
        <p:spPr>
          <a:xfrm flipV="1">
            <a:off x="0" y="0"/>
            <a:ext cx="2806768" cy="6859787"/>
          </a:xfrm>
          <a:prstGeom prst="rtTriangle">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14365AE8-920B-C24F-ADC0-1D30100C4576}"/>
              </a:ext>
            </a:extLst>
          </p:cNvPr>
          <p:cNvSpPr>
            <a:spLocks noChangeAspect="1"/>
          </p:cNvSpPr>
          <p:nvPr userDrawn="1"/>
        </p:nvSpPr>
        <p:spPr>
          <a:xfrm rot="10800000" flipV="1">
            <a:off x="9385232" y="-1787"/>
            <a:ext cx="2806768" cy="6859787"/>
          </a:xfrm>
          <a:prstGeom prst="rtTriangle">
            <a:avLst/>
          </a:prstGeom>
          <a:solidFill>
            <a:srgbClr val="D8AB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497F71D-F0E4-C74B-A41F-82EF4F5DD774}"/>
              </a:ext>
            </a:extLst>
          </p:cNvPr>
          <p:cNvSpPr>
            <a:spLocks noGrp="1"/>
          </p:cNvSpPr>
          <p:nvPr>
            <p:ph type="body" idx="1" hasCustomPrompt="1"/>
          </p:nvPr>
        </p:nvSpPr>
        <p:spPr>
          <a:xfrm>
            <a:off x="831850" y="-654399"/>
            <a:ext cx="10515600" cy="572916"/>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2" name="Title 1">
            <a:extLst>
              <a:ext uri="{FF2B5EF4-FFF2-40B4-BE49-F238E27FC236}">
                <a16:creationId xmlns:a16="http://schemas.microsoft.com/office/drawing/2014/main" id="{78FAA055-D492-7447-B834-CC811D6FB9B4}"/>
              </a:ext>
            </a:extLst>
          </p:cNvPr>
          <p:cNvSpPr>
            <a:spLocks noGrp="1"/>
          </p:cNvSpPr>
          <p:nvPr>
            <p:ph type="title" hasCustomPrompt="1"/>
          </p:nvPr>
        </p:nvSpPr>
        <p:spPr>
          <a:xfrm>
            <a:off x="800100" y="1821395"/>
            <a:ext cx="9182100" cy="2852737"/>
          </a:xfrm>
        </p:spPr>
        <p:txBody>
          <a:bodyPr anchor="ctr" anchorCtr="0"/>
          <a:lstStyle>
            <a:lvl1pPr algn="l">
              <a:defRPr sz="6000">
                <a:solidFill>
                  <a:schemeClr val="bg1"/>
                </a:solidFill>
              </a:defRPr>
            </a:lvl1pPr>
          </a:lstStyle>
          <a:p>
            <a:r>
              <a:rPr lang="en-US" dirty="0"/>
              <a:t>Short header Tahoma, 60pt</a:t>
            </a:r>
          </a:p>
        </p:txBody>
      </p:sp>
      <p:sp>
        <p:nvSpPr>
          <p:cNvPr id="8" name="Date Placeholder 7">
            <a:extLst>
              <a:ext uri="{FF2B5EF4-FFF2-40B4-BE49-F238E27FC236}">
                <a16:creationId xmlns:a16="http://schemas.microsoft.com/office/drawing/2014/main" id="{0109212D-11F3-F943-B498-D8F2CEB07BFB}"/>
              </a:ext>
            </a:extLst>
          </p:cNvPr>
          <p:cNvSpPr>
            <a:spLocks noGrp="1"/>
          </p:cNvSpPr>
          <p:nvPr>
            <p:ph type="dt" sz="half" idx="10"/>
          </p:nvPr>
        </p:nvSpPr>
        <p:spPr>
          <a:xfrm>
            <a:off x="1308100" y="7081520"/>
            <a:ext cx="1728917" cy="347472"/>
          </a:xfrm>
          <a:prstGeom prst="rect">
            <a:avLst/>
          </a:prstGeom>
        </p:spPr>
        <p:txBody>
          <a:bodyPr/>
          <a:lstStyle/>
          <a:p>
            <a:endParaRPr lang="en-US" dirty="0"/>
          </a:p>
        </p:txBody>
      </p:sp>
      <p:sp>
        <p:nvSpPr>
          <p:cNvPr id="9" name="Footer Placeholder 8">
            <a:extLst>
              <a:ext uri="{FF2B5EF4-FFF2-40B4-BE49-F238E27FC236}">
                <a16:creationId xmlns:a16="http://schemas.microsoft.com/office/drawing/2014/main" id="{CB22B9FD-58A7-F04C-8C19-3AA0A3021B0E}"/>
              </a:ext>
            </a:extLst>
          </p:cNvPr>
          <p:cNvSpPr>
            <a:spLocks noGrp="1"/>
          </p:cNvSpPr>
          <p:nvPr>
            <p:ph type="ftr" sz="quarter" idx="11"/>
          </p:nvPr>
        </p:nvSpPr>
        <p:spPr>
          <a:xfrm>
            <a:off x="3920067" y="7081520"/>
            <a:ext cx="4114800" cy="347472"/>
          </a:xfrm>
          <a:prstGeom prst="rect">
            <a:avLst/>
          </a:prstGeom>
        </p:spPr>
        <p:txBody>
          <a:bodyPr/>
          <a:lstStyle/>
          <a:p>
            <a:endParaRPr lang="en-US" dirty="0"/>
          </a:p>
        </p:txBody>
      </p:sp>
      <p:pic>
        <p:nvPicPr>
          <p:cNvPr id="12" name="Picture Placeholder 5">
            <a:extLst>
              <a:ext uri="{FF2B5EF4-FFF2-40B4-BE49-F238E27FC236}">
                <a16:creationId xmlns:a16="http://schemas.microsoft.com/office/drawing/2014/main" id="{9604AE55-1705-DE45-A492-6FA7E14AA8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2342" y="6132240"/>
            <a:ext cx="2924348" cy="346511"/>
          </a:xfrm>
          <a:prstGeom prst="rect">
            <a:avLst/>
          </a:prstGeom>
        </p:spPr>
      </p:pic>
    </p:spTree>
    <p:extLst>
      <p:ext uri="{BB962C8B-B14F-4D97-AF65-F5344CB8AC3E}">
        <p14:creationId xmlns:p14="http://schemas.microsoft.com/office/powerpoint/2010/main" val="10514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pic>
        <p:nvPicPr>
          <p:cNvPr id="11" name="Picture Placeholder 4">
            <a:extLst>
              <a:ext uri="{FF2B5EF4-FFF2-40B4-BE49-F238E27FC236}">
                <a16:creationId xmlns:a16="http://schemas.microsoft.com/office/drawing/2014/main" id="{D26948DF-5A64-0D40-9F4C-84CFF387EB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893"/>
            <a:ext cx="12192000" cy="6859786"/>
          </a:xfrm>
          <a:prstGeom prst="rect">
            <a:avLst/>
          </a:prstGeom>
          <a:solidFill>
            <a:schemeClr val="bg1">
              <a:lumMod val="95000"/>
            </a:schemeClr>
          </a:solidFill>
        </p:spPr>
      </p:pic>
      <p:sp>
        <p:nvSpPr>
          <p:cNvPr id="12" name="Freeform 11">
            <a:extLst>
              <a:ext uri="{FF2B5EF4-FFF2-40B4-BE49-F238E27FC236}">
                <a16:creationId xmlns:a16="http://schemas.microsoft.com/office/drawing/2014/main" id="{18B4C654-C69E-8344-8B81-A9C4D2713870}"/>
              </a:ext>
            </a:extLst>
          </p:cNvPr>
          <p:cNvSpPr/>
          <p:nvPr userDrawn="1"/>
        </p:nvSpPr>
        <p:spPr>
          <a:xfrm>
            <a:off x="1" y="0"/>
            <a:ext cx="11008658" cy="6859787"/>
          </a:xfrm>
          <a:custGeom>
            <a:avLst/>
            <a:gdLst>
              <a:gd name="connsiteX0" fmla="*/ 0 w 11008658"/>
              <a:gd name="connsiteY0" fmla="*/ 0 h 6859787"/>
              <a:gd name="connsiteX1" fmla="*/ 11008658 w 11008658"/>
              <a:gd name="connsiteY1" fmla="*/ 0 h 6859787"/>
              <a:gd name="connsiteX2" fmla="*/ 8201891 w 11008658"/>
              <a:gd name="connsiteY2" fmla="*/ 6859787 h 6859787"/>
              <a:gd name="connsiteX3" fmla="*/ 0 w 11008658"/>
              <a:gd name="connsiteY3" fmla="*/ 6859787 h 6859787"/>
              <a:gd name="connsiteX4" fmla="*/ 0 w 11008658"/>
              <a:gd name="connsiteY4" fmla="*/ 0 h 6859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658" h="6859787">
                <a:moveTo>
                  <a:pt x="0" y="0"/>
                </a:moveTo>
                <a:lnTo>
                  <a:pt x="11008658" y="0"/>
                </a:lnTo>
                <a:lnTo>
                  <a:pt x="8201891" y="6859787"/>
                </a:lnTo>
                <a:lnTo>
                  <a:pt x="0" y="6859787"/>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3488608D-27CA-D04F-8FED-DA8DDF9FAA90}"/>
              </a:ext>
            </a:extLst>
          </p:cNvPr>
          <p:cNvSpPr/>
          <p:nvPr userDrawn="1"/>
        </p:nvSpPr>
        <p:spPr>
          <a:xfrm flipV="1">
            <a:off x="0" y="0"/>
            <a:ext cx="5038817" cy="6851158"/>
          </a:xfrm>
          <a:custGeom>
            <a:avLst/>
            <a:gdLst>
              <a:gd name="connsiteX0" fmla="*/ 0 w 10075010"/>
              <a:gd name="connsiteY0" fmla="*/ 13698746 h 13698746"/>
              <a:gd name="connsiteX1" fmla="*/ 10075010 w 10075010"/>
              <a:gd name="connsiteY1" fmla="*/ 13698746 h 13698746"/>
              <a:gd name="connsiteX2" fmla="*/ 4469997 w 10075010"/>
              <a:gd name="connsiteY2" fmla="*/ 0 h 13698746"/>
              <a:gd name="connsiteX3" fmla="*/ 0 w 10075010"/>
              <a:gd name="connsiteY3" fmla="*/ 0 h 13698746"/>
              <a:gd name="connsiteX4" fmla="*/ 0 w 10075010"/>
              <a:gd name="connsiteY4" fmla="*/ 13698746 h 1369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10" h="13698746">
                <a:moveTo>
                  <a:pt x="0" y="13698746"/>
                </a:moveTo>
                <a:lnTo>
                  <a:pt x="10075010" y="13698746"/>
                </a:lnTo>
                <a:lnTo>
                  <a:pt x="4469997" y="0"/>
                </a:lnTo>
                <a:lnTo>
                  <a:pt x="0" y="0"/>
                </a:lnTo>
                <a:lnTo>
                  <a:pt x="0" y="13698746"/>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ight Triangle 15">
            <a:extLst>
              <a:ext uri="{FF2B5EF4-FFF2-40B4-BE49-F238E27FC236}">
                <a16:creationId xmlns:a16="http://schemas.microsoft.com/office/drawing/2014/main" id="{E8C70FFF-56DB-B141-A711-7EE221EE3B8A}"/>
              </a:ext>
            </a:extLst>
          </p:cNvPr>
          <p:cNvSpPr>
            <a:spLocks noChangeAspect="1"/>
          </p:cNvSpPr>
          <p:nvPr userDrawn="1"/>
        </p:nvSpPr>
        <p:spPr>
          <a:xfrm rot="10800000" flipV="1">
            <a:off x="9385232" y="-1787"/>
            <a:ext cx="2806768" cy="6859787"/>
          </a:xfrm>
          <a:prstGeom prst="rtTriangle">
            <a:avLst/>
          </a:prstGeom>
          <a:solidFill>
            <a:srgbClr val="D8AB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5BB22ABE-BC25-5B4B-AAEF-11D2207EC1EF}"/>
              </a:ext>
            </a:extLst>
          </p:cNvPr>
          <p:cNvSpPr>
            <a:spLocks noChangeAspect="1"/>
          </p:cNvSpPr>
          <p:nvPr userDrawn="1"/>
        </p:nvSpPr>
        <p:spPr>
          <a:xfrm flipV="1">
            <a:off x="0" y="0"/>
            <a:ext cx="2806768" cy="6859787"/>
          </a:xfrm>
          <a:prstGeom prst="r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497F71D-F0E4-C74B-A41F-82EF4F5DD774}"/>
              </a:ext>
            </a:extLst>
          </p:cNvPr>
          <p:cNvSpPr>
            <a:spLocks noGrp="1"/>
          </p:cNvSpPr>
          <p:nvPr>
            <p:ph type="body" idx="1" hasCustomPrompt="1"/>
          </p:nvPr>
        </p:nvSpPr>
        <p:spPr>
          <a:xfrm>
            <a:off x="831850" y="-654399"/>
            <a:ext cx="10515600" cy="572916"/>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2" name="Title 1">
            <a:extLst>
              <a:ext uri="{FF2B5EF4-FFF2-40B4-BE49-F238E27FC236}">
                <a16:creationId xmlns:a16="http://schemas.microsoft.com/office/drawing/2014/main" id="{78FAA055-D492-7447-B834-CC811D6FB9B4}"/>
              </a:ext>
            </a:extLst>
          </p:cNvPr>
          <p:cNvSpPr>
            <a:spLocks noGrp="1"/>
          </p:cNvSpPr>
          <p:nvPr>
            <p:ph type="title" hasCustomPrompt="1"/>
          </p:nvPr>
        </p:nvSpPr>
        <p:spPr>
          <a:xfrm>
            <a:off x="800100" y="1821398"/>
            <a:ext cx="8019809" cy="2852737"/>
          </a:xfrm>
        </p:spPr>
        <p:txBody>
          <a:bodyPr anchor="ctr" anchorCtr="0"/>
          <a:lstStyle>
            <a:lvl1pPr algn="l">
              <a:defRPr sz="6000">
                <a:solidFill>
                  <a:schemeClr val="bg1"/>
                </a:solidFill>
              </a:defRPr>
            </a:lvl1pPr>
          </a:lstStyle>
          <a:p>
            <a:r>
              <a:rPr lang="en-US" dirty="0"/>
              <a:t>Short header Tahoma, 60pt</a:t>
            </a:r>
          </a:p>
        </p:txBody>
      </p:sp>
      <p:sp>
        <p:nvSpPr>
          <p:cNvPr id="8" name="Date Placeholder 7">
            <a:extLst>
              <a:ext uri="{FF2B5EF4-FFF2-40B4-BE49-F238E27FC236}">
                <a16:creationId xmlns:a16="http://schemas.microsoft.com/office/drawing/2014/main" id="{984817CA-DA0A-C845-8836-86580158AE4D}"/>
              </a:ext>
            </a:extLst>
          </p:cNvPr>
          <p:cNvSpPr>
            <a:spLocks noGrp="1"/>
          </p:cNvSpPr>
          <p:nvPr>
            <p:ph type="dt" sz="half" idx="10"/>
          </p:nvPr>
        </p:nvSpPr>
        <p:spPr>
          <a:xfrm>
            <a:off x="1308100" y="6934877"/>
            <a:ext cx="1728917" cy="347472"/>
          </a:xfrm>
          <a:prstGeom prst="rect">
            <a:avLst/>
          </a:prstGeom>
        </p:spPr>
        <p:txBody>
          <a:bodyPr/>
          <a:lstStyle/>
          <a:p>
            <a:endParaRPr lang="en-US" dirty="0"/>
          </a:p>
        </p:txBody>
      </p:sp>
      <p:sp>
        <p:nvSpPr>
          <p:cNvPr id="9" name="Footer Placeholder 8">
            <a:extLst>
              <a:ext uri="{FF2B5EF4-FFF2-40B4-BE49-F238E27FC236}">
                <a16:creationId xmlns:a16="http://schemas.microsoft.com/office/drawing/2014/main" id="{1E766691-676A-3945-971A-A623CBAEAB66}"/>
              </a:ext>
            </a:extLst>
          </p:cNvPr>
          <p:cNvSpPr>
            <a:spLocks noGrp="1"/>
          </p:cNvSpPr>
          <p:nvPr>
            <p:ph type="ftr" sz="quarter" idx="11"/>
          </p:nvPr>
        </p:nvSpPr>
        <p:spPr>
          <a:xfrm>
            <a:off x="3920067" y="6934877"/>
            <a:ext cx="4114800" cy="347472"/>
          </a:xfrm>
          <a:prstGeom prst="rect">
            <a:avLst/>
          </a:prstGeom>
        </p:spPr>
        <p:txBody>
          <a:bodyPr/>
          <a:lstStyle/>
          <a:p>
            <a:endParaRPr lang="en-US" dirty="0"/>
          </a:p>
        </p:txBody>
      </p:sp>
      <p:pic>
        <p:nvPicPr>
          <p:cNvPr id="13" name="Picture Placeholder 5">
            <a:extLst>
              <a:ext uri="{FF2B5EF4-FFF2-40B4-BE49-F238E27FC236}">
                <a16:creationId xmlns:a16="http://schemas.microsoft.com/office/drawing/2014/main" id="{D455AE07-D4FC-7645-B22D-F90F4D291FB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2342" y="6132240"/>
            <a:ext cx="2924348" cy="346511"/>
          </a:xfrm>
          <a:prstGeom prst="rect">
            <a:avLst/>
          </a:prstGeom>
        </p:spPr>
      </p:pic>
    </p:spTree>
    <p:extLst>
      <p:ext uri="{BB962C8B-B14F-4D97-AF65-F5344CB8AC3E}">
        <p14:creationId xmlns:p14="http://schemas.microsoft.com/office/powerpoint/2010/main" val="281679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 Yellow">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95B5784-884C-D942-BED2-37BDE7F31388}"/>
              </a:ext>
            </a:extLst>
          </p:cNvPr>
          <p:cNvSpPr>
            <a:spLocks noGrp="1"/>
          </p:cNvSpPr>
          <p:nvPr>
            <p:ph type="title" hasCustomPrompt="1"/>
          </p:nvPr>
        </p:nvSpPr>
        <p:spPr>
          <a:xfrm>
            <a:off x="368254" y="2766218"/>
            <a:ext cx="8454013"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7" name="Freeform 6">
            <a:extLst>
              <a:ext uri="{FF2B5EF4-FFF2-40B4-BE49-F238E27FC236}">
                <a16:creationId xmlns:a16="http://schemas.microsoft.com/office/drawing/2014/main" id="{17656ABD-917F-3147-BC59-0AE8A93CD2AF}"/>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3CD28408-E789-CB40-B1F4-386E75288708}"/>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9" name="Right Triangle 8">
            <a:extLst>
              <a:ext uri="{FF2B5EF4-FFF2-40B4-BE49-F238E27FC236}">
                <a16:creationId xmlns:a16="http://schemas.microsoft.com/office/drawing/2014/main" id="{D0393295-2173-AD43-A56F-10607E0867A2}"/>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EC057A9B-1206-9F43-A8A7-993841B55AAA}"/>
              </a:ext>
            </a:extLst>
          </p:cNvPr>
          <p:cNvSpPr>
            <a:spLocks noGrp="1"/>
          </p:cNvSpPr>
          <p:nvPr>
            <p:ph type="subTitle" idx="1" hasCustomPrompt="1"/>
          </p:nvPr>
        </p:nvSpPr>
        <p:spPr>
          <a:xfrm>
            <a:off x="1104900" y="-668868"/>
            <a:ext cx="6100233" cy="440267"/>
          </a:xfrm>
        </p:spPr>
        <p:txBody>
          <a:bodyPr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2" name="Date Placeholder 1">
            <a:extLst>
              <a:ext uri="{FF2B5EF4-FFF2-40B4-BE49-F238E27FC236}">
                <a16:creationId xmlns:a16="http://schemas.microsoft.com/office/drawing/2014/main" id="{67394E10-E22B-1F44-AC2E-A4BC4C9AFAB0}"/>
              </a:ext>
            </a:extLst>
          </p:cNvPr>
          <p:cNvSpPr>
            <a:spLocks noGrp="1"/>
          </p:cNvSpPr>
          <p:nvPr>
            <p:ph type="dt" sz="half" idx="10"/>
          </p:nvPr>
        </p:nvSpPr>
        <p:spPr>
          <a:xfrm>
            <a:off x="590127" y="7080673"/>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A914C44A-B6DF-BE42-B5FC-736F6777DFEB}"/>
              </a:ext>
            </a:extLst>
          </p:cNvPr>
          <p:cNvSpPr>
            <a:spLocks noGrp="1"/>
          </p:cNvSpPr>
          <p:nvPr>
            <p:ph type="ftr" sz="quarter" idx="11"/>
          </p:nvPr>
        </p:nvSpPr>
        <p:spPr>
          <a:xfrm>
            <a:off x="3202094" y="7080673"/>
            <a:ext cx="4114800" cy="347472"/>
          </a:xfrm>
          <a:prstGeom prst="rect">
            <a:avLst/>
          </a:prstGeom>
        </p:spPr>
        <p:txBody>
          <a:bodyPr/>
          <a:lstStyle/>
          <a:p>
            <a:endParaRPr lang="en-US" dirty="0"/>
          </a:p>
        </p:txBody>
      </p:sp>
      <p:pic>
        <p:nvPicPr>
          <p:cNvPr id="12" name="Picture Placeholder 5">
            <a:extLst>
              <a:ext uri="{FF2B5EF4-FFF2-40B4-BE49-F238E27FC236}">
                <a16:creationId xmlns:a16="http://schemas.microsoft.com/office/drawing/2014/main" id="{B1417DD4-761C-0447-B324-5C61C2BD4BC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120474057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 Black">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50FC702F-329D-5344-B0EC-C4E1BDA44137}"/>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1AA16BA5-0EF9-FD40-BBED-C8D7AD78CECC}"/>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12" name="Picture Placeholder 5">
            <a:extLst>
              <a:ext uri="{FF2B5EF4-FFF2-40B4-BE49-F238E27FC236}">
                <a16:creationId xmlns:a16="http://schemas.microsoft.com/office/drawing/2014/main" id="{14DF1BC4-8269-6142-8E47-8D169252A4E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96530" y="6066784"/>
            <a:ext cx="2924348" cy="346511"/>
          </a:xfrm>
          <a:prstGeom prst="rect">
            <a:avLst/>
          </a:prstGeom>
        </p:spPr>
      </p:pic>
      <p:sp>
        <p:nvSpPr>
          <p:cNvPr id="2" name="Title 1">
            <a:extLst>
              <a:ext uri="{FF2B5EF4-FFF2-40B4-BE49-F238E27FC236}">
                <a16:creationId xmlns:a16="http://schemas.microsoft.com/office/drawing/2014/main" id="{2E9F038C-AA3E-6640-91F6-1317A74EF1D6}"/>
              </a:ext>
            </a:extLst>
          </p:cNvPr>
          <p:cNvSpPr>
            <a:spLocks noGrp="1"/>
          </p:cNvSpPr>
          <p:nvPr>
            <p:ph type="title" hasCustomPrompt="1"/>
          </p:nvPr>
        </p:nvSpPr>
        <p:spPr>
          <a:xfrm>
            <a:off x="368254" y="2766218"/>
            <a:ext cx="8462479"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10" name="Right Triangle 9">
            <a:extLst>
              <a:ext uri="{FF2B5EF4-FFF2-40B4-BE49-F238E27FC236}">
                <a16:creationId xmlns:a16="http://schemas.microsoft.com/office/drawing/2014/main" id="{E6CE3B86-90E9-4E43-A87E-05FDA08E385F}"/>
              </a:ext>
            </a:extLst>
          </p:cNvPr>
          <p:cNvSpPr>
            <a:spLocks noChangeAspect="1"/>
          </p:cNvSpPr>
          <p:nvPr userDrawn="1"/>
        </p:nvSpPr>
        <p:spPr>
          <a:xfrm flipV="1">
            <a:off x="0" y="0"/>
            <a:ext cx="1309484" cy="3200400"/>
          </a:xfrm>
          <a:prstGeom prst="rtTriangle">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7569001D-E804-BA4F-9FCD-5C62632927D8}"/>
              </a:ext>
            </a:extLst>
          </p:cNvPr>
          <p:cNvSpPr>
            <a:spLocks noGrp="1"/>
          </p:cNvSpPr>
          <p:nvPr>
            <p:ph type="subTitle" idx="1" hasCustomPrompt="1"/>
          </p:nvPr>
        </p:nvSpPr>
        <p:spPr>
          <a:xfrm>
            <a:off x="1104900" y="-668868"/>
            <a:ext cx="6100233" cy="440267"/>
          </a:xfrm>
        </p:spPr>
        <p:txBody>
          <a:bodyPr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3" name="Date Placeholder 2">
            <a:extLst>
              <a:ext uri="{FF2B5EF4-FFF2-40B4-BE49-F238E27FC236}">
                <a16:creationId xmlns:a16="http://schemas.microsoft.com/office/drawing/2014/main" id="{21EBF043-6906-B44B-8232-68A227840342}"/>
              </a:ext>
            </a:extLst>
          </p:cNvPr>
          <p:cNvSpPr>
            <a:spLocks noGrp="1"/>
          </p:cNvSpPr>
          <p:nvPr>
            <p:ph type="dt" sz="half" idx="10"/>
          </p:nvPr>
        </p:nvSpPr>
        <p:spPr>
          <a:xfrm>
            <a:off x="1308100" y="6986588"/>
            <a:ext cx="1728917" cy="347472"/>
          </a:xfrm>
          <a:prstGeom prst="rect">
            <a:avLst/>
          </a:prstGeom>
        </p:spPr>
        <p:txBody>
          <a:bodyPr/>
          <a:lstStyle/>
          <a:p>
            <a:endParaRPr lang="en-US" dirty="0"/>
          </a:p>
        </p:txBody>
      </p:sp>
      <p:sp>
        <p:nvSpPr>
          <p:cNvPr id="4" name="Footer Placeholder 3">
            <a:extLst>
              <a:ext uri="{FF2B5EF4-FFF2-40B4-BE49-F238E27FC236}">
                <a16:creationId xmlns:a16="http://schemas.microsoft.com/office/drawing/2014/main" id="{6C1105AF-F8E0-1840-AFE8-32A4DCF67D5C}"/>
              </a:ext>
            </a:extLst>
          </p:cNvPr>
          <p:cNvSpPr>
            <a:spLocks noGrp="1"/>
          </p:cNvSpPr>
          <p:nvPr>
            <p:ph type="ftr" sz="quarter" idx="11"/>
          </p:nvPr>
        </p:nvSpPr>
        <p:spPr>
          <a:xfrm>
            <a:off x="3920067" y="6986588"/>
            <a:ext cx="4114800" cy="347472"/>
          </a:xfrm>
          <a:prstGeom prst="rect">
            <a:avLst/>
          </a:prstGeom>
        </p:spPr>
        <p:txBody>
          <a:bodyPr/>
          <a:lstStyle/>
          <a:p>
            <a:endParaRPr lang="en-US" dirty="0"/>
          </a:p>
        </p:txBody>
      </p:sp>
    </p:spTree>
    <p:extLst>
      <p:ext uri="{BB962C8B-B14F-4D97-AF65-F5344CB8AC3E}">
        <p14:creationId xmlns:p14="http://schemas.microsoft.com/office/powerpoint/2010/main" val="53373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Yellow">
    <p:bg>
      <p:bgRef idx="1001">
        <a:schemeClr val="bg1"/>
      </p:bgRef>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B202779-135A-774B-8DCD-2ED96DA8C226}"/>
              </a:ext>
            </a:extLst>
          </p:cNvPr>
          <p:cNvSpPr/>
          <p:nvPr userDrawn="1"/>
        </p:nvSpPr>
        <p:spPr>
          <a:xfrm>
            <a:off x="9370373" y="0"/>
            <a:ext cx="2821627" cy="6858000"/>
          </a:xfrm>
          <a:custGeom>
            <a:avLst/>
            <a:gdLst>
              <a:gd name="connsiteX0" fmla="*/ 2806037 w 2821627"/>
              <a:gd name="connsiteY0" fmla="*/ 0 h 6858000"/>
              <a:gd name="connsiteX1" fmla="*/ 2821627 w 2821627"/>
              <a:gd name="connsiteY1" fmla="*/ 0 h 6858000"/>
              <a:gd name="connsiteX2" fmla="*/ 2821627 w 2821627"/>
              <a:gd name="connsiteY2" fmla="*/ 6858000 h 6858000"/>
              <a:gd name="connsiteX3" fmla="*/ 2806037 w 2821627"/>
              <a:gd name="connsiteY3" fmla="*/ 6858000 h 6858000"/>
              <a:gd name="connsiteX4" fmla="*/ 2784029 w 2821627"/>
              <a:gd name="connsiteY4" fmla="*/ 6858000 h 6858000"/>
              <a:gd name="connsiteX5" fmla="*/ 0 w 2821627"/>
              <a:gd name="connsiteY5" fmla="*/ 6858000 h 6858000"/>
              <a:gd name="connsiteX6" fmla="*/ 2806037 w 282162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1627" h="6858000">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0826D1C3-86B9-AB40-9F76-9CFC728EF238}"/>
              </a:ext>
            </a:extLst>
          </p:cNvPr>
          <p:cNvSpPr>
            <a:spLocks noGrp="1"/>
          </p:cNvSpPr>
          <p:nvPr>
            <p:ph type="dt" sz="half" idx="12"/>
          </p:nvPr>
        </p:nvSpPr>
        <p:spPr>
          <a:xfrm>
            <a:off x="1308100" y="7022306"/>
            <a:ext cx="1728917" cy="347472"/>
          </a:xfrm>
          <a:prstGeom prst="rect">
            <a:avLst/>
          </a:prstGeom>
        </p:spPr>
        <p:txBody>
          <a:bodyPr/>
          <a:lstStyle/>
          <a:p>
            <a:endParaRPr lang="en-US" dirty="0"/>
          </a:p>
        </p:txBody>
      </p:sp>
      <p:sp>
        <p:nvSpPr>
          <p:cNvPr id="4" name="Footer Placeholder 3">
            <a:extLst>
              <a:ext uri="{FF2B5EF4-FFF2-40B4-BE49-F238E27FC236}">
                <a16:creationId xmlns:a16="http://schemas.microsoft.com/office/drawing/2014/main" id="{F8CE12D2-92B7-9C45-8283-B53D7FEBF81E}"/>
              </a:ext>
            </a:extLst>
          </p:cNvPr>
          <p:cNvSpPr>
            <a:spLocks noGrp="1"/>
          </p:cNvSpPr>
          <p:nvPr>
            <p:ph type="ftr" sz="quarter" idx="13"/>
          </p:nvPr>
        </p:nvSpPr>
        <p:spPr>
          <a:xfrm>
            <a:off x="3920067" y="7022306"/>
            <a:ext cx="4114800" cy="347472"/>
          </a:xfrm>
          <a:prstGeom prst="rect">
            <a:avLst/>
          </a:prstGeom>
        </p:spPr>
        <p:txBody>
          <a:bodyPr/>
          <a:lstStyle/>
          <a:p>
            <a:endParaRPr lang="en-US" dirty="0"/>
          </a:p>
        </p:txBody>
      </p:sp>
      <p:pic>
        <p:nvPicPr>
          <p:cNvPr id="12" name="Picture Placeholder 5">
            <a:extLst>
              <a:ext uri="{FF2B5EF4-FFF2-40B4-BE49-F238E27FC236}">
                <a16:creationId xmlns:a16="http://schemas.microsoft.com/office/drawing/2014/main" id="{FF4B3F99-EA5D-6144-9274-137D321710A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633502" y="6114286"/>
            <a:ext cx="2924348" cy="584463"/>
          </a:xfrm>
          <a:prstGeom prst="rect">
            <a:avLst/>
          </a:prstGeom>
        </p:spPr>
      </p:pic>
      <p:sp>
        <p:nvSpPr>
          <p:cNvPr id="9" name="Title 1">
            <a:extLst>
              <a:ext uri="{FF2B5EF4-FFF2-40B4-BE49-F238E27FC236}">
                <a16:creationId xmlns:a16="http://schemas.microsoft.com/office/drawing/2014/main" id="{9F68DEE9-E305-5A44-A39C-B494577D4C25}"/>
              </a:ext>
            </a:extLst>
          </p:cNvPr>
          <p:cNvSpPr>
            <a:spLocks noGrp="1"/>
          </p:cNvSpPr>
          <p:nvPr>
            <p:ph type="title" hasCustomPrompt="1"/>
          </p:nvPr>
        </p:nvSpPr>
        <p:spPr>
          <a:xfrm>
            <a:off x="472529" y="395105"/>
            <a:ext cx="9171004"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11" name="Content Placeholder 2">
            <a:extLst>
              <a:ext uri="{FF2B5EF4-FFF2-40B4-BE49-F238E27FC236}">
                <a16:creationId xmlns:a16="http://schemas.microsoft.com/office/drawing/2014/main" id="{6EEF9213-0216-B442-9773-62304E96B550}"/>
              </a:ext>
            </a:extLst>
          </p:cNvPr>
          <p:cNvSpPr>
            <a:spLocks noGrp="1"/>
          </p:cNvSpPr>
          <p:nvPr>
            <p:ph sz="quarter" idx="11"/>
          </p:nvPr>
        </p:nvSpPr>
        <p:spPr>
          <a:xfrm>
            <a:off x="472528" y="1963553"/>
            <a:ext cx="9171005" cy="3937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926319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lack">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D505153-5D88-FA48-860F-16D099B10EAC}"/>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8" name="Freeform 7">
            <a:extLst>
              <a:ext uri="{FF2B5EF4-FFF2-40B4-BE49-F238E27FC236}">
                <a16:creationId xmlns:a16="http://schemas.microsoft.com/office/drawing/2014/main" id="{F88E0E2A-EE43-1441-B64F-F1AB306A3B3A}"/>
              </a:ext>
            </a:extLst>
          </p:cNvPr>
          <p:cNvSpPr/>
          <p:nvPr userDrawn="1"/>
        </p:nvSpPr>
        <p:spPr>
          <a:xfrm>
            <a:off x="9370373" y="8238"/>
            <a:ext cx="2821627" cy="6858000"/>
          </a:xfrm>
          <a:custGeom>
            <a:avLst/>
            <a:gdLst>
              <a:gd name="connsiteX0" fmla="*/ 2806037 w 2821627"/>
              <a:gd name="connsiteY0" fmla="*/ 0 h 6858000"/>
              <a:gd name="connsiteX1" fmla="*/ 2821627 w 2821627"/>
              <a:gd name="connsiteY1" fmla="*/ 0 h 6858000"/>
              <a:gd name="connsiteX2" fmla="*/ 2821627 w 2821627"/>
              <a:gd name="connsiteY2" fmla="*/ 6858000 h 6858000"/>
              <a:gd name="connsiteX3" fmla="*/ 2806037 w 2821627"/>
              <a:gd name="connsiteY3" fmla="*/ 6858000 h 6858000"/>
              <a:gd name="connsiteX4" fmla="*/ 2784029 w 2821627"/>
              <a:gd name="connsiteY4" fmla="*/ 6858000 h 6858000"/>
              <a:gd name="connsiteX5" fmla="*/ 0 w 2821627"/>
              <a:gd name="connsiteY5" fmla="*/ 6858000 h 6858000"/>
              <a:gd name="connsiteX6" fmla="*/ 2806037 w 282162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1627" h="6858000">
                <a:moveTo>
                  <a:pt x="2806037" y="0"/>
                </a:moveTo>
                <a:lnTo>
                  <a:pt x="2821627" y="0"/>
                </a:lnTo>
                <a:lnTo>
                  <a:pt x="2821627" y="6858000"/>
                </a:lnTo>
                <a:lnTo>
                  <a:pt x="2806037" y="6858000"/>
                </a:lnTo>
                <a:lnTo>
                  <a:pt x="2784029" y="6858000"/>
                </a:lnTo>
                <a:lnTo>
                  <a:pt x="0" y="6858000"/>
                </a:lnTo>
                <a:lnTo>
                  <a:pt x="2806037"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F038C-AA3E-6640-91F6-1317A74EF1D6}"/>
              </a:ext>
            </a:extLst>
          </p:cNvPr>
          <p:cNvSpPr>
            <a:spLocks noGrp="1"/>
          </p:cNvSpPr>
          <p:nvPr>
            <p:ph type="title" hasCustomPrompt="1"/>
          </p:nvPr>
        </p:nvSpPr>
        <p:spPr>
          <a:xfrm>
            <a:off x="472529" y="395105"/>
            <a:ext cx="9171004"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6" name="Content Placeholder 2">
            <a:extLst>
              <a:ext uri="{FF2B5EF4-FFF2-40B4-BE49-F238E27FC236}">
                <a16:creationId xmlns:a16="http://schemas.microsoft.com/office/drawing/2014/main" id="{143971AF-2991-DE4A-A217-4048A98AD12B}"/>
              </a:ext>
            </a:extLst>
          </p:cNvPr>
          <p:cNvSpPr>
            <a:spLocks noGrp="1"/>
          </p:cNvSpPr>
          <p:nvPr>
            <p:ph sz="quarter" idx="11"/>
          </p:nvPr>
        </p:nvSpPr>
        <p:spPr>
          <a:xfrm>
            <a:off x="472528" y="1963553"/>
            <a:ext cx="9171005" cy="3937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02D4AD97-43C9-2D4F-901D-FCE0FEC40421}"/>
              </a:ext>
            </a:extLst>
          </p:cNvPr>
          <p:cNvSpPr>
            <a:spLocks noGrp="1"/>
          </p:cNvSpPr>
          <p:nvPr>
            <p:ph type="dt" sz="half" idx="12"/>
          </p:nvPr>
        </p:nvSpPr>
        <p:spPr>
          <a:xfrm>
            <a:off x="1328420" y="6975517"/>
            <a:ext cx="1728917" cy="347472"/>
          </a:xfrm>
          <a:prstGeom prst="rect">
            <a:avLst/>
          </a:prstGeom>
        </p:spPr>
        <p:txBody>
          <a:bodyPr/>
          <a:lstStyle/>
          <a:p>
            <a:endParaRPr lang="en-US" dirty="0"/>
          </a:p>
        </p:txBody>
      </p:sp>
      <p:sp>
        <p:nvSpPr>
          <p:cNvPr id="12" name="Footer Placeholder 11">
            <a:extLst>
              <a:ext uri="{FF2B5EF4-FFF2-40B4-BE49-F238E27FC236}">
                <a16:creationId xmlns:a16="http://schemas.microsoft.com/office/drawing/2014/main" id="{B4AB97D2-0F07-D449-B83F-26C6599CC8E8}"/>
              </a:ext>
            </a:extLst>
          </p:cNvPr>
          <p:cNvSpPr>
            <a:spLocks noGrp="1"/>
          </p:cNvSpPr>
          <p:nvPr>
            <p:ph type="ftr" sz="quarter" idx="13"/>
          </p:nvPr>
        </p:nvSpPr>
        <p:spPr>
          <a:xfrm>
            <a:off x="3940387" y="6975517"/>
            <a:ext cx="4114800" cy="347472"/>
          </a:xfrm>
          <a:prstGeom prst="rect">
            <a:avLst/>
          </a:prstGeom>
        </p:spPr>
        <p:txBody>
          <a:bodyPr/>
          <a:lstStyle/>
          <a:p>
            <a:endParaRPr lang="en-US" dirty="0"/>
          </a:p>
        </p:txBody>
      </p:sp>
      <p:pic>
        <p:nvPicPr>
          <p:cNvPr id="15" name="Picture Placeholder 5">
            <a:extLst>
              <a:ext uri="{FF2B5EF4-FFF2-40B4-BE49-F238E27FC236}">
                <a16:creationId xmlns:a16="http://schemas.microsoft.com/office/drawing/2014/main" id="{67ADAEAB-35D0-1548-9AAD-5339171E6F8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633502" y="6114286"/>
            <a:ext cx="2924348" cy="584463"/>
          </a:xfrm>
          <a:prstGeom prst="rect">
            <a:avLst/>
          </a:prstGeom>
        </p:spPr>
      </p:pic>
    </p:spTree>
    <p:extLst>
      <p:ext uri="{BB962C8B-B14F-4D97-AF65-F5344CB8AC3E}">
        <p14:creationId xmlns:p14="http://schemas.microsoft.com/office/powerpoint/2010/main" val="44064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D0801-CC78-0842-8A99-B3530ADA5E45}"/>
              </a:ext>
            </a:extLst>
          </p:cNvPr>
          <p:cNvSpPr>
            <a:spLocks noGrp="1"/>
          </p:cNvSpPr>
          <p:nvPr>
            <p:ph type="title"/>
          </p:nvPr>
        </p:nvSpPr>
        <p:spPr>
          <a:xfrm>
            <a:off x="1104900" y="365125"/>
            <a:ext cx="10706100" cy="1325563"/>
          </a:xfrm>
          <a:prstGeom prst="rect">
            <a:avLst/>
          </a:prstGeom>
        </p:spPr>
        <p:txBody>
          <a:bodyPr vert="horz" lIns="91440" tIns="45720" rIns="91440" bIns="45720" rtlCol="0" anchor="b">
            <a:noAutofit/>
          </a:bodyPr>
          <a:lstStyle/>
          <a:p>
            <a:r>
              <a:rPr lang="en-US" dirty="0"/>
              <a:t>Header, 40pt font, all caps, spacing loose </a:t>
            </a:r>
          </a:p>
        </p:txBody>
      </p:sp>
      <p:sp>
        <p:nvSpPr>
          <p:cNvPr id="3" name="Text Placeholder 2">
            <a:extLst>
              <a:ext uri="{FF2B5EF4-FFF2-40B4-BE49-F238E27FC236}">
                <a16:creationId xmlns:a16="http://schemas.microsoft.com/office/drawing/2014/main" id="{C04BA006-44F8-8340-A570-CDB87E5C765D}"/>
              </a:ext>
            </a:extLst>
          </p:cNvPr>
          <p:cNvSpPr>
            <a:spLocks noGrp="1"/>
          </p:cNvSpPr>
          <p:nvPr>
            <p:ph type="body" idx="1"/>
          </p:nvPr>
        </p:nvSpPr>
        <p:spPr>
          <a:xfrm>
            <a:off x="1104900" y="1825625"/>
            <a:ext cx="107061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EF785F26-70CD-F644-95B2-CD7B35C12BAE}"/>
              </a:ext>
            </a:extLst>
          </p:cNvPr>
          <p:cNvSpPr/>
          <p:nvPr userDrawn="1"/>
        </p:nvSpPr>
        <p:spPr>
          <a:xfrm>
            <a:off x="-1646351" y="618495"/>
            <a:ext cx="1053296" cy="474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tx1"/>
                </a:solidFill>
              </a:rPr>
              <a:t>#D8AB4C</a:t>
            </a:r>
          </a:p>
        </p:txBody>
      </p:sp>
      <p:sp>
        <p:nvSpPr>
          <p:cNvPr id="8" name="Rectangle 7">
            <a:extLst>
              <a:ext uri="{FF2B5EF4-FFF2-40B4-BE49-F238E27FC236}">
                <a16:creationId xmlns:a16="http://schemas.microsoft.com/office/drawing/2014/main" id="{B11ED91F-9220-FB44-8388-9938DAF64F5C}"/>
              </a:ext>
            </a:extLst>
          </p:cNvPr>
          <p:cNvSpPr/>
          <p:nvPr userDrawn="1"/>
        </p:nvSpPr>
        <p:spPr>
          <a:xfrm>
            <a:off x="-1646351" y="1229345"/>
            <a:ext cx="1053296" cy="474562"/>
          </a:xfrm>
          <a:prstGeom prst="rect">
            <a:avLst/>
          </a:prstGeom>
          <a:solidFill>
            <a:srgbClr val="F7E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tx1"/>
                </a:solidFill>
              </a:rPr>
              <a:t>#F7EEDB</a:t>
            </a:r>
          </a:p>
        </p:txBody>
      </p:sp>
      <p:sp>
        <p:nvSpPr>
          <p:cNvPr id="9" name="Rectangle 8">
            <a:extLst>
              <a:ext uri="{FF2B5EF4-FFF2-40B4-BE49-F238E27FC236}">
                <a16:creationId xmlns:a16="http://schemas.microsoft.com/office/drawing/2014/main" id="{705AD4A8-746F-5644-BDD4-7B5D56DD063C}"/>
              </a:ext>
            </a:extLst>
          </p:cNvPr>
          <p:cNvSpPr/>
          <p:nvPr userDrawn="1"/>
        </p:nvSpPr>
        <p:spPr>
          <a:xfrm>
            <a:off x="-1646351" y="1840195"/>
            <a:ext cx="1053296" cy="474562"/>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bg1"/>
                </a:solidFill>
              </a:rPr>
              <a:t>#333333</a:t>
            </a:r>
          </a:p>
        </p:txBody>
      </p:sp>
      <p:sp>
        <p:nvSpPr>
          <p:cNvPr id="10" name="Rectangle 9">
            <a:extLst>
              <a:ext uri="{FF2B5EF4-FFF2-40B4-BE49-F238E27FC236}">
                <a16:creationId xmlns:a16="http://schemas.microsoft.com/office/drawing/2014/main" id="{85EDA370-D10F-AC4A-A29A-8DAE1DC14E24}"/>
              </a:ext>
            </a:extLst>
          </p:cNvPr>
          <p:cNvSpPr/>
          <p:nvPr userDrawn="1"/>
        </p:nvSpPr>
        <p:spPr>
          <a:xfrm>
            <a:off x="-1646351" y="2451045"/>
            <a:ext cx="1053296" cy="47456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tx1"/>
                </a:solidFill>
              </a:rPr>
              <a:t>#DDDDDD</a:t>
            </a:r>
          </a:p>
        </p:txBody>
      </p:sp>
      <p:sp>
        <p:nvSpPr>
          <p:cNvPr id="11" name="Rectangle 10">
            <a:extLst>
              <a:ext uri="{FF2B5EF4-FFF2-40B4-BE49-F238E27FC236}">
                <a16:creationId xmlns:a16="http://schemas.microsoft.com/office/drawing/2014/main" id="{28A58AD4-18F7-C949-9EB6-BC2FCC061523}"/>
              </a:ext>
            </a:extLst>
          </p:cNvPr>
          <p:cNvSpPr/>
          <p:nvPr userDrawn="1"/>
        </p:nvSpPr>
        <p:spPr>
          <a:xfrm>
            <a:off x="-1646351" y="3061894"/>
            <a:ext cx="1053296" cy="4745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bg1"/>
                </a:solidFill>
              </a:rPr>
              <a:t>#000000</a:t>
            </a:r>
          </a:p>
        </p:txBody>
      </p:sp>
      <p:sp>
        <p:nvSpPr>
          <p:cNvPr id="12" name="TextBox 11">
            <a:extLst>
              <a:ext uri="{FF2B5EF4-FFF2-40B4-BE49-F238E27FC236}">
                <a16:creationId xmlns:a16="http://schemas.microsoft.com/office/drawing/2014/main" id="{3983E9DF-F374-3D42-B70A-B5CAA5C2C11D}"/>
              </a:ext>
            </a:extLst>
          </p:cNvPr>
          <p:cNvSpPr txBox="1"/>
          <p:nvPr userDrawn="1"/>
        </p:nvSpPr>
        <p:spPr>
          <a:xfrm>
            <a:off x="-1758445" y="-102568"/>
            <a:ext cx="1581462" cy="584775"/>
          </a:xfrm>
          <a:prstGeom prst="rect">
            <a:avLst/>
          </a:prstGeom>
          <a:noFill/>
        </p:spPr>
        <p:txBody>
          <a:bodyPr wrap="square" rtlCol="0">
            <a:spAutoFit/>
          </a:bodyPr>
          <a:lstStyle/>
          <a:p>
            <a:pPr algn="l">
              <a:lnSpc>
                <a:spcPct val="100000"/>
              </a:lnSpc>
            </a:pPr>
            <a:r>
              <a:rPr lang="en-US" sz="1600" b="1" i="0" spc="150" baseline="0" dirty="0">
                <a:latin typeface="Tahoma" panose="020B0604030504040204" pitchFamily="34" charset="0"/>
                <a:ea typeface="Tahoma" panose="020B0604030504040204" pitchFamily="34" charset="0"/>
                <a:cs typeface="Tahoma" panose="020B0604030504040204" pitchFamily="34" charset="0"/>
              </a:rPr>
              <a:t>Color guidelines:</a:t>
            </a:r>
          </a:p>
        </p:txBody>
      </p:sp>
      <p:sp>
        <p:nvSpPr>
          <p:cNvPr id="14" name="TextBox 13">
            <a:extLst>
              <a:ext uri="{FF2B5EF4-FFF2-40B4-BE49-F238E27FC236}">
                <a16:creationId xmlns:a16="http://schemas.microsoft.com/office/drawing/2014/main" id="{2593E40D-85C9-614F-AD7A-6942F81461BF}"/>
              </a:ext>
            </a:extLst>
          </p:cNvPr>
          <p:cNvSpPr txBox="1"/>
          <p:nvPr userDrawn="1"/>
        </p:nvSpPr>
        <p:spPr>
          <a:xfrm>
            <a:off x="-1758445" y="3749904"/>
            <a:ext cx="1581462" cy="584775"/>
          </a:xfrm>
          <a:prstGeom prst="rect">
            <a:avLst/>
          </a:prstGeom>
          <a:noFill/>
        </p:spPr>
        <p:txBody>
          <a:bodyPr wrap="square" rtlCol="0">
            <a:spAutoFit/>
          </a:bodyPr>
          <a:lstStyle/>
          <a:p>
            <a:pPr algn="l">
              <a:lnSpc>
                <a:spcPct val="100000"/>
              </a:lnSpc>
            </a:pPr>
            <a:r>
              <a:rPr lang="en-US" sz="1600" b="1" i="0" spc="150" baseline="0" dirty="0">
                <a:latin typeface="Tahoma" panose="020B0604030504040204" pitchFamily="34" charset="0"/>
                <a:ea typeface="Tahoma" panose="020B0604030504040204" pitchFamily="34" charset="0"/>
                <a:cs typeface="Tahoma" panose="020B0604030504040204" pitchFamily="34" charset="0"/>
              </a:rPr>
              <a:t>Font guidelines:</a:t>
            </a:r>
          </a:p>
        </p:txBody>
      </p:sp>
      <p:sp>
        <p:nvSpPr>
          <p:cNvPr id="15" name="TextBox 14">
            <a:extLst>
              <a:ext uri="{FF2B5EF4-FFF2-40B4-BE49-F238E27FC236}">
                <a16:creationId xmlns:a16="http://schemas.microsoft.com/office/drawing/2014/main" id="{F898AE21-E76A-8C46-B55D-D4EBC8E85213}"/>
              </a:ext>
            </a:extLst>
          </p:cNvPr>
          <p:cNvSpPr txBox="1"/>
          <p:nvPr userDrawn="1"/>
        </p:nvSpPr>
        <p:spPr>
          <a:xfrm>
            <a:off x="-1758445" y="4394480"/>
            <a:ext cx="1581462" cy="2492990"/>
          </a:xfrm>
          <a:prstGeom prst="rect">
            <a:avLst/>
          </a:prstGeom>
          <a:noFill/>
        </p:spPr>
        <p:txBody>
          <a:bodyPr wrap="square" rtlCol="0">
            <a:spAutoFit/>
          </a:bodyPr>
          <a:lstStyle/>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Tahoma</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Georgia</a:t>
            </a:r>
          </a:p>
          <a:p>
            <a:pPr algn="l">
              <a:lnSpc>
                <a:spcPct val="100000"/>
              </a:lnSpc>
            </a:pPr>
            <a:endParaRPr lang="en-US" sz="1200" b="0" i="0" spc="150" baseline="0" dirty="0">
              <a:latin typeface="Tahoma" panose="020B0604030504040204" pitchFamily="34" charset="0"/>
              <a:ea typeface="Tahoma" panose="020B0604030504040204" pitchFamily="34" charset="0"/>
              <a:cs typeface="Tahoma" panose="020B0604030504040204" pitchFamily="34" charset="0"/>
            </a:endParaRPr>
          </a:p>
          <a:p>
            <a:pPr algn="l">
              <a:lnSpc>
                <a:spcPct val="100000"/>
              </a:lnSpc>
            </a:pPr>
            <a:r>
              <a:rPr lang="en-US" sz="1200" b="1" i="0" spc="150" baseline="0" dirty="0">
                <a:latin typeface="Tahoma" panose="020B0604030504040204" pitchFamily="34" charset="0"/>
                <a:ea typeface="Tahoma" panose="020B0604030504040204" pitchFamily="34" charset="0"/>
                <a:cs typeface="Tahoma" panose="020B0604030504040204" pitchFamily="34" charset="0"/>
              </a:rPr>
              <a:t>Titles:</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Tahoma or Georgia</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Bold/All Caps</a:t>
            </a:r>
          </a:p>
          <a:p>
            <a:pPr algn="l">
              <a:lnSpc>
                <a:spcPct val="100000"/>
              </a:lnSpc>
            </a:pPr>
            <a:endParaRPr lang="en-US" sz="1200" b="0" i="0" spc="150" baseline="0" dirty="0">
              <a:latin typeface="Tahoma" panose="020B0604030504040204" pitchFamily="34" charset="0"/>
              <a:ea typeface="Tahoma" panose="020B0604030504040204" pitchFamily="34" charset="0"/>
              <a:cs typeface="Tahoma" panose="020B0604030504040204" pitchFamily="34" charset="0"/>
            </a:endParaRPr>
          </a:p>
          <a:p>
            <a:pPr algn="l">
              <a:lnSpc>
                <a:spcPct val="100000"/>
              </a:lnSpc>
            </a:pPr>
            <a:r>
              <a:rPr lang="en-US" sz="1200" b="1" i="0" spc="150" baseline="0" dirty="0">
                <a:latin typeface="Tahoma" panose="020B0604030504040204" pitchFamily="34" charset="0"/>
                <a:ea typeface="Tahoma" panose="020B0604030504040204" pitchFamily="34" charset="0"/>
                <a:cs typeface="Tahoma" panose="020B0604030504040204" pitchFamily="34" charset="0"/>
              </a:rPr>
              <a:t>Body Copy:</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Tahoma, Regular, 1.5 Extended Spacing</a:t>
            </a:r>
          </a:p>
        </p:txBody>
      </p:sp>
    </p:spTree>
    <p:extLst>
      <p:ext uri="{BB962C8B-B14F-4D97-AF65-F5344CB8AC3E}">
        <p14:creationId xmlns:p14="http://schemas.microsoft.com/office/powerpoint/2010/main" val="4083101994"/>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74" r:id="rId3"/>
    <p:sldLayoutId id="2147483664" r:id="rId4"/>
    <p:sldLayoutId id="2147483651" r:id="rId5"/>
    <p:sldLayoutId id="2147483673" r:id="rId6"/>
    <p:sldLayoutId id="2147483671" r:id="rId7"/>
    <p:sldLayoutId id="2147483675" r:id="rId8"/>
    <p:sldLayoutId id="2147483654" r:id="rId9"/>
    <p:sldLayoutId id="2147483660" r:id="rId10"/>
    <p:sldLayoutId id="2147483685" r:id="rId11"/>
    <p:sldLayoutId id="2147483662" r:id="rId12"/>
    <p:sldLayoutId id="2147483663" r:id="rId13"/>
    <p:sldLayoutId id="2147483652" r:id="rId14"/>
    <p:sldLayoutId id="2147483665" r:id="rId15"/>
    <p:sldLayoutId id="2147483666" r:id="rId16"/>
    <p:sldLayoutId id="2147483653" r:id="rId17"/>
    <p:sldLayoutId id="2147483657" r:id="rId18"/>
    <p:sldLayoutId id="2147483667" r:id="rId19"/>
    <p:sldLayoutId id="2147483668" r:id="rId20"/>
    <p:sldLayoutId id="2147483683" r:id="rId21"/>
    <p:sldLayoutId id="2147483669" r:id="rId22"/>
    <p:sldLayoutId id="2147483670" r:id="rId23"/>
    <p:sldLayoutId id="2147483658" r:id="rId24"/>
    <p:sldLayoutId id="2147483659" r:id="rId25"/>
  </p:sldLayoutIdLst>
  <p:hf hdr="0" ftr="0" dt="0"/>
  <p:txStyles>
    <p:titleStyle>
      <a:lvl1pPr algn="l" defTabSz="914400" rtl="0" eaLnBrk="1" latinLnBrk="0" hangingPunct="1">
        <a:lnSpc>
          <a:spcPct val="90000"/>
        </a:lnSpc>
        <a:spcBef>
          <a:spcPct val="0"/>
        </a:spcBef>
        <a:buNone/>
        <a:defRPr sz="4000" b="1" i="0" kern="1200" cap="all" spc="3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110000"/>
        </a:lnSpc>
        <a:spcBef>
          <a:spcPts val="500"/>
        </a:spcBef>
        <a:buFont typeface="Arial" panose="020B0604020202020204" pitchFamily="34" charset="0"/>
        <a:buChar char="•"/>
        <a:defRPr sz="18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6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110000"/>
        </a:lnSpc>
        <a:spcBef>
          <a:spcPts val="500"/>
        </a:spcBef>
        <a:buFont typeface="Arial" panose="020B0604020202020204" pitchFamily="34" charset="0"/>
        <a:buChar char="•"/>
        <a:defRPr sz="15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110000"/>
        </a:lnSpc>
        <a:spcBef>
          <a:spcPts val="500"/>
        </a:spcBef>
        <a:buFont typeface="Arial" panose="020B0604020202020204" pitchFamily="34" charset="0"/>
        <a:buChar char="•"/>
        <a:defRPr sz="15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3" pos="7440">
          <p15:clr>
            <a:srgbClr val="F26B43"/>
          </p15:clr>
        </p15:guide>
        <p15:guide id="4" orient="horz" pos="4032">
          <p15:clr>
            <a:srgbClr val="F26B43"/>
          </p15:clr>
        </p15:guide>
        <p15:guide id="5" orient="horz" pos="4248">
          <p15:clr>
            <a:srgbClr val="F26B43"/>
          </p15:clr>
        </p15:guide>
        <p15:guide id="6" pos="696">
          <p15:clr>
            <a:srgbClr val="F26B43"/>
          </p15:clr>
        </p15:guide>
        <p15:guide id="7" pos="5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community.tp-link.com/en/business/forum/topic/552720"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hyperlink" Target="http://www.microsoft.com/security/sir/strategy/default.aspx#%21section_3_3" TargetMode="External"/><Relationship Id="rId3" Type="http://schemas.openxmlformats.org/officeDocument/2006/relationships/hyperlink" Target="http://c2.com/cgi/wiki?CeeLanguageAndBufferOverflows" TargetMode="External"/><Relationship Id="rId7" Type="http://schemas.openxmlformats.org/officeDocument/2006/relationships/hyperlink" Target="http://www.cse.scu.edu/~tschwarz/coen152_05/Lectures/BufferOverflow.html" TargetMode="External"/><Relationship Id="rId2" Type="http://schemas.openxmlformats.org/officeDocument/2006/relationships/hyperlink" Target="http://arstechnica.com/security/2015/08/how-security-flaws-work-the-buffer-overflow/" TargetMode="External"/><Relationship Id="rId1" Type="http://schemas.openxmlformats.org/officeDocument/2006/relationships/slideLayout" Target="../slideLayouts/slideLayout8.xml"/><Relationship Id="rId6" Type="http://schemas.openxmlformats.org/officeDocument/2006/relationships/hyperlink" Target="http://projects.webappsec.org/w/page/13246916/Buffer%20Overflow" TargetMode="External"/><Relationship Id="rId11" Type="http://schemas.openxmlformats.org/officeDocument/2006/relationships/hyperlink" Target="https://www.usna.edu/ECE/ec312/Lessons/host/EC312_Lesson_8_Buffer_Overflow_Attack_Course_Notes.pdf" TargetMode="External"/><Relationship Id="rId5" Type="http://schemas.openxmlformats.org/officeDocument/2006/relationships/hyperlink" Target="https://www.owasp.org/index.php/Buffer_Overflows" TargetMode="External"/><Relationship Id="rId10" Type="http://schemas.openxmlformats.org/officeDocument/2006/relationships/hyperlink" Target="https://blog.zimperium.com/stagefright-vulnerability-details-stagefright-detector-tool-released/" TargetMode="External"/><Relationship Id="rId4" Type="http://schemas.openxmlformats.org/officeDocument/2006/relationships/hyperlink" Target="http://insecure.org/stf/smashstack.html" TargetMode="External"/><Relationship Id="rId9" Type="http://schemas.openxmlformats.org/officeDocument/2006/relationships/hyperlink" Target="https://pax.grsecurity.net/docs/aslr.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mininet/mininet"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introduction-to-firewall/" TargetMode="External"/><Relationship Id="rId2" Type="http://schemas.openxmlformats.org/officeDocument/2006/relationships/hyperlink" Target="https://www.geeksforgeeks.org/intrusion-detection-system-ids/"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s://www.geeksforgeeks.org/load-balancing-on-servers-random-algorith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network-topologies-computer-networks/" TargetMode="External"/><Relationship Id="rId2" Type="http://schemas.openxmlformats.org/officeDocument/2006/relationships/hyperlink" Target="https://www.geeksforgeeks.org/network-devices-hub-repeater-bridge-switch-router-gateways/" TargetMode="Externa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opennetworking.org/"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1CE58ED1-B913-D74E-B833-546987B05E97}"/>
              </a:ext>
            </a:extLst>
          </p:cNvPr>
          <p:cNvSpPr>
            <a:spLocks noGrp="1"/>
          </p:cNvSpPr>
          <p:nvPr>
            <p:ph type="ctrTitle"/>
          </p:nvPr>
        </p:nvSpPr>
        <p:spPr>
          <a:xfrm>
            <a:off x="763706" y="1933795"/>
            <a:ext cx="7665217" cy="1826443"/>
          </a:xfrm>
        </p:spPr>
        <p:txBody>
          <a:bodyPr/>
          <a:lstStyle/>
          <a:p>
            <a:r>
              <a:rPr lang="en-US" sz="1800" dirty="0"/>
              <a:t>Rupak Mohanty</a:t>
            </a:r>
            <a:endParaRPr lang="en-US" dirty="0"/>
          </a:p>
        </p:txBody>
      </p:sp>
      <p:sp>
        <p:nvSpPr>
          <p:cNvPr id="27" name="Subtitle 26">
            <a:extLst>
              <a:ext uri="{FF2B5EF4-FFF2-40B4-BE49-F238E27FC236}">
                <a16:creationId xmlns:a16="http://schemas.microsoft.com/office/drawing/2014/main" id="{A19E72D1-80D1-A64F-9C50-2384A2612585}"/>
              </a:ext>
            </a:extLst>
          </p:cNvPr>
          <p:cNvSpPr>
            <a:spLocks noGrp="1"/>
          </p:cNvSpPr>
          <p:nvPr>
            <p:ph type="subTitle" idx="1"/>
          </p:nvPr>
        </p:nvSpPr>
        <p:spPr>
          <a:xfrm>
            <a:off x="1104900" y="477672"/>
            <a:ext cx="7707237" cy="785521"/>
          </a:xfrm>
        </p:spPr>
        <p:txBody>
          <a:bodyPr/>
          <a:lstStyle/>
          <a:p>
            <a:r>
              <a:rPr lang="en-US" sz="2800" b="1" dirty="0"/>
              <a:t>Network Traffic Control using SDN</a:t>
            </a:r>
          </a:p>
        </p:txBody>
      </p:sp>
    </p:spTree>
    <p:extLst>
      <p:ext uri="{BB962C8B-B14F-4D97-AF65-F5344CB8AC3E}">
        <p14:creationId xmlns:p14="http://schemas.microsoft.com/office/powerpoint/2010/main" val="129769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95913" y="162811"/>
            <a:ext cx="9171004" cy="464587"/>
          </a:xfrm>
        </p:spPr>
        <p:txBody>
          <a:bodyPr/>
          <a:lstStyle/>
          <a:p>
            <a:r>
              <a:rPr lang="en-US" sz="2400" dirty="0"/>
              <a:t>How does an sdn switch work?</a:t>
            </a:r>
          </a:p>
        </p:txBody>
      </p:sp>
      <p:pic>
        <p:nvPicPr>
          <p:cNvPr id="7170" name="Picture 2" descr="Communications between SDN switches, SDN controller and applications">
            <a:extLst>
              <a:ext uri="{FF2B5EF4-FFF2-40B4-BE49-F238E27FC236}">
                <a16:creationId xmlns:a16="http://schemas.microsoft.com/office/drawing/2014/main" id="{DD382AD2-036F-2F87-A56F-1057B94EB1F3}"/>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6174154" y="999015"/>
            <a:ext cx="3528376" cy="38748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A67D21-DC93-11CB-74E5-51DFF7909009}"/>
              </a:ext>
            </a:extLst>
          </p:cNvPr>
          <p:cNvSpPr txBox="1"/>
          <p:nvPr/>
        </p:nvSpPr>
        <p:spPr>
          <a:xfrm>
            <a:off x="95913" y="999015"/>
            <a:ext cx="5859410" cy="4401205"/>
          </a:xfrm>
          <a:prstGeom prst="rect">
            <a:avLst/>
          </a:prstGeom>
          <a:noFill/>
        </p:spPr>
        <p:txBody>
          <a:bodyPr wrap="square">
            <a:spAutoFit/>
          </a:bodyPr>
          <a:lstStyle/>
          <a:p>
            <a:pPr marL="285750" indent="-285750">
              <a:buFont typeface="Wingdings" panose="05000000000000000000" pitchFamily="2" charset="2"/>
              <a:buChar char="v"/>
            </a:pPr>
            <a:r>
              <a:rPr lang="en-US" sz="1400" spc="5" dirty="0">
                <a:latin typeface="Times New Roman" panose="02020603050405020304" pitchFamily="18" charset="0"/>
              </a:rPr>
              <a:t>Whether it is a virtual (hypervisor-based) switch or a physical switch, an SDN switch only keeps the data plane (packet forwarding) in itself.</a:t>
            </a:r>
          </a:p>
          <a:p>
            <a:pPr marL="285750" indent="-285750">
              <a:buFont typeface="Wingdings" panose="05000000000000000000" pitchFamily="2" charset="2"/>
              <a:buChar char="v"/>
            </a:pPr>
            <a:r>
              <a:rPr lang="en-US" sz="1400" spc="5" dirty="0">
                <a:latin typeface="Times New Roman" panose="02020603050405020304" pitchFamily="18" charset="0"/>
              </a:rPr>
              <a:t>The control plane (high-level routing) is decoupled from the SDN switch hardware but implemented in the SDN controller (an application running on the server or somewhere), which lies between network devices and applications.</a:t>
            </a:r>
          </a:p>
          <a:p>
            <a:pPr marL="285750" indent="-285750">
              <a:buFont typeface="Wingdings" panose="05000000000000000000" pitchFamily="2" charset="2"/>
              <a:buChar char="v"/>
            </a:pPr>
            <a:r>
              <a:rPr lang="en-US" sz="1400" spc="5" dirty="0">
                <a:latin typeface="Times New Roman" panose="02020603050405020304" pitchFamily="18" charset="0"/>
              </a:rPr>
              <a:t>An SDN switch consists of ports and tables. Packets arrive and leave the switch through ports. Tables consist of rows containing a classifier and set of actions.</a:t>
            </a:r>
          </a:p>
          <a:p>
            <a:pPr marL="285750" indent="-285750">
              <a:buFont typeface="Wingdings" panose="05000000000000000000" pitchFamily="2" charset="2"/>
              <a:buChar char="v"/>
            </a:pPr>
            <a:r>
              <a:rPr lang="en-US" sz="1400" spc="5" dirty="0">
                <a:latin typeface="Times New Roman" panose="02020603050405020304" pitchFamily="18" charset="0"/>
              </a:rPr>
              <a:t>In a SDN network when a switch receives a packet for which it can not find a match in its flow table, it will forward this packet to the controller. The controller will decide about this packet and will forward this packet to the sender switch for further actions.</a:t>
            </a:r>
          </a:p>
          <a:p>
            <a:pPr marL="285750" indent="-285750">
              <a:buFont typeface="Wingdings" panose="05000000000000000000" pitchFamily="2" charset="2"/>
              <a:buChar char="v"/>
            </a:pPr>
            <a:r>
              <a:rPr lang="en-US" sz="1400" spc="5" dirty="0">
                <a:latin typeface="Times New Roman" panose="02020603050405020304" pitchFamily="18" charset="0"/>
              </a:rPr>
              <a:t>The controller can download a flow to the switch, which includes the first classifier that best matches the packet and the actions. Actions administer the treatment of the packet, which can be forwarding it to the port(s), encapsulating and forwarding it to the controller, dropping the packet, or sending it to the normal processing pipeline.</a:t>
            </a:r>
          </a:p>
          <a:p>
            <a:pPr marL="285750" indent="-285750">
              <a:buFont typeface="Wingdings" panose="05000000000000000000" pitchFamily="2" charset="2"/>
              <a:buChar char="v"/>
            </a:pPr>
            <a:r>
              <a:rPr lang="en-US" sz="1400" spc="5" dirty="0">
                <a:latin typeface="Times New Roman" panose="02020603050405020304" pitchFamily="18" charset="0"/>
              </a:rPr>
              <a:t>Once the flow is downloaded to the switch table, it will switch similar packets at wire speed.</a:t>
            </a:r>
          </a:p>
        </p:txBody>
      </p:sp>
    </p:spTree>
    <p:extLst>
      <p:ext uri="{BB962C8B-B14F-4D97-AF65-F5344CB8AC3E}">
        <p14:creationId xmlns:p14="http://schemas.microsoft.com/office/powerpoint/2010/main" val="130403766"/>
      </p:ext>
    </p:extLst>
  </p:cSld>
  <p:clrMapOvr>
    <a:masterClrMapping/>
  </p:clrMapOvr>
  <mc:AlternateContent xmlns:mc="http://schemas.openxmlformats.org/markup-compatibility/2006">
    <mc:Choice xmlns:p14="http://schemas.microsoft.com/office/powerpoint/2010/main" Requires="p14">
      <p:transition spd="slow" p14:dur="2000" advTm="8327"/>
    </mc:Choice>
    <mc:Fallback>
      <p:transition spd="slow" advTm="832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95913" y="162811"/>
            <a:ext cx="9171004" cy="464587"/>
          </a:xfrm>
        </p:spPr>
        <p:txBody>
          <a:bodyPr/>
          <a:lstStyle/>
          <a:p>
            <a:r>
              <a:rPr lang="en-US" sz="2400" dirty="0"/>
              <a:t>Flow table</a:t>
            </a:r>
          </a:p>
        </p:txBody>
      </p:sp>
      <p:sp>
        <p:nvSpPr>
          <p:cNvPr id="5" name="TextBox 4">
            <a:extLst>
              <a:ext uri="{FF2B5EF4-FFF2-40B4-BE49-F238E27FC236}">
                <a16:creationId xmlns:a16="http://schemas.microsoft.com/office/drawing/2014/main" id="{02A67D21-DC93-11CB-74E5-51DFF7909009}"/>
              </a:ext>
            </a:extLst>
          </p:cNvPr>
          <p:cNvSpPr txBox="1"/>
          <p:nvPr/>
        </p:nvSpPr>
        <p:spPr>
          <a:xfrm>
            <a:off x="95913" y="999015"/>
            <a:ext cx="5453009" cy="1815882"/>
          </a:xfrm>
          <a:prstGeom prst="rect">
            <a:avLst/>
          </a:prstGeom>
          <a:noFill/>
        </p:spPr>
        <p:txBody>
          <a:bodyPr wrap="square">
            <a:spAutoFit/>
          </a:bodyPr>
          <a:lstStyle/>
          <a:p>
            <a:pPr marL="285750" indent="-285750">
              <a:buFont typeface="Wingdings" panose="05000000000000000000" pitchFamily="2" charset="2"/>
              <a:buChar char="v"/>
            </a:pPr>
            <a:r>
              <a:rPr lang="en-US" sz="1400" b="0" i="0" dirty="0">
                <a:solidFill>
                  <a:srgbClr val="111111"/>
                </a:solidFill>
                <a:effectLst/>
                <a:latin typeface="-apple-system"/>
              </a:rPr>
              <a:t>SDN flow tables are the data structures that store the rules for packet processing in SDN switches</a:t>
            </a:r>
            <a:r>
              <a:rPr lang="en-US" sz="1400" spc="5" dirty="0">
                <a:latin typeface="Times New Roman" panose="02020603050405020304" pitchFamily="18" charset="0"/>
              </a:rPr>
              <a:t>.</a:t>
            </a:r>
          </a:p>
          <a:p>
            <a:pPr marL="285750" indent="-285750">
              <a:buFont typeface="Wingdings" panose="05000000000000000000" pitchFamily="2" charset="2"/>
              <a:buChar char="v"/>
            </a:pPr>
            <a:r>
              <a:rPr lang="en-US" sz="1400" b="0" i="0" dirty="0">
                <a:solidFill>
                  <a:srgbClr val="111111"/>
                </a:solidFill>
                <a:effectLst/>
                <a:latin typeface="-apple-system"/>
              </a:rPr>
              <a:t>Each flow table entry consists of a match field and an action field.</a:t>
            </a:r>
            <a:endParaRPr lang="en-US" sz="1400" spc="5" dirty="0">
              <a:latin typeface="Times New Roman" panose="02020603050405020304" pitchFamily="18" charset="0"/>
            </a:endParaRPr>
          </a:p>
          <a:p>
            <a:pPr marL="285750" indent="-285750">
              <a:buFont typeface="Wingdings" panose="05000000000000000000" pitchFamily="2" charset="2"/>
              <a:buChar char="v"/>
            </a:pPr>
            <a:r>
              <a:rPr lang="en-US" sz="1400" b="0" i="0" dirty="0">
                <a:solidFill>
                  <a:srgbClr val="111111"/>
                </a:solidFill>
                <a:effectLst/>
                <a:latin typeface="-apple-system"/>
              </a:rPr>
              <a:t>The match field specifies the criteria for matching packets, such as source and destination addresses, port numbers, protocol types, etc</a:t>
            </a:r>
            <a:r>
              <a:rPr lang="en-US" sz="1400" spc="5" dirty="0">
                <a:latin typeface="Times New Roman" panose="02020603050405020304" pitchFamily="18" charset="0"/>
              </a:rPr>
              <a:t>.</a:t>
            </a:r>
          </a:p>
          <a:p>
            <a:pPr marL="285750" indent="-285750">
              <a:buFont typeface="Wingdings" panose="05000000000000000000" pitchFamily="2" charset="2"/>
              <a:buChar char="v"/>
            </a:pPr>
            <a:r>
              <a:rPr lang="en-US" sz="1400" b="0" i="0" dirty="0">
                <a:solidFill>
                  <a:srgbClr val="111111"/>
                </a:solidFill>
                <a:effectLst/>
                <a:latin typeface="-apple-system"/>
              </a:rPr>
              <a:t>The action field specifies what to do with the matched packets, such as forward, drop, modify, or send to the controller.</a:t>
            </a:r>
            <a:endParaRPr lang="en-US" sz="1400" spc="5" dirty="0">
              <a:latin typeface="Times New Roman" panose="02020603050405020304" pitchFamily="18" charset="0"/>
            </a:endParaRPr>
          </a:p>
          <a:p>
            <a:endParaRPr lang="en-US" sz="1400" spc="5" dirty="0">
              <a:latin typeface="Times New Roman" panose="02020603050405020304" pitchFamily="18" charset="0"/>
            </a:endParaRPr>
          </a:p>
        </p:txBody>
      </p:sp>
      <p:pic>
        <p:nvPicPr>
          <p:cNvPr id="6" name="Picture 5">
            <a:extLst>
              <a:ext uri="{FF2B5EF4-FFF2-40B4-BE49-F238E27FC236}">
                <a16:creationId xmlns:a16="http://schemas.microsoft.com/office/drawing/2014/main" id="{9BC19FEB-A881-F4A7-EF1E-9AC94D4C82E6}"/>
              </a:ext>
            </a:extLst>
          </p:cNvPr>
          <p:cNvPicPr>
            <a:picLocks noChangeAspect="1"/>
          </p:cNvPicPr>
          <p:nvPr/>
        </p:nvPicPr>
        <p:blipFill>
          <a:blip r:embed="rId2"/>
          <a:stretch>
            <a:fillRect/>
          </a:stretch>
        </p:blipFill>
        <p:spPr>
          <a:xfrm>
            <a:off x="5548922" y="999016"/>
            <a:ext cx="4588795" cy="2236554"/>
          </a:xfrm>
          <a:prstGeom prst="rect">
            <a:avLst/>
          </a:prstGeom>
        </p:spPr>
      </p:pic>
      <p:pic>
        <p:nvPicPr>
          <p:cNvPr id="8" name="Picture 7">
            <a:extLst>
              <a:ext uri="{FF2B5EF4-FFF2-40B4-BE49-F238E27FC236}">
                <a16:creationId xmlns:a16="http://schemas.microsoft.com/office/drawing/2014/main" id="{6D954E54-8050-FBE3-8CE0-6E48BDA5D12B}"/>
              </a:ext>
            </a:extLst>
          </p:cNvPr>
          <p:cNvPicPr>
            <a:picLocks noChangeAspect="1"/>
          </p:cNvPicPr>
          <p:nvPr/>
        </p:nvPicPr>
        <p:blipFill>
          <a:blip r:embed="rId3"/>
          <a:stretch>
            <a:fillRect/>
          </a:stretch>
        </p:blipFill>
        <p:spPr>
          <a:xfrm>
            <a:off x="5814646" y="3452447"/>
            <a:ext cx="3856402" cy="2510691"/>
          </a:xfrm>
          <a:prstGeom prst="rect">
            <a:avLst/>
          </a:prstGeom>
        </p:spPr>
      </p:pic>
      <p:sp>
        <p:nvSpPr>
          <p:cNvPr id="10" name="TextBox 9">
            <a:extLst>
              <a:ext uri="{FF2B5EF4-FFF2-40B4-BE49-F238E27FC236}">
                <a16:creationId xmlns:a16="http://schemas.microsoft.com/office/drawing/2014/main" id="{9C5919F5-BFDE-1B0F-F3AD-8C0E9408271A}"/>
              </a:ext>
            </a:extLst>
          </p:cNvPr>
          <p:cNvSpPr txBox="1"/>
          <p:nvPr/>
        </p:nvSpPr>
        <p:spPr>
          <a:xfrm>
            <a:off x="267677" y="2814897"/>
            <a:ext cx="5546969" cy="954107"/>
          </a:xfrm>
          <a:prstGeom prst="rect">
            <a:avLst/>
          </a:prstGeom>
          <a:noFill/>
        </p:spPr>
        <p:txBody>
          <a:bodyPr wrap="square">
            <a:spAutoFit/>
          </a:bodyPr>
          <a:lstStyle/>
          <a:p>
            <a:r>
              <a:rPr lang="en-US" sz="1400" dirty="0">
                <a:solidFill>
                  <a:srgbClr val="00B0F0"/>
                </a:solidFill>
                <a:latin typeface="-apple-system"/>
              </a:rPr>
              <a:t>When a packet arrives at an SDN switch, it is compared with the flow table entries in order of priority. The first matching entry determines the action to be taken on the packet. If no entry matches, the switch can either drop the packet or send it to the controller for further instructions.</a:t>
            </a:r>
          </a:p>
        </p:txBody>
      </p:sp>
      <p:sp>
        <p:nvSpPr>
          <p:cNvPr id="12" name="TextBox 11">
            <a:extLst>
              <a:ext uri="{FF2B5EF4-FFF2-40B4-BE49-F238E27FC236}">
                <a16:creationId xmlns:a16="http://schemas.microsoft.com/office/drawing/2014/main" id="{499E708F-61EB-7824-FD96-FA49915CF6E1}"/>
              </a:ext>
            </a:extLst>
          </p:cNvPr>
          <p:cNvSpPr txBox="1"/>
          <p:nvPr/>
        </p:nvSpPr>
        <p:spPr>
          <a:xfrm>
            <a:off x="267677" y="4050911"/>
            <a:ext cx="5461000" cy="523220"/>
          </a:xfrm>
          <a:prstGeom prst="rect">
            <a:avLst/>
          </a:prstGeom>
          <a:noFill/>
        </p:spPr>
        <p:txBody>
          <a:bodyPr wrap="square">
            <a:spAutoFit/>
          </a:bodyPr>
          <a:lstStyle/>
          <a:p>
            <a:r>
              <a:rPr lang="en-US" sz="1400" dirty="0">
                <a:solidFill>
                  <a:srgbClr val="111111"/>
                </a:solidFill>
                <a:latin typeface="-apple-system"/>
              </a:rPr>
              <a:t>SDN flow tables enable flexible and dynamic control of network devices by allowing the controller to install, modify, or delete rules remotely</a:t>
            </a:r>
          </a:p>
        </p:txBody>
      </p:sp>
    </p:spTree>
    <p:extLst>
      <p:ext uri="{BB962C8B-B14F-4D97-AF65-F5344CB8AC3E}">
        <p14:creationId xmlns:p14="http://schemas.microsoft.com/office/powerpoint/2010/main" val="2714749996"/>
      </p:ext>
    </p:extLst>
  </p:cSld>
  <p:clrMapOvr>
    <a:masterClrMapping/>
  </p:clrMapOvr>
  <mc:AlternateContent xmlns:mc="http://schemas.openxmlformats.org/markup-compatibility/2006">
    <mc:Choice xmlns:p14="http://schemas.microsoft.com/office/powerpoint/2010/main" Requires="p14">
      <p:transition spd="slow" p14:dur="2000" advTm="8327"/>
    </mc:Choice>
    <mc:Fallback>
      <p:transition spd="slow" advTm="83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Design – network Redirection</a:t>
            </a:r>
          </a:p>
        </p:txBody>
      </p:sp>
      <p:pic>
        <p:nvPicPr>
          <p:cNvPr id="6" name="image2.jpeg">
            <a:extLst>
              <a:ext uri="{FF2B5EF4-FFF2-40B4-BE49-F238E27FC236}">
                <a16:creationId xmlns:a16="http://schemas.microsoft.com/office/drawing/2014/main" id="{89445C91-9D24-E275-AB7C-A2691FD5F36D}"/>
              </a:ext>
            </a:extLst>
          </p:cNvPr>
          <p:cNvPicPr>
            <a:picLocks noChangeAspect="1"/>
          </p:cNvPicPr>
          <p:nvPr/>
        </p:nvPicPr>
        <p:blipFill>
          <a:blip r:embed="rId2" cstate="print"/>
          <a:stretch>
            <a:fillRect/>
          </a:stretch>
        </p:blipFill>
        <p:spPr>
          <a:xfrm>
            <a:off x="6580553" y="1229240"/>
            <a:ext cx="3399693" cy="4008750"/>
          </a:xfrm>
          <a:prstGeom prst="rect">
            <a:avLst/>
          </a:prstGeom>
        </p:spPr>
      </p:pic>
      <p:sp>
        <p:nvSpPr>
          <p:cNvPr id="16" name="TextBox 15">
            <a:extLst>
              <a:ext uri="{FF2B5EF4-FFF2-40B4-BE49-F238E27FC236}">
                <a16:creationId xmlns:a16="http://schemas.microsoft.com/office/drawing/2014/main" id="{DEF2CCFF-9679-1126-EC15-9D3DE0FA0519}"/>
              </a:ext>
            </a:extLst>
          </p:cNvPr>
          <p:cNvSpPr txBox="1"/>
          <p:nvPr/>
        </p:nvSpPr>
        <p:spPr>
          <a:xfrm>
            <a:off x="173892" y="1099015"/>
            <a:ext cx="6406661" cy="2462213"/>
          </a:xfrm>
          <a:prstGeom prst="rect">
            <a:avLst/>
          </a:prstGeom>
          <a:noFill/>
        </p:spPr>
        <p:txBody>
          <a:bodyPr wrap="square">
            <a:spAutoFit/>
          </a:bodyPr>
          <a:lstStyle/>
          <a:p>
            <a:pPr marL="285750" indent="-285750">
              <a:buFont typeface="Wingdings" panose="05000000000000000000" pitchFamily="2" charset="2"/>
              <a:buChar char="§"/>
            </a:pPr>
            <a:r>
              <a:rPr lang="en-US" sz="1400" spc="5" dirty="0">
                <a:latin typeface="Times New Roman" panose="02020603050405020304" pitchFamily="18" charset="0"/>
              </a:rPr>
              <a:t>We can abstract the components of the SDN network into four classes: client , server, SDN switch and SDN controller.</a:t>
            </a:r>
          </a:p>
          <a:p>
            <a:pPr marL="285750" indent="-285750">
              <a:buFont typeface="Wingdings" panose="05000000000000000000" pitchFamily="2" charset="2"/>
              <a:buChar char="§"/>
            </a:pPr>
            <a:r>
              <a:rPr lang="en-US" sz="1400" spc="5" dirty="0">
                <a:latin typeface="Times New Roman" panose="02020603050405020304" pitchFamily="18" charset="0"/>
              </a:rPr>
              <a:t>The two servers are connected with client through a single switch and SDN switch can communicate with SDN controller through a specific data path.</a:t>
            </a:r>
          </a:p>
          <a:p>
            <a:pPr marL="285750" indent="-285750">
              <a:buFont typeface="Wingdings" panose="05000000000000000000" pitchFamily="2" charset="2"/>
              <a:buChar char="§"/>
            </a:pPr>
            <a:r>
              <a:rPr lang="en-US" sz="1400" spc="5" dirty="0">
                <a:latin typeface="Times New Roman" panose="02020603050405020304" pitchFamily="18" charset="0"/>
              </a:rPr>
              <a:t>The controller could determine the actions of each packet going through SDN switch by flow entries installed in the switch which will control the whole network traffic.</a:t>
            </a:r>
          </a:p>
          <a:p>
            <a:pPr marL="285750" indent="-285750">
              <a:buFont typeface="Wingdings" panose="05000000000000000000" pitchFamily="2" charset="2"/>
              <a:buChar char="§"/>
            </a:pPr>
            <a:r>
              <a:rPr lang="en-US" sz="1400" spc="5" dirty="0">
                <a:latin typeface="Times New Roman" panose="02020603050405020304" pitchFamily="18" charset="0"/>
              </a:rPr>
              <a:t>In addition, each host connects with switch through a specific interface and a port number is allocated to each interface.</a:t>
            </a:r>
          </a:p>
          <a:p>
            <a:pPr marL="285750" indent="-285750">
              <a:buFont typeface="Wingdings" panose="05000000000000000000" pitchFamily="2" charset="2"/>
              <a:buChar char="§"/>
            </a:pPr>
            <a:r>
              <a:rPr lang="en-US" sz="1400" spc="5" dirty="0">
                <a:latin typeface="Times New Roman" panose="02020603050405020304" pitchFamily="18" charset="0"/>
              </a:rPr>
              <a:t>The actions of SDN controller can be distilled into two functions: adding flow entry and handling packet in packet.</a:t>
            </a:r>
          </a:p>
        </p:txBody>
      </p:sp>
      <p:sp>
        <p:nvSpPr>
          <p:cNvPr id="28" name="TextBox 27">
            <a:extLst>
              <a:ext uri="{FF2B5EF4-FFF2-40B4-BE49-F238E27FC236}">
                <a16:creationId xmlns:a16="http://schemas.microsoft.com/office/drawing/2014/main" id="{9C6C758E-79F3-3172-D7B5-7373AFCBD179}"/>
              </a:ext>
            </a:extLst>
          </p:cNvPr>
          <p:cNvSpPr txBox="1"/>
          <p:nvPr/>
        </p:nvSpPr>
        <p:spPr>
          <a:xfrm>
            <a:off x="296985" y="3787874"/>
            <a:ext cx="5658338" cy="2031325"/>
          </a:xfrm>
          <a:prstGeom prst="rect">
            <a:avLst/>
          </a:prstGeom>
          <a:noFill/>
        </p:spPr>
        <p:txBody>
          <a:bodyPr wrap="square">
            <a:spAutoFit/>
          </a:bodyPr>
          <a:lstStyle/>
          <a:p>
            <a:r>
              <a:rPr lang="en-US" sz="1400" spc="5" dirty="0">
                <a:solidFill>
                  <a:srgbClr val="002060"/>
                </a:solidFill>
                <a:latin typeface="Times New Roman" panose="02020603050405020304" pitchFamily="18" charset="0"/>
              </a:rPr>
              <a:t>Once a packet is sent to a server, the switch will first match the existed flow entries in the flow table. If each field matches the information of the packet, the packet will forward or redirect according to the rules. Otherwise, packet in packet will be sent to the SDN controller. After the SDN controller receives the packet, it will create flow entry. Then, packet out packet will be sent to SDN switch and forwarded to the right output port according to the network rules provided by the network administrator. Finally the flow entry will be installed in switch and actions provided by the controller will be executed (forwarding or redirection).</a:t>
            </a:r>
          </a:p>
        </p:txBody>
      </p:sp>
    </p:spTree>
    <p:extLst>
      <p:ext uri="{BB962C8B-B14F-4D97-AF65-F5344CB8AC3E}">
        <p14:creationId xmlns:p14="http://schemas.microsoft.com/office/powerpoint/2010/main" val="149210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Design – network forwarding</a:t>
            </a:r>
          </a:p>
        </p:txBody>
      </p:sp>
      <p:pic>
        <p:nvPicPr>
          <p:cNvPr id="2" name="image1.jpeg">
            <a:extLst>
              <a:ext uri="{FF2B5EF4-FFF2-40B4-BE49-F238E27FC236}">
                <a16:creationId xmlns:a16="http://schemas.microsoft.com/office/drawing/2014/main" id="{964BA64C-ED11-1BEC-C367-91F778A63E84}"/>
              </a:ext>
            </a:extLst>
          </p:cNvPr>
          <p:cNvPicPr>
            <a:picLocks noChangeAspect="1"/>
          </p:cNvPicPr>
          <p:nvPr/>
        </p:nvPicPr>
        <p:blipFill>
          <a:blip r:embed="rId2" cstate="print"/>
          <a:stretch>
            <a:fillRect/>
          </a:stretch>
        </p:blipFill>
        <p:spPr>
          <a:xfrm>
            <a:off x="773722" y="1279377"/>
            <a:ext cx="4634523" cy="4027734"/>
          </a:xfrm>
          <a:prstGeom prst="rect">
            <a:avLst/>
          </a:prstGeom>
        </p:spPr>
      </p:pic>
    </p:spTree>
    <p:extLst>
      <p:ext uri="{BB962C8B-B14F-4D97-AF65-F5344CB8AC3E}">
        <p14:creationId xmlns:p14="http://schemas.microsoft.com/office/powerpoint/2010/main" val="53020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472529" y="395106"/>
            <a:ext cx="7936825" cy="480218"/>
          </a:xfrm>
        </p:spPr>
        <p:txBody>
          <a:bodyPr/>
          <a:lstStyle/>
          <a:p>
            <a:r>
              <a:rPr lang="en-US" sz="2400" dirty="0"/>
              <a:t>Implementation</a:t>
            </a:r>
          </a:p>
        </p:txBody>
      </p:sp>
      <p:sp>
        <p:nvSpPr>
          <p:cNvPr id="5" name="TextBox 4">
            <a:extLst>
              <a:ext uri="{FF2B5EF4-FFF2-40B4-BE49-F238E27FC236}">
                <a16:creationId xmlns:a16="http://schemas.microsoft.com/office/drawing/2014/main" id="{F59D858A-394D-9A9D-66C5-5D6A046737AD}"/>
              </a:ext>
            </a:extLst>
          </p:cNvPr>
          <p:cNvSpPr txBox="1"/>
          <p:nvPr/>
        </p:nvSpPr>
        <p:spPr>
          <a:xfrm>
            <a:off x="382804" y="2047932"/>
            <a:ext cx="6990860" cy="1015663"/>
          </a:xfrm>
          <a:prstGeom prst="rect">
            <a:avLst/>
          </a:prstGeom>
          <a:noFill/>
        </p:spPr>
        <p:txBody>
          <a:bodyPr wrap="square">
            <a:spAutoFit/>
          </a:bodyPr>
          <a:lstStyle/>
          <a:p>
            <a:pPr marL="285750" indent="-285750">
              <a:buFont typeface="Arial" panose="020B0604020202020204" pitchFamily="34" charset="0"/>
              <a:buChar char="•"/>
            </a:pPr>
            <a:r>
              <a:rPr lang="en-US" sz="2000" spc="5" dirty="0">
                <a:latin typeface="Times New Roman" panose="02020603050405020304" pitchFamily="18" charset="0"/>
              </a:rPr>
              <a:t>Initialization to ensure normal running of SDN network</a:t>
            </a:r>
            <a:r>
              <a:rPr lang="en-US" sz="20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2000" spc="5" dirty="0">
                <a:latin typeface="Times New Roman" panose="02020603050405020304" pitchFamily="18" charset="0"/>
              </a:rPr>
              <a:t>Creating the Flow entry </a:t>
            </a:r>
            <a:r>
              <a:rPr lang="en-US" sz="200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US" sz="2000" spc="5" dirty="0">
                <a:latin typeface="Times New Roman" panose="02020603050405020304" pitchFamily="18" charset="0"/>
              </a:rPr>
              <a:t>Installing the flow entry</a:t>
            </a:r>
          </a:p>
        </p:txBody>
      </p:sp>
    </p:spTree>
    <p:extLst>
      <p:ext uri="{BB962C8B-B14F-4D97-AF65-F5344CB8AC3E}">
        <p14:creationId xmlns:p14="http://schemas.microsoft.com/office/powerpoint/2010/main" val="163284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472529" y="395106"/>
            <a:ext cx="7936825" cy="480218"/>
          </a:xfrm>
        </p:spPr>
        <p:txBody>
          <a:bodyPr/>
          <a:lstStyle/>
          <a:p>
            <a:r>
              <a:rPr lang="en-US" sz="2400" dirty="0"/>
              <a:t>Initialization</a:t>
            </a:r>
          </a:p>
        </p:txBody>
      </p:sp>
      <p:sp>
        <p:nvSpPr>
          <p:cNvPr id="5" name="TextBox 4">
            <a:extLst>
              <a:ext uri="{FF2B5EF4-FFF2-40B4-BE49-F238E27FC236}">
                <a16:creationId xmlns:a16="http://schemas.microsoft.com/office/drawing/2014/main" id="{F59D858A-394D-9A9D-66C5-5D6A046737AD}"/>
              </a:ext>
            </a:extLst>
          </p:cNvPr>
          <p:cNvSpPr txBox="1"/>
          <p:nvPr/>
        </p:nvSpPr>
        <p:spPr>
          <a:xfrm>
            <a:off x="546927" y="1167510"/>
            <a:ext cx="6990860" cy="1785104"/>
          </a:xfrm>
          <a:prstGeom prst="rect">
            <a:avLst/>
          </a:prstGeom>
          <a:noFill/>
        </p:spPr>
        <p:txBody>
          <a:bodyPr wrap="square">
            <a:spAutoFit/>
          </a:bodyPr>
          <a:lstStyle/>
          <a:p>
            <a:r>
              <a:rPr lang="en-US" b="1" dirty="0">
                <a:solidFill>
                  <a:srgbClr val="111111"/>
                </a:solidFill>
                <a:latin typeface="-apple-system"/>
              </a:rPr>
              <a:t>Initialization</a:t>
            </a:r>
            <a:r>
              <a:rPr lang="en-US" sz="1400" spc="5" dirty="0">
                <a:latin typeface="Times New Roman" panose="02020603050405020304" pitchFamily="18" charset="0"/>
              </a:rPr>
              <a:t>:</a:t>
            </a:r>
          </a:p>
          <a:p>
            <a:pPr marL="285750" indent="-285750">
              <a:buFont typeface="Arial" panose="020B0604020202020204" pitchFamily="34" charset="0"/>
              <a:buChar char="•"/>
            </a:pPr>
            <a:r>
              <a:rPr lang="en-US" sz="1400" spc="5" dirty="0">
                <a:latin typeface="Times New Roman" panose="02020603050405020304" pitchFamily="18" charset="0"/>
              </a:rPr>
              <a:t>The SDN controller is allocated with a data path id through which controller can send message to switch</a:t>
            </a:r>
            <a:r>
              <a:rPr lang="en-US" sz="18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US" sz="1400" spc="5" dirty="0">
                <a:latin typeface="Times New Roman" panose="02020603050405020304" pitchFamily="18" charset="0"/>
              </a:rPr>
              <a:t>A  </a:t>
            </a:r>
            <a:r>
              <a:rPr lang="en-US" sz="1400" b="1" spc="5" dirty="0">
                <a:latin typeface="Times New Roman" panose="02020603050405020304" pitchFamily="18" charset="0"/>
              </a:rPr>
              <a:t>table-miss flow </a:t>
            </a:r>
            <a:r>
              <a:rPr lang="en-US" sz="1400" spc="5" dirty="0">
                <a:latin typeface="Times New Roman" panose="02020603050405020304" pitchFamily="18" charset="0"/>
              </a:rPr>
              <a:t>entry should be installed to the switch in order to match packets that should be sent to the controller</a:t>
            </a:r>
            <a:r>
              <a:rPr lang="en-US" sz="180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US" sz="1400" spc="5" dirty="0">
                <a:latin typeface="Times New Roman" panose="02020603050405020304" pitchFamily="18" charset="0"/>
              </a:rPr>
              <a:t>An empty </a:t>
            </a:r>
            <a:r>
              <a:rPr lang="en-US" sz="1400" b="1" spc="5" dirty="0">
                <a:latin typeface="Times New Roman" panose="02020603050405020304" pitchFamily="18" charset="0"/>
              </a:rPr>
              <a:t>mac to port table </a:t>
            </a:r>
            <a:r>
              <a:rPr lang="en-US" sz="1400" spc="5" dirty="0">
                <a:latin typeface="Times New Roman" panose="02020603050405020304" pitchFamily="18" charset="0"/>
              </a:rPr>
              <a:t>should be defined to record the mapping relationship between the port number of SDN switch and MAC address of each host.</a:t>
            </a:r>
          </a:p>
        </p:txBody>
      </p:sp>
      <p:sp>
        <p:nvSpPr>
          <p:cNvPr id="7" name="TextBox 6">
            <a:extLst>
              <a:ext uri="{FF2B5EF4-FFF2-40B4-BE49-F238E27FC236}">
                <a16:creationId xmlns:a16="http://schemas.microsoft.com/office/drawing/2014/main" id="{4FC9FA4A-9CA5-3B6F-8A7B-2748B801289B}"/>
              </a:ext>
            </a:extLst>
          </p:cNvPr>
          <p:cNvSpPr txBox="1"/>
          <p:nvPr/>
        </p:nvSpPr>
        <p:spPr>
          <a:xfrm>
            <a:off x="546927" y="3119420"/>
            <a:ext cx="6990860" cy="1231106"/>
          </a:xfrm>
          <a:prstGeom prst="rect">
            <a:avLst/>
          </a:prstGeom>
          <a:noFill/>
        </p:spPr>
        <p:txBody>
          <a:bodyPr wrap="square">
            <a:spAutoFit/>
          </a:bodyPr>
          <a:lstStyle/>
          <a:p>
            <a:r>
              <a:rPr lang="en-US" b="1" i="0" dirty="0">
                <a:solidFill>
                  <a:srgbClr val="111111"/>
                </a:solidFill>
                <a:effectLst/>
                <a:latin typeface="-apple-system"/>
              </a:rPr>
              <a:t>What is table-miss flow entry?</a:t>
            </a:r>
          </a:p>
          <a:p>
            <a:r>
              <a:rPr lang="en-US" sz="1400" spc="5" dirty="0">
                <a:latin typeface="Times New Roman" panose="02020603050405020304" pitchFamily="18" charset="0"/>
              </a:rPr>
              <a:t>A table-miss flow entry is a special entry in the flow table of an SDN switch that specifies what to do when no other entry matches an incoming packet. It is required by the OpenFlow protocol and can have different actions , such as dropping the packet, forwarding it to another table or sending it to controller for further processing.</a:t>
            </a:r>
          </a:p>
        </p:txBody>
      </p:sp>
      <p:sp>
        <p:nvSpPr>
          <p:cNvPr id="12" name="TextBox 11">
            <a:extLst>
              <a:ext uri="{FF2B5EF4-FFF2-40B4-BE49-F238E27FC236}">
                <a16:creationId xmlns:a16="http://schemas.microsoft.com/office/drawing/2014/main" id="{EEF46CC2-29A4-48A1-21ED-F954422F67C7}"/>
              </a:ext>
            </a:extLst>
          </p:cNvPr>
          <p:cNvSpPr txBox="1"/>
          <p:nvPr/>
        </p:nvSpPr>
        <p:spPr>
          <a:xfrm>
            <a:off x="546927" y="4456558"/>
            <a:ext cx="6990860" cy="1446550"/>
          </a:xfrm>
          <a:prstGeom prst="rect">
            <a:avLst/>
          </a:prstGeom>
          <a:noFill/>
        </p:spPr>
        <p:txBody>
          <a:bodyPr wrap="square">
            <a:spAutoFit/>
          </a:bodyPr>
          <a:lstStyle/>
          <a:p>
            <a:r>
              <a:rPr lang="en-US" b="1" i="0" dirty="0">
                <a:solidFill>
                  <a:srgbClr val="111111"/>
                </a:solidFill>
                <a:effectLst/>
                <a:latin typeface="-apple-system"/>
              </a:rPr>
              <a:t>What is mac to port table?</a:t>
            </a:r>
          </a:p>
          <a:p>
            <a:r>
              <a:rPr lang="en-US" sz="1400" b="0" i="0" dirty="0">
                <a:solidFill>
                  <a:srgbClr val="111111"/>
                </a:solidFill>
                <a:effectLst/>
                <a:latin typeface="-apple-system"/>
              </a:rPr>
              <a:t>A MAC to port table in SDN is a data structure that maps the MAC addresses of devices on the network to the ports of the SDN switch that they are connected to. It is similar to the MAC address table of a traditional switch, but it is managed by the SDN controller instead of the switch itself. </a:t>
            </a:r>
            <a:r>
              <a:rPr lang="en-US" sz="1400" b="0" i="0" dirty="0">
                <a:effectLst/>
                <a:latin typeface="-apple-system"/>
                <a:hlinkClick r:id="rId2"/>
              </a:rPr>
              <a:t>The SDN controller can use the MAC to port table to install flow entries on the switch that specify how to forward packets based on their MAC addresses</a:t>
            </a:r>
            <a:r>
              <a:rPr lang="en-US" sz="1400" spc="5" dirty="0">
                <a:latin typeface="Times New Roman" panose="02020603050405020304" pitchFamily="18" charset="0"/>
              </a:rPr>
              <a:t>.</a:t>
            </a:r>
          </a:p>
        </p:txBody>
      </p:sp>
    </p:spTree>
    <p:extLst>
      <p:ext uri="{BB962C8B-B14F-4D97-AF65-F5344CB8AC3E}">
        <p14:creationId xmlns:p14="http://schemas.microsoft.com/office/powerpoint/2010/main" val="312186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214621" y="154997"/>
            <a:ext cx="7936825" cy="480218"/>
          </a:xfrm>
        </p:spPr>
        <p:txBody>
          <a:bodyPr/>
          <a:lstStyle/>
          <a:p>
            <a:r>
              <a:rPr lang="en-US" sz="2400" dirty="0"/>
              <a:t>Creating the flow entry</a:t>
            </a:r>
          </a:p>
        </p:txBody>
      </p:sp>
      <p:sp>
        <p:nvSpPr>
          <p:cNvPr id="30" name="TextBox 29">
            <a:extLst>
              <a:ext uri="{FF2B5EF4-FFF2-40B4-BE49-F238E27FC236}">
                <a16:creationId xmlns:a16="http://schemas.microsoft.com/office/drawing/2014/main" id="{FFE2C5B4-8B7A-F953-D05D-5CE70F6C485D}"/>
              </a:ext>
            </a:extLst>
          </p:cNvPr>
          <p:cNvSpPr txBox="1"/>
          <p:nvPr/>
        </p:nvSpPr>
        <p:spPr>
          <a:xfrm>
            <a:off x="283308" y="1156120"/>
            <a:ext cx="5593861" cy="4585871"/>
          </a:xfrm>
          <a:prstGeom prst="rect">
            <a:avLst/>
          </a:prstGeom>
          <a:noFill/>
        </p:spPr>
        <p:txBody>
          <a:bodyPr wrap="square">
            <a:spAutoFit/>
          </a:bodyPr>
          <a:lstStyle/>
          <a:p>
            <a:r>
              <a:rPr lang="en-US" sz="1400" b="1" dirty="0">
                <a:solidFill>
                  <a:srgbClr val="00B0F0"/>
                </a:solidFill>
                <a:latin typeface="Times New Roman" panose="02020603050405020304" pitchFamily="18" charset="0"/>
                <a:ea typeface="Times New Roman" panose="02020603050405020304" pitchFamily="18" charset="0"/>
              </a:rPr>
              <a:t>Redirection from Client to Server2</a:t>
            </a:r>
          </a:p>
          <a:p>
            <a:endParaRPr lang="en-US" sz="14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1400" dirty="0">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he first TCP packet sent from client to the switch, its</a:t>
            </a:r>
            <a:r>
              <a:rPr lang="en-US" sz="1400" spc="-2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original destination is server1. Since there are no flow entries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matching the packet, it will be sent to the controller according</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 the table-miss flow entry.</a:t>
            </a:r>
          </a:p>
          <a:p>
            <a:pPr marL="285750" indent="-285750">
              <a:buFont typeface="Wingdings" panose="05000000000000000000" pitchFamily="2" charset="2"/>
              <a:buChar char="v"/>
            </a:pPr>
            <a:r>
              <a:rPr lang="en-US" sz="1400" dirty="0">
                <a:effectLst/>
                <a:latin typeface="Times New Roman" panose="02020603050405020304" pitchFamily="18" charset="0"/>
                <a:ea typeface="Times New Roman" panose="02020603050405020304" pitchFamily="18" charset="0"/>
              </a:rPr>
              <a:t>Once the packet enters into the SDN controller the information in network protocol of this packet will be extracted including source ip, destination ip and protocols above the network layer.</a:t>
            </a:r>
          </a:p>
          <a:p>
            <a:pPr marL="285750" indent="-285750">
              <a:buFont typeface="Wingdings" panose="05000000000000000000" pitchFamily="2" charset="2"/>
              <a:buChar char="v"/>
            </a:pPr>
            <a:r>
              <a:rPr lang="en-US" sz="1400" dirty="0">
                <a:latin typeface="Times New Roman" panose="02020603050405020304" pitchFamily="18" charset="0"/>
              </a:rPr>
              <a:t>After the controller determines the packet as a TCP packet and the in port is the port connecting to client, it will define the port connecting to server2 as out port and set an action including changing packet fields of out port, source ip and source mac which helps instruct such kind of packet to redirect to the correct direction.</a:t>
            </a:r>
          </a:p>
          <a:p>
            <a:pPr marL="285750" indent="-285750">
              <a:buFont typeface="Wingdings" panose="05000000000000000000" pitchFamily="2" charset="2"/>
              <a:buChar char="v"/>
            </a:pPr>
            <a:r>
              <a:rPr lang="en-US" sz="1400" dirty="0">
                <a:latin typeface="Times New Roman" panose="02020603050405020304" pitchFamily="18" charset="0"/>
              </a:rPr>
              <a:t>The match field will also be set to help switch recognize such kind of packets. In addition, the priority should also be set since all the flow entry should have higher priority than table-miss flow entry.</a:t>
            </a:r>
          </a:p>
          <a:p>
            <a:pPr marL="285750" indent="-285750">
              <a:buFont typeface="Wingdings" panose="05000000000000000000" pitchFamily="2" charset="2"/>
              <a:buChar char="v"/>
            </a:pPr>
            <a:r>
              <a:rPr lang="en-US" sz="1400" dirty="0">
                <a:latin typeface="Times New Roman" panose="02020603050405020304" pitchFamily="18" charset="0"/>
              </a:rPr>
              <a:t>Finally, the controller will create a flow entry which includes match, action, priority and data path.</a:t>
            </a:r>
          </a:p>
          <a:p>
            <a:pPr marL="285750" indent="-285750">
              <a:buFont typeface="Wingdings" panose="05000000000000000000" pitchFamily="2" charset="2"/>
              <a:buChar char="v"/>
            </a:pPr>
            <a:endParaRPr lang="en-US" sz="1400" dirty="0">
              <a:latin typeface="Times New Roman" panose="02020603050405020304" pitchFamily="18" charset="0"/>
            </a:endParaRPr>
          </a:p>
          <a:p>
            <a:endParaRPr lang="en-US" sz="1200" dirty="0"/>
          </a:p>
        </p:txBody>
      </p:sp>
      <p:pic>
        <p:nvPicPr>
          <p:cNvPr id="39" name="image2.jpeg">
            <a:extLst>
              <a:ext uri="{FF2B5EF4-FFF2-40B4-BE49-F238E27FC236}">
                <a16:creationId xmlns:a16="http://schemas.microsoft.com/office/drawing/2014/main" id="{E1F35637-DC40-090E-5559-E34BCB46CB05}"/>
              </a:ext>
            </a:extLst>
          </p:cNvPr>
          <p:cNvPicPr>
            <a:picLocks noChangeAspect="1"/>
          </p:cNvPicPr>
          <p:nvPr/>
        </p:nvPicPr>
        <p:blipFill>
          <a:blip r:embed="rId2" cstate="print"/>
          <a:stretch>
            <a:fillRect/>
          </a:stretch>
        </p:blipFill>
        <p:spPr>
          <a:xfrm>
            <a:off x="6095999" y="3767015"/>
            <a:ext cx="3399693" cy="2719753"/>
          </a:xfrm>
          <a:prstGeom prst="rect">
            <a:avLst/>
          </a:prstGeom>
        </p:spPr>
      </p:pic>
      <p:pic>
        <p:nvPicPr>
          <p:cNvPr id="41" name="Picture 40">
            <a:extLst>
              <a:ext uri="{FF2B5EF4-FFF2-40B4-BE49-F238E27FC236}">
                <a16:creationId xmlns:a16="http://schemas.microsoft.com/office/drawing/2014/main" id="{BD737853-34B5-1087-062E-720866E94591}"/>
              </a:ext>
            </a:extLst>
          </p:cNvPr>
          <p:cNvPicPr>
            <a:picLocks noChangeAspect="1"/>
          </p:cNvPicPr>
          <p:nvPr/>
        </p:nvPicPr>
        <p:blipFill>
          <a:blip r:embed="rId3"/>
          <a:stretch>
            <a:fillRect/>
          </a:stretch>
        </p:blipFill>
        <p:spPr>
          <a:xfrm>
            <a:off x="6486768" y="735617"/>
            <a:ext cx="3212123" cy="2937242"/>
          </a:xfrm>
          <a:prstGeom prst="rect">
            <a:avLst/>
          </a:prstGeom>
        </p:spPr>
      </p:pic>
    </p:spTree>
    <p:extLst>
      <p:ext uri="{BB962C8B-B14F-4D97-AF65-F5344CB8AC3E}">
        <p14:creationId xmlns:p14="http://schemas.microsoft.com/office/powerpoint/2010/main" val="1829653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214621" y="154997"/>
            <a:ext cx="7936825" cy="480218"/>
          </a:xfrm>
        </p:spPr>
        <p:txBody>
          <a:bodyPr/>
          <a:lstStyle/>
          <a:p>
            <a:r>
              <a:rPr lang="en-US" sz="2400" dirty="0"/>
              <a:t>Creating the flow entry</a:t>
            </a:r>
          </a:p>
        </p:txBody>
      </p:sp>
      <p:pic>
        <p:nvPicPr>
          <p:cNvPr id="39" name="image2.jpeg">
            <a:extLst>
              <a:ext uri="{FF2B5EF4-FFF2-40B4-BE49-F238E27FC236}">
                <a16:creationId xmlns:a16="http://schemas.microsoft.com/office/drawing/2014/main" id="{E1F35637-DC40-090E-5559-E34BCB46CB05}"/>
              </a:ext>
            </a:extLst>
          </p:cNvPr>
          <p:cNvPicPr>
            <a:picLocks noChangeAspect="1"/>
          </p:cNvPicPr>
          <p:nvPr/>
        </p:nvPicPr>
        <p:blipFill>
          <a:blip r:embed="rId2" cstate="print"/>
          <a:stretch>
            <a:fillRect/>
          </a:stretch>
        </p:blipFill>
        <p:spPr>
          <a:xfrm>
            <a:off x="6095999" y="3767015"/>
            <a:ext cx="3399693" cy="2719753"/>
          </a:xfrm>
          <a:prstGeom prst="rect">
            <a:avLst/>
          </a:prstGeom>
        </p:spPr>
      </p:pic>
      <p:pic>
        <p:nvPicPr>
          <p:cNvPr id="4" name="Picture 3">
            <a:extLst>
              <a:ext uri="{FF2B5EF4-FFF2-40B4-BE49-F238E27FC236}">
                <a16:creationId xmlns:a16="http://schemas.microsoft.com/office/drawing/2014/main" id="{25719597-4882-66AC-7573-F6D522AD416F}"/>
              </a:ext>
            </a:extLst>
          </p:cNvPr>
          <p:cNvPicPr>
            <a:picLocks noChangeAspect="1"/>
          </p:cNvPicPr>
          <p:nvPr/>
        </p:nvPicPr>
        <p:blipFill>
          <a:blip r:embed="rId3"/>
          <a:stretch>
            <a:fillRect/>
          </a:stretch>
        </p:blipFill>
        <p:spPr>
          <a:xfrm>
            <a:off x="6314833" y="844062"/>
            <a:ext cx="3496163" cy="2864446"/>
          </a:xfrm>
          <a:prstGeom prst="rect">
            <a:avLst/>
          </a:prstGeom>
        </p:spPr>
      </p:pic>
      <p:sp>
        <p:nvSpPr>
          <p:cNvPr id="5" name="TextBox 4">
            <a:extLst>
              <a:ext uri="{FF2B5EF4-FFF2-40B4-BE49-F238E27FC236}">
                <a16:creationId xmlns:a16="http://schemas.microsoft.com/office/drawing/2014/main" id="{8B372675-D281-2E8E-9940-67948161528F}"/>
              </a:ext>
            </a:extLst>
          </p:cNvPr>
          <p:cNvSpPr txBox="1"/>
          <p:nvPr/>
        </p:nvSpPr>
        <p:spPr>
          <a:xfrm>
            <a:off x="283308" y="1156120"/>
            <a:ext cx="5593861" cy="2369880"/>
          </a:xfrm>
          <a:prstGeom prst="rect">
            <a:avLst/>
          </a:prstGeom>
          <a:noFill/>
        </p:spPr>
        <p:txBody>
          <a:bodyPr wrap="square">
            <a:spAutoFit/>
          </a:bodyPr>
          <a:lstStyle/>
          <a:p>
            <a:r>
              <a:rPr lang="en-US" sz="1400" b="1" dirty="0">
                <a:solidFill>
                  <a:srgbClr val="00B0F0"/>
                </a:solidFill>
                <a:latin typeface="Times New Roman" panose="02020603050405020304" pitchFamily="18" charset="0"/>
                <a:ea typeface="Times New Roman" panose="02020603050405020304" pitchFamily="18" charset="0"/>
              </a:rPr>
              <a:t>Redirection from Server2 to Client</a:t>
            </a:r>
          </a:p>
          <a:p>
            <a:endParaRPr lang="en-US" sz="14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process of creating flow entry of TCP packet 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server2 to client is quite similar to the previous one. However,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source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source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server1</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since</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TCP</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connection-oriented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Actually,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SDN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switch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deceives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client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connected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server1</a:t>
            </a:r>
            <a:endParaRPr lang="en-US" sz="1400" dirty="0">
              <a:latin typeface="Times New Roman" panose="02020603050405020304" pitchFamily="18" charset="0"/>
            </a:endParaRPr>
          </a:p>
          <a:p>
            <a:endParaRPr lang="en-US" sz="1200" dirty="0"/>
          </a:p>
        </p:txBody>
      </p:sp>
    </p:spTree>
    <p:extLst>
      <p:ext uri="{BB962C8B-B14F-4D97-AF65-F5344CB8AC3E}">
        <p14:creationId xmlns:p14="http://schemas.microsoft.com/office/powerpoint/2010/main" val="19518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214621" y="154997"/>
            <a:ext cx="7936825" cy="480218"/>
          </a:xfrm>
        </p:spPr>
        <p:txBody>
          <a:bodyPr/>
          <a:lstStyle/>
          <a:p>
            <a:r>
              <a:rPr lang="en-US" sz="2400" dirty="0"/>
              <a:t>installing the flow entry</a:t>
            </a:r>
          </a:p>
        </p:txBody>
      </p:sp>
      <p:pic>
        <p:nvPicPr>
          <p:cNvPr id="39" name="image2.jpeg">
            <a:extLst>
              <a:ext uri="{FF2B5EF4-FFF2-40B4-BE49-F238E27FC236}">
                <a16:creationId xmlns:a16="http://schemas.microsoft.com/office/drawing/2014/main" id="{E1F35637-DC40-090E-5559-E34BCB46CB05}"/>
              </a:ext>
            </a:extLst>
          </p:cNvPr>
          <p:cNvPicPr>
            <a:picLocks noChangeAspect="1"/>
          </p:cNvPicPr>
          <p:nvPr/>
        </p:nvPicPr>
        <p:blipFill>
          <a:blip r:embed="rId2" cstate="print"/>
          <a:stretch>
            <a:fillRect/>
          </a:stretch>
        </p:blipFill>
        <p:spPr>
          <a:xfrm>
            <a:off x="6095999" y="3767015"/>
            <a:ext cx="3399693" cy="2719753"/>
          </a:xfrm>
          <a:prstGeom prst="rect">
            <a:avLst/>
          </a:prstGeom>
        </p:spPr>
      </p:pic>
      <p:pic>
        <p:nvPicPr>
          <p:cNvPr id="4" name="Picture 3">
            <a:extLst>
              <a:ext uri="{FF2B5EF4-FFF2-40B4-BE49-F238E27FC236}">
                <a16:creationId xmlns:a16="http://schemas.microsoft.com/office/drawing/2014/main" id="{25719597-4882-66AC-7573-F6D522AD416F}"/>
              </a:ext>
            </a:extLst>
          </p:cNvPr>
          <p:cNvPicPr>
            <a:picLocks noChangeAspect="1"/>
          </p:cNvPicPr>
          <p:nvPr/>
        </p:nvPicPr>
        <p:blipFill>
          <a:blip r:embed="rId3"/>
          <a:stretch>
            <a:fillRect/>
          </a:stretch>
        </p:blipFill>
        <p:spPr>
          <a:xfrm>
            <a:off x="6314833" y="844062"/>
            <a:ext cx="3496163" cy="2864446"/>
          </a:xfrm>
          <a:prstGeom prst="rect">
            <a:avLst/>
          </a:prstGeom>
        </p:spPr>
      </p:pic>
      <p:sp>
        <p:nvSpPr>
          <p:cNvPr id="5" name="TextBox 4">
            <a:extLst>
              <a:ext uri="{FF2B5EF4-FFF2-40B4-BE49-F238E27FC236}">
                <a16:creationId xmlns:a16="http://schemas.microsoft.com/office/drawing/2014/main" id="{8B372675-D281-2E8E-9940-67948161528F}"/>
              </a:ext>
            </a:extLst>
          </p:cNvPr>
          <p:cNvSpPr txBox="1"/>
          <p:nvPr/>
        </p:nvSpPr>
        <p:spPr>
          <a:xfrm>
            <a:off x="283308" y="1156120"/>
            <a:ext cx="5593861" cy="2462213"/>
          </a:xfrm>
          <a:prstGeom prst="rect">
            <a:avLst/>
          </a:prstGeom>
          <a:noFill/>
        </p:spPr>
        <p:txBody>
          <a:bodyPr wrap="square">
            <a:spAutoFit/>
          </a:bodyPr>
          <a:lstStyle/>
          <a:p>
            <a:r>
              <a:rPr lang="en-US" sz="1400" b="1" dirty="0">
                <a:solidFill>
                  <a:srgbClr val="00B0F0"/>
                </a:solidFill>
                <a:latin typeface="Times New Roman" panose="02020603050405020304" pitchFamily="18" charset="0"/>
                <a:ea typeface="Times New Roman" panose="02020603050405020304" pitchFamily="18" charset="0"/>
              </a:rPr>
              <a:t>Redirection from Server2 to Client</a:t>
            </a:r>
          </a:p>
          <a:p>
            <a:endParaRPr lang="en-US" sz="14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After the creation of flow entry,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install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switch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bridge between switch and controller. However, an idle time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 be added as a field of flow entry which helps remove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useless flow entry. Once the flow entry has been installed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switch, packets with the same properties will be redirected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directly</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without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triggering</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endParaRPr lang="en-US" sz="1200" dirty="0"/>
          </a:p>
        </p:txBody>
      </p:sp>
    </p:spTree>
    <p:extLst>
      <p:ext uri="{BB962C8B-B14F-4D97-AF65-F5344CB8AC3E}">
        <p14:creationId xmlns:p14="http://schemas.microsoft.com/office/powerpoint/2010/main" val="2805158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Steps of implementation </a:t>
            </a:r>
          </a:p>
        </p:txBody>
      </p:sp>
      <p:pic>
        <p:nvPicPr>
          <p:cNvPr id="3" name="image3.jpeg">
            <a:extLst>
              <a:ext uri="{FF2B5EF4-FFF2-40B4-BE49-F238E27FC236}">
                <a16:creationId xmlns:a16="http://schemas.microsoft.com/office/drawing/2014/main" id="{014DC447-CE69-8C90-D758-272748E11D18}"/>
              </a:ext>
            </a:extLst>
          </p:cNvPr>
          <p:cNvPicPr>
            <a:picLocks noChangeAspect="1"/>
          </p:cNvPicPr>
          <p:nvPr/>
        </p:nvPicPr>
        <p:blipFill>
          <a:blip r:embed="rId2" cstate="print"/>
          <a:stretch>
            <a:fillRect/>
          </a:stretch>
        </p:blipFill>
        <p:spPr>
          <a:xfrm>
            <a:off x="1914771" y="1116660"/>
            <a:ext cx="6205414" cy="5119476"/>
          </a:xfrm>
          <a:prstGeom prst="rect">
            <a:avLst/>
          </a:prstGeom>
        </p:spPr>
      </p:pic>
    </p:spTree>
    <p:extLst>
      <p:ext uri="{BB962C8B-B14F-4D97-AF65-F5344CB8AC3E}">
        <p14:creationId xmlns:p14="http://schemas.microsoft.com/office/powerpoint/2010/main" val="302136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6DFA-A39F-EA44-9A2A-DEDB8FDAE5B6}"/>
              </a:ext>
            </a:extLst>
          </p:cNvPr>
          <p:cNvSpPr>
            <a:spLocks noGrp="1"/>
          </p:cNvSpPr>
          <p:nvPr>
            <p:ph type="ctrTitle"/>
          </p:nvPr>
        </p:nvSpPr>
        <p:spPr>
          <a:xfrm>
            <a:off x="4681485" y="109003"/>
            <a:ext cx="7178040" cy="477151"/>
          </a:xfrm>
        </p:spPr>
        <p:txBody>
          <a:bodyPr/>
          <a:lstStyle/>
          <a:p>
            <a:r>
              <a:rPr lang="en-US" sz="2400" dirty="0"/>
              <a:t>Contents</a:t>
            </a:r>
          </a:p>
        </p:txBody>
      </p:sp>
      <p:sp>
        <p:nvSpPr>
          <p:cNvPr id="3" name="Subtitle 2">
            <a:extLst>
              <a:ext uri="{FF2B5EF4-FFF2-40B4-BE49-F238E27FC236}">
                <a16:creationId xmlns:a16="http://schemas.microsoft.com/office/drawing/2014/main" id="{075DDAA1-67F0-4645-A8F0-F15FA3BCDE72}"/>
              </a:ext>
            </a:extLst>
          </p:cNvPr>
          <p:cNvSpPr>
            <a:spLocks noGrp="1"/>
          </p:cNvSpPr>
          <p:nvPr>
            <p:ph type="subTitle" idx="1"/>
          </p:nvPr>
        </p:nvSpPr>
        <p:spPr>
          <a:xfrm>
            <a:off x="4572000" y="914401"/>
            <a:ext cx="7287525" cy="5274526"/>
          </a:xfrm>
        </p:spPr>
        <p:txBody>
          <a:bodyPr/>
          <a:lstStyle/>
          <a:p>
            <a:pPr marL="342900" indent="-342900">
              <a:buClr>
                <a:srgbClr val="FFC000"/>
              </a:buClr>
              <a:buFont typeface="Wingdings" pitchFamily="2" charset="2"/>
              <a:buChar char="q"/>
            </a:pPr>
            <a:r>
              <a:rPr lang="en-US" altLang="en-US" sz="2400" dirty="0"/>
              <a:t>Scope</a:t>
            </a:r>
          </a:p>
          <a:p>
            <a:pPr marL="342900" indent="-342900">
              <a:buClr>
                <a:srgbClr val="FFC000"/>
              </a:buClr>
              <a:buFont typeface="Wingdings" pitchFamily="2" charset="2"/>
              <a:buChar char="q"/>
            </a:pPr>
            <a:r>
              <a:rPr lang="en-US" altLang="en-US" sz="2400" dirty="0"/>
              <a:t>Tech Stack</a:t>
            </a:r>
          </a:p>
          <a:p>
            <a:pPr marL="342900" indent="-342900">
              <a:buClr>
                <a:srgbClr val="FFC000"/>
              </a:buClr>
              <a:buFont typeface="Wingdings" pitchFamily="2" charset="2"/>
              <a:buChar char="q"/>
            </a:pPr>
            <a:r>
              <a:rPr lang="en-US" altLang="en-US" sz="2400" dirty="0"/>
              <a:t>SDN</a:t>
            </a:r>
          </a:p>
          <a:p>
            <a:pPr marL="342900" indent="-342900">
              <a:buClr>
                <a:srgbClr val="FFC000"/>
              </a:buClr>
              <a:buFont typeface="Wingdings" pitchFamily="2" charset="2"/>
              <a:buChar char="q"/>
            </a:pPr>
            <a:r>
              <a:rPr lang="en-US" altLang="en-US" sz="2400" dirty="0"/>
              <a:t>Traditional vs SDN Network</a:t>
            </a:r>
          </a:p>
          <a:p>
            <a:pPr marL="342900" indent="-342900">
              <a:buClr>
                <a:srgbClr val="FFC000"/>
              </a:buClr>
              <a:buFont typeface="Wingdings" pitchFamily="2" charset="2"/>
              <a:buChar char="q"/>
            </a:pPr>
            <a:r>
              <a:rPr lang="en-US" altLang="en-US" sz="2400" dirty="0"/>
              <a:t>RYU</a:t>
            </a:r>
          </a:p>
          <a:p>
            <a:pPr marL="342900" indent="-342900">
              <a:buClr>
                <a:srgbClr val="FFC000"/>
              </a:buClr>
              <a:buFont typeface="Wingdings" pitchFamily="2" charset="2"/>
              <a:buChar char="q"/>
            </a:pPr>
            <a:r>
              <a:rPr lang="en-US" altLang="en-US" sz="2400" dirty="0"/>
              <a:t>Design &amp; Architecture</a:t>
            </a:r>
          </a:p>
          <a:p>
            <a:pPr marL="342900" indent="-342900">
              <a:buClr>
                <a:srgbClr val="FFC000"/>
              </a:buClr>
              <a:buFont typeface="Wingdings" pitchFamily="2" charset="2"/>
              <a:buChar char="q"/>
            </a:pPr>
            <a:r>
              <a:rPr lang="en-US" altLang="en-US" sz="2400" dirty="0"/>
              <a:t>Testbed</a:t>
            </a:r>
          </a:p>
          <a:p>
            <a:pPr marL="342900" indent="-342900">
              <a:buClr>
                <a:srgbClr val="FFC000"/>
              </a:buClr>
              <a:buFont typeface="Wingdings" pitchFamily="2" charset="2"/>
              <a:buChar char="q"/>
            </a:pPr>
            <a:r>
              <a:rPr lang="en-US" altLang="en-US" sz="2400" dirty="0"/>
              <a:t>Result </a:t>
            </a:r>
            <a:r>
              <a:rPr lang="en-US" altLang="en-US" sz="2400" dirty="0" err="1"/>
              <a:t>Comparision</a:t>
            </a:r>
            <a:endParaRPr lang="en-US" altLang="en-US" sz="2400" dirty="0"/>
          </a:p>
          <a:p>
            <a:pPr marL="342900" indent="-342900">
              <a:buClr>
                <a:srgbClr val="FFC000"/>
              </a:buClr>
              <a:buSzPct val="100000"/>
              <a:buFont typeface="Wingdings" pitchFamily="2" charset="2"/>
              <a:buChar char="q"/>
            </a:pPr>
            <a:r>
              <a:rPr lang="en-US" altLang="en-US" sz="2400" dirty="0"/>
              <a:t>References</a:t>
            </a:r>
          </a:p>
          <a:p>
            <a:pPr marL="342900" indent="-342900">
              <a:buClr>
                <a:srgbClr val="FFC000"/>
              </a:buClr>
              <a:buSzPct val="100000"/>
              <a:buFont typeface="Wingdings" pitchFamily="2" charset="2"/>
              <a:buChar char="q"/>
            </a:pPr>
            <a:r>
              <a:rPr lang="en-US" altLang="en-US" sz="2400" dirty="0"/>
              <a:t>Questionaries</a:t>
            </a:r>
          </a:p>
          <a:p>
            <a:pPr marL="342900" indent="-342900">
              <a:buClr>
                <a:srgbClr val="FFC000"/>
              </a:buClr>
              <a:buSzPct val="100000"/>
              <a:buFont typeface="Courier New" panose="02070309020205020404" pitchFamily="49" charset="0"/>
              <a:buChar char="o"/>
            </a:pPr>
            <a:endParaRPr lang="en-US" altLang="en-US" sz="2400" dirty="0"/>
          </a:p>
          <a:p>
            <a:pPr marL="342900" indent="-342900">
              <a:buClr>
                <a:srgbClr val="FFC000"/>
              </a:buClr>
              <a:buSzPct val="100000"/>
              <a:buFont typeface="Courier New" panose="02070309020205020404" pitchFamily="49" charset="0"/>
              <a:buChar char="o"/>
            </a:pPr>
            <a:endParaRPr lang="en-US" altLang="en-US" sz="2400" dirty="0"/>
          </a:p>
          <a:p>
            <a:endParaRPr lang="en-US" dirty="0"/>
          </a:p>
        </p:txBody>
      </p:sp>
    </p:spTree>
    <p:extLst>
      <p:ext uri="{BB962C8B-B14F-4D97-AF65-F5344CB8AC3E}">
        <p14:creationId xmlns:p14="http://schemas.microsoft.com/office/powerpoint/2010/main" val="502315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Comparison : forward vs redirection</a:t>
            </a:r>
          </a:p>
        </p:txBody>
      </p:sp>
      <p:pic>
        <p:nvPicPr>
          <p:cNvPr id="2" name="image6.png">
            <a:extLst>
              <a:ext uri="{FF2B5EF4-FFF2-40B4-BE49-F238E27FC236}">
                <a16:creationId xmlns:a16="http://schemas.microsoft.com/office/drawing/2014/main" id="{2350254C-0748-06E4-747F-B51E0F754431}"/>
              </a:ext>
            </a:extLst>
          </p:cNvPr>
          <p:cNvPicPr>
            <a:picLocks noChangeAspect="1"/>
          </p:cNvPicPr>
          <p:nvPr/>
        </p:nvPicPr>
        <p:blipFill>
          <a:blip r:embed="rId2" cstate="print"/>
          <a:stretch>
            <a:fillRect/>
          </a:stretch>
        </p:blipFill>
        <p:spPr>
          <a:xfrm>
            <a:off x="5867253" y="1807356"/>
            <a:ext cx="3979680" cy="3006920"/>
          </a:xfrm>
          <a:prstGeom prst="rect">
            <a:avLst/>
          </a:prstGeom>
        </p:spPr>
      </p:pic>
      <p:sp>
        <p:nvSpPr>
          <p:cNvPr id="5" name="TextBox 4">
            <a:extLst>
              <a:ext uri="{FF2B5EF4-FFF2-40B4-BE49-F238E27FC236}">
                <a16:creationId xmlns:a16="http://schemas.microsoft.com/office/drawing/2014/main" id="{E6CB7575-2187-F4A1-BA8C-DA6AF1E718AD}"/>
              </a:ext>
            </a:extLst>
          </p:cNvPr>
          <p:cNvSpPr txBox="1"/>
          <p:nvPr/>
        </p:nvSpPr>
        <p:spPr>
          <a:xfrm>
            <a:off x="351691" y="1944003"/>
            <a:ext cx="4360985" cy="2870273"/>
          </a:xfrm>
          <a:prstGeom prst="rect">
            <a:avLst/>
          </a:prstGeom>
          <a:noFill/>
        </p:spPr>
        <p:txBody>
          <a:bodyPr wrap="square">
            <a:spAutoFit/>
          </a:bodyPr>
          <a:lstStyle/>
          <a:p>
            <a:pPr marR="24130" lvl="1" algn="just">
              <a:lnSpc>
                <a:spcPct val="103000"/>
              </a:lnSpc>
              <a:spcBef>
                <a:spcPts val="980"/>
              </a:spcBef>
              <a:spcAft>
                <a:spcPts val="0"/>
              </a:spcAft>
              <a:buSzPts val="1000"/>
              <a:tabLst>
                <a:tab pos="370205" algn="l"/>
              </a:tabLst>
            </a:pPr>
            <a:r>
              <a:rPr lang="en-US" sz="1400" spc="5" dirty="0">
                <a:latin typeface="Times New Roman" panose="02020603050405020304" pitchFamily="18" charset="0"/>
              </a:rPr>
              <a:t>We run redirection and forwarding controller applications 10 times each and calculate the latency caused by TCP 3-way handshake (from the first SYN till the last ACK). Finally, we draw a curve diagram below to help us make a comparison.</a:t>
            </a:r>
          </a:p>
          <a:p>
            <a:pPr marR="24130" lvl="1" algn="just">
              <a:lnSpc>
                <a:spcPct val="103000"/>
              </a:lnSpc>
              <a:spcBef>
                <a:spcPts val="980"/>
              </a:spcBef>
              <a:spcAft>
                <a:spcPts val="0"/>
              </a:spcAft>
              <a:buSzPts val="1000"/>
              <a:tabLst>
                <a:tab pos="370205" algn="l"/>
              </a:tabLst>
            </a:pPr>
            <a:r>
              <a:rPr lang="en-US" sz="1400" spc="5" dirty="0">
                <a:latin typeface="Times New Roman" panose="02020603050405020304" pitchFamily="18" charset="0"/>
              </a:rPr>
              <a:t>According to the diagram, except the sixth time, the time consumed of traffic redirection is larger than simple forward-</a:t>
            </a:r>
            <a:r>
              <a:rPr lang="en-US" sz="1400" spc="5" dirty="0" err="1">
                <a:latin typeface="Times New Roman" panose="02020603050405020304" pitchFamily="18" charset="0"/>
              </a:rPr>
              <a:t>ing</a:t>
            </a:r>
            <a:r>
              <a:rPr lang="en-US" sz="1400" spc="5" dirty="0">
                <a:latin typeface="Times New Roman" panose="02020603050405020304" pitchFamily="18" charset="0"/>
              </a:rPr>
              <a:t>. However, the only exception is caused by packet loss of SYN. Overall, the traffic network redirection will cause larger latency</a:t>
            </a:r>
          </a:p>
        </p:txBody>
      </p:sp>
    </p:spTree>
    <p:extLst>
      <p:ext uri="{BB962C8B-B14F-4D97-AF65-F5344CB8AC3E}">
        <p14:creationId xmlns:p14="http://schemas.microsoft.com/office/powerpoint/2010/main" val="324882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DA62-A519-404B-A315-C51AD6E27569}"/>
              </a:ext>
            </a:extLst>
          </p:cNvPr>
          <p:cNvSpPr>
            <a:spLocks noGrp="1"/>
          </p:cNvSpPr>
          <p:nvPr>
            <p:ph type="title"/>
          </p:nvPr>
        </p:nvSpPr>
        <p:spPr>
          <a:xfrm>
            <a:off x="472529" y="395106"/>
            <a:ext cx="7838958" cy="562342"/>
          </a:xfrm>
        </p:spPr>
        <p:txBody>
          <a:bodyPr/>
          <a:lstStyle/>
          <a:p>
            <a:r>
              <a:rPr lang="en-US" dirty="0"/>
              <a:t>References</a:t>
            </a:r>
          </a:p>
        </p:txBody>
      </p:sp>
      <p:sp>
        <p:nvSpPr>
          <p:cNvPr id="3" name="Content Placeholder 2">
            <a:extLst>
              <a:ext uri="{FF2B5EF4-FFF2-40B4-BE49-F238E27FC236}">
                <a16:creationId xmlns:a16="http://schemas.microsoft.com/office/drawing/2014/main" id="{81CB029B-5826-5A4D-BE36-FE8FA93D55F7}"/>
              </a:ext>
            </a:extLst>
          </p:cNvPr>
          <p:cNvSpPr>
            <a:spLocks noGrp="1"/>
          </p:cNvSpPr>
          <p:nvPr>
            <p:ph sz="quarter" idx="11"/>
          </p:nvPr>
        </p:nvSpPr>
        <p:spPr>
          <a:xfrm>
            <a:off x="472529" y="1271346"/>
            <a:ext cx="9171005" cy="4447065"/>
          </a:xfrm>
        </p:spPr>
        <p:txBody>
          <a:bodyPr/>
          <a:lstStyle/>
          <a:p>
            <a:pPr marL="0" indent="0">
              <a:buNone/>
            </a:pPr>
            <a:br>
              <a:rPr lang="en-US" dirty="0"/>
            </a:br>
            <a:r>
              <a:rPr lang="en-US" sz="1600" dirty="0">
                <a:hlinkClick r:id="rId2"/>
              </a:rPr>
              <a:t>http://arstechnica.com/security/2015/08/how-security-flaws-work-the-buffer-overflow/</a:t>
            </a:r>
            <a:br>
              <a:rPr lang="en-US" sz="1600" dirty="0"/>
            </a:br>
            <a:r>
              <a:rPr lang="en-US" sz="1600" dirty="0">
                <a:hlinkClick r:id="rId3"/>
              </a:rPr>
              <a:t>http://c2.com/cgi/wiki?CeeLanguageAndBufferOverflows</a:t>
            </a:r>
            <a:br>
              <a:rPr lang="en-US" sz="1600" dirty="0"/>
            </a:br>
            <a:r>
              <a:rPr lang="en-US" sz="1600" dirty="0">
                <a:hlinkClick r:id="rId4"/>
              </a:rPr>
              <a:t>http://insecure.org/stf/smashstack.html</a:t>
            </a:r>
            <a:br>
              <a:rPr lang="en-US" sz="1600" dirty="0"/>
            </a:br>
            <a:r>
              <a:rPr lang="en-US" sz="1600" dirty="0">
                <a:hlinkClick r:id="rId5"/>
              </a:rPr>
              <a:t>https://www.owasp.org/index.php/Buffer_Overflows</a:t>
            </a:r>
            <a:br>
              <a:rPr lang="en-US" sz="1600" dirty="0"/>
            </a:br>
            <a:r>
              <a:rPr lang="en-US" sz="1600" dirty="0">
                <a:hlinkClick r:id="rId6"/>
              </a:rPr>
              <a:t>http://projects.webappsec.org/w/page/13246916/Buffer%20Overflow</a:t>
            </a:r>
            <a:br>
              <a:rPr lang="en-US" sz="1600" dirty="0"/>
            </a:br>
            <a:r>
              <a:rPr lang="en-US" sz="1600" dirty="0">
                <a:hlinkClick r:id="rId7"/>
              </a:rPr>
              <a:t>http://www.cse.scu.edu/~tschwarz/coen152_05/Lectures/BufferOverflow.html</a:t>
            </a:r>
            <a:br>
              <a:rPr lang="en-US" sz="1600" dirty="0"/>
            </a:br>
            <a:r>
              <a:rPr lang="en-US" sz="1600" dirty="0">
                <a:hlinkClick r:id="rId8"/>
              </a:rPr>
              <a:t>http://www.microsoft.com/security/sir/strategy/default.aspx#!section_3_3</a:t>
            </a:r>
            <a:br>
              <a:rPr lang="en-US" sz="1600" dirty="0"/>
            </a:br>
            <a:r>
              <a:rPr lang="en-US" sz="1600" dirty="0">
                <a:hlinkClick r:id="rId9"/>
              </a:rPr>
              <a:t>https://pax.grsecurity.net/docs/aslr.txt</a:t>
            </a:r>
            <a:br>
              <a:rPr lang="en-US" sz="1600" dirty="0">
                <a:hlinkClick r:id="rId9"/>
              </a:rPr>
            </a:br>
            <a:r>
              <a:rPr lang="en-US" sz="1600" dirty="0">
                <a:hlinkClick r:id="rId10"/>
              </a:rPr>
              <a:t>https://blog.zimperium.com/stagefright-vulnerability-details-stagefright-detector-tool-released/</a:t>
            </a:r>
            <a:endParaRPr lang="en-US" sz="1600" dirty="0"/>
          </a:p>
          <a:p>
            <a:pPr marL="0" indent="0">
              <a:buNone/>
            </a:pPr>
            <a:r>
              <a:rPr lang="en-US" sz="1600" dirty="0">
                <a:hlinkClick r:id="rId11">
                  <a:extLst>
                    <a:ext uri="{A12FA001-AC4F-418D-AE19-62706E023703}">
                      <ahyp:hlinkClr xmlns:ahyp="http://schemas.microsoft.com/office/drawing/2018/hyperlinkcolor" val="tx"/>
                    </a:ext>
                  </a:extLst>
                </a:hlinkClick>
              </a:rPr>
              <a:t>https://www.usna.edu/ECE/ec312/Lessons/host/EC312_Lesson_8_Buffer_Overflow_Attack_Course_Notes.pdf</a:t>
            </a:r>
            <a:endParaRPr lang="en-US" sz="1600" dirty="0"/>
          </a:p>
          <a:p>
            <a:pPr marL="0" indent="0">
              <a:buNone/>
            </a:pPr>
            <a:endParaRPr lang="en-US" sz="1600" dirty="0"/>
          </a:p>
          <a:p>
            <a:pPr marL="0" indent="0">
              <a:buNone/>
            </a:pPr>
            <a:br>
              <a:rPr lang="en-US" dirty="0"/>
            </a:br>
            <a:endParaRPr lang="en-US" dirty="0"/>
          </a:p>
        </p:txBody>
      </p:sp>
    </p:spTree>
    <p:extLst>
      <p:ext uri="{BB962C8B-B14F-4D97-AF65-F5344CB8AC3E}">
        <p14:creationId xmlns:p14="http://schemas.microsoft.com/office/powerpoint/2010/main" val="56277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385082" y="0"/>
            <a:ext cx="9171004" cy="1325563"/>
          </a:xfrm>
        </p:spPr>
        <p:txBody>
          <a:bodyPr/>
          <a:lstStyle/>
          <a:p>
            <a:r>
              <a:rPr lang="en-US" sz="4800" dirty="0"/>
              <a:t>Scope</a:t>
            </a:r>
          </a:p>
        </p:txBody>
      </p:sp>
      <p:sp>
        <p:nvSpPr>
          <p:cNvPr id="3" name="TextBox 2">
            <a:extLst>
              <a:ext uri="{FF2B5EF4-FFF2-40B4-BE49-F238E27FC236}">
                <a16:creationId xmlns:a16="http://schemas.microsoft.com/office/drawing/2014/main" id="{BDA843F7-79C3-7FAB-B06C-EF8474A0BAD4}"/>
              </a:ext>
            </a:extLst>
          </p:cNvPr>
          <p:cNvSpPr txBox="1"/>
          <p:nvPr/>
        </p:nvSpPr>
        <p:spPr>
          <a:xfrm>
            <a:off x="483079" y="1672365"/>
            <a:ext cx="9609827" cy="1934376"/>
          </a:xfrm>
          <a:prstGeom prst="rect">
            <a:avLst/>
          </a:prstGeom>
          <a:noFill/>
        </p:spPr>
        <p:txBody>
          <a:bodyPr wrap="square">
            <a:spAutoFit/>
          </a:bodyPr>
          <a:lstStyle/>
          <a:p>
            <a:pPr marL="74295" marR="24130" indent="126365" algn="just">
              <a:lnSpc>
                <a:spcPct val="95000"/>
              </a:lnSpc>
              <a:spcBef>
                <a:spcPts val="0"/>
              </a:spcBef>
              <a:spcAft>
                <a:spcPts val="0"/>
              </a:spcAft>
            </a:pPr>
            <a:r>
              <a:rPr lang="en-US" sz="1800" spc="5" dirty="0">
                <a:effectLst/>
                <a:latin typeface="Times New Roman" panose="02020603050405020304" pitchFamily="18" charset="0"/>
                <a:ea typeface="Times New Roman" panose="02020603050405020304" pitchFamily="18" charset="0"/>
              </a:rPr>
              <a:t>The main scope of this project </a:t>
            </a:r>
            <a:r>
              <a:rPr lang="en-US" spc="5" dirty="0">
                <a:latin typeface="Times New Roman" panose="02020603050405020304" pitchFamily="18" charset="0"/>
                <a:ea typeface="Times New Roman" panose="02020603050405020304" pitchFamily="18" charset="0"/>
              </a:rPr>
              <a:t>is to demonstrate the effective approach to implement load balancing and traffic control using SDN as compared to traditional Networking</a:t>
            </a:r>
            <a:endParaRPr lang="en-US" sz="1800" spc="5" dirty="0">
              <a:effectLst/>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pc="5" dirty="0">
              <a:latin typeface="Times New Roman" panose="02020603050405020304" pitchFamily="18" charset="0"/>
              <a:ea typeface="Times New Roman" panose="02020603050405020304" pitchFamily="18" charset="0"/>
            </a:endParaRPr>
          </a:p>
          <a:p>
            <a:pPr marL="817245" marR="24130" lvl="1" indent="-285750" algn="just">
              <a:lnSpc>
                <a:spcPct val="95000"/>
              </a:lnSpc>
              <a:buFont typeface="Arial" panose="020B0604020202020204" pitchFamily="34" charset="0"/>
              <a:buChar char="•"/>
            </a:pPr>
            <a:r>
              <a:rPr lang="en-US" spc="5" dirty="0">
                <a:effectLst/>
                <a:latin typeface="Times New Roman" panose="02020603050405020304" pitchFamily="18" charset="0"/>
                <a:ea typeface="Times New Roman" panose="02020603050405020304" pitchFamily="18" charset="0"/>
              </a:rPr>
              <a:t>Creating a simple SDN network topology using a virtual network testbed called as Mininet</a:t>
            </a:r>
          </a:p>
          <a:p>
            <a:pPr marL="817245" marR="24130" lvl="1" indent="-285750" algn="just">
              <a:lnSpc>
                <a:spcPct val="95000"/>
              </a:lnSpc>
              <a:buFont typeface="Arial" panose="020B0604020202020204" pitchFamily="34" charset="0"/>
              <a:buChar char="•"/>
            </a:pPr>
            <a:r>
              <a:rPr lang="en-US" spc="5" dirty="0">
                <a:latin typeface="Times New Roman" panose="02020603050405020304" pitchFamily="18" charset="0"/>
                <a:ea typeface="Times New Roman" panose="02020603050405020304" pitchFamily="18" charset="0"/>
              </a:rPr>
              <a:t>Program two controller application based on RYU framework to implement the function of network traffic forwarding and redirection, respectively.</a:t>
            </a:r>
            <a:endParaRPr lang="en-US" spc="5" dirty="0">
              <a:effectLst/>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pc="5"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194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385082" y="0"/>
            <a:ext cx="9171004" cy="1325563"/>
          </a:xfrm>
        </p:spPr>
        <p:txBody>
          <a:bodyPr/>
          <a:lstStyle/>
          <a:p>
            <a:r>
              <a:rPr lang="en-US" sz="4800" dirty="0"/>
              <a:t>Scope</a:t>
            </a:r>
          </a:p>
        </p:txBody>
      </p:sp>
      <p:sp>
        <p:nvSpPr>
          <p:cNvPr id="3" name="TextBox 2">
            <a:extLst>
              <a:ext uri="{FF2B5EF4-FFF2-40B4-BE49-F238E27FC236}">
                <a16:creationId xmlns:a16="http://schemas.microsoft.com/office/drawing/2014/main" id="{BDA843F7-79C3-7FAB-B06C-EF8474A0BAD4}"/>
              </a:ext>
            </a:extLst>
          </p:cNvPr>
          <p:cNvSpPr txBox="1"/>
          <p:nvPr/>
        </p:nvSpPr>
        <p:spPr>
          <a:xfrm>
            <a:off x="224287" y="1672365"/>
            <a:ext cx="5446144" cy="3425553"/>
          </a:xfrm>
          <a:prstGeom prst="rect">
            <a:avLst/>
          </a:prstGeom>
          <a:noFill/>
        </p:spPr>
        <p:txBody>
          <a:bodyPr wrap="square">
            <a:spAutoFit/>
          </a:bodyPr>
          <a:lstStyle/>
          <a:p>
            <a:pPr marL="74295" marR="24130" indent="126365" algn="just">
              <a:lnSpc>
                <a:spcPct val="95000"/>
              </a:lnSpc>
              <a:spcBef>
                <a:spcPts val="0"/>
              </a:spcBef>
              <a:spcAft>
                <a:spcPts val="0"/>
              </a:spcAft>
            </a:pPr>
            <a:r>
              <a:rPr lang="en-US" sz="1400" b="0" i="0" dirty="0">
                <a:solidFill>
                  <a:srgbClr val="1F2328"/>
                </a:solidFill>
                <a:effectLst/>
                <a:latin typeface="-apple-system"/>
              </a:rPr>
              <a:t>The project utilizes </a:t>
            </a:r>
            <a:r>
              <a:rPr lang="en-US" sz="1400" b="0" i="0" u="sng" dirty="0">
                <a:effectLst/>
                <a:latin typeface="-apple-system"/>
                <a:hlinkClick r:id="rId2"/>
              </a:rPr>
              <a:t>Mininet</a:t>
            </a:r>
            <a:r>
              <a:rPr lang="en-US" sz="1400" b="0" i="0" dirty="0">
                <a:solidFill>
                  <a:srgbClr val="1F2328"/>
                </a:solidFill>
                <a:effectLst/>
                <a:latin typeface="-apple-system"/>
              </a:rPr>
              <a:t>, a powerful tool for emulating SDN (Software Defined Network), to construct a simple SDN network topology (see the following figure) and simulate traffic control within the Mininet-emulated environment</a:t>
            </a:r>
            <a:endParaRPr lang="en-US" sz="1400" spc="5" dirty="0">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z="1400" spc="5" dirty="0">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z="1400" spc="5" dirty="0">
              <a:latin typeface="Times New Roman" panose="02020603050405020304" pitchFamily="18" charset="0"/>
              <a:ea typeface="Times New Roman" panose="02020603050405020304" pitchFamily="18" charset="0"/>
            </a:endParaRPr>
          </a:p>
          <a:p>
            <a:pPr marL="817245" marR="24130" lvl="1" indent="-285750" algn="just">
              <a:lnSpc>
                <a:spcPct val="95000"/>
              </a:lnSpc>
              <a:buFont typeface="Arial" panose="020B0604020202020204" pitchFamily="34" charset="0"/>
              <a:buChar char="•"/>
            </a:pPr>
            <a:r>
              <a:rPr lang="en-US" sz="1400" spc="5" dirty="0">
                <a:effectLst/>
                <a:latin typeface="Times New Roman" panose="02020603050405020304" pitchFamily="18" charset="0"/>
                <a:ea typeface="Times New Roman" panose="02020603050405020304" pitchFamily="18" charset="0"/>
              </a:rPr>
              <a:t>Creating a simple SDN network topology using a virtual network testbed called as Mininet</a:t>
            </a:r>
          </a:p>
          <a:p>
            <a:pPr marL="817245" marR="24130" lvl="1" indent="-285750" algn="just">
              <a:lnSpc>
                <a:spcPct val="95000"/>
              </a:lnSpc>
              <a:buFont typeface="Arial" panose="020B0604020202020204" pitchFamily="34" charset="0"/>
              <a:buChar char="•"/>
            </a:pPr>
            <a:r>
              <a:rPr lang="en-US" sz="1400" spc="5" dirty="0">
                <a:latin typeface="Times New Roman" panose="02020603050405020304" pitchFamily="18" charset="0"/>
                <a:ea typeface="Times New Roman" panose="02020603050405020304" pitchFamily="18" charset="0"/>
              </a:rPr>
              <a:t>Program two controller application based on RYU framework to implement the function of network traffic forwarding and redirection, respectively.</a:t>
            </a:r>
          </a:p>
          <a:p>
            <a:pPr marL="817245" marR="24130" lvl="1" indent="-285750" algn="just">
              <a:lnSpc>
                <a:spcPct val="95000"/>
              </a:lnSpc>
              <a:buFont typeface="Arial" panose="020B0604020202020204" pitchFamily="34" charset="0"/>
              <a:buChar char="•"/>
            </a:pPr>
            <a:r>
              <a:rPr lang="en-US" sz="1400" spc="5" dirty="0">
                <a:latin typeface="Times New Roman" panose="02020603050405020304" pitchFamily="18" charset="0"/>
              </a:rPr>
              <a:t>The controller application that implements traffic forwarding directly forwards network traffic from Client to Server 1, while the other one redirects the traffic to Server 2 without the awareness of Client.</a:t>
            </a:r>
          </a:p>
          <a:p>
            <a:pPr marL="74295" marR="24130" indent="126365" algn="just">
              <a:lnSpc>
                <a:spcPct val="95000"/>
              </a:lnSpc>
              <a:spcBef>
                <a:spcPts val="0"/>
              </a:spcBef>
              <a:spcAft>
                <a:spcPts val="0"/>
              </a:spcAft>
            </a:pPr>
            <a:endParaRPr lang="en-US" spc="5" dirty="0">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0F539FB8-EAA9-6416-40C2-6A91A09319A4}"/>
              </a:ext>
            </a:extLst>
          </p:cNvPr>
          <p:cNvPicPr>
            <a:picLocks noChangeAspect="1"/>
          </p:cNvPicPr>
          <p:nvPr/>
        </p:nvPicPr>
        <p:blipFill>
          <a:blip r:embed="rId3"/>
          <a:stretch>
            <a:fillRect/>
          </a:stretch>
        </p:blipFill>
        <p:spPr>
          <a:xfrm>
            <a:off x="6021237" y="1759754"/>
            <a:ext cx="4019909" cy="3338492"/>
          </a:xfrm>
          <a:prstGeom prst="rect">
            <a:avLst/>
          </a:prstGeom>
        </p:spPr>
      </p:pic>
    </p:spTree>
    <p:extLst>
      <p:ext uri="{BB962C8B-B14F-4D97-AF65-F5344CB8AC3E}">
        <p14:creationId xmlns:p14="http://schemas.microsoft.com/office/powerpoint/2010/main" val="373383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252220" y="427465"/>
            <a:ext cx="9171004" cy="598732"/>
          </a:xfrm>
        </p:spPr>
        <p:txBody>
          <a:bodyPr/>
          <a:lstStyle/>
          <a:p>
            <a:r>
              <a:rPr lang="en-US" sz="2400" dirty="0"/>
              <a:t>Tech stack</a:t>
            </a:r>
          </a:p>
        </p:txBody>
      </p:sp>
      <p:sp>
        <p:nvSpPr>
          <p:cNvPr id="3" name="TextBox 2">
            <a:extLst>
              <a:ext uri="{FF2B5EF4-FFF2-40B4-BE49-F238E27FC236}">
                <a16:creationId xmlns:a16="http://schemas.microsoft.com/office/drawing/2014/main" id="{BDA843F7-79C3-7FAB-B06C-EF8474A0BAD4}"/>
              </a:ext>
            </a:extLst>
          </p:cNvPr>
          <p:cNvSpPr txBox="1"/>
          <p:nvPr/>
        </p:nvSpPr>
        <p:spPr>
          <a:xfrm>
            <a:off x="483079" y="1672365"/>
            <a:ext cx="9609827" cy="2280624"/>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Linux environment (Ubuntu 20.04)</a:t>
            </a:r>
          </a:p>
          <a:p>
            <a:pPr algn="l">
              <a:buFont typeface="Arial" panose="020B0604020202020204" pitchFamily="34" charset="0"/>
              <a:buChar char="•"/>
            </a:pPr>
            <a:r>
              <a:rPr lang="en-US" b="0" i="0" dirty="0">
                <a:solidFill>
                  <a:srgbClr val="1F2328"/>
                </a:solidFill>
                <a:effectLst/>
                <a:latin typeface="-apple-system"/>
              </a:rPr>
              <a:t>Python2</a:t>
            </a:r>
          </a:p>
          <a:p>
            <a:pPr algn="l">
              <a:buFont typeface="Arial" panose="020B0604020202020204" pitchFamily="34" charset="0"/>
              <a:buChar char="•"/>
            </a:pPr>
            <a:r>
              <a:rPr lang="en-US" b="0" i="0" dirty="0">
                <a:solidFill>
                  <a:srgbClr val="1F2328"/>
                </a:solidFill>
                <a:effectLst/>
                <a:latin typeface="-apple-system"/>
              </a:rPr>
              <a:t>Python3</a:t>
            </a:r>
          </a:p>
          <a:p>
            <a:pPr algn="l">
              <a:buFont typeface="Arial" panose="020B0604020202020204" pitchFamily="34" charset="0"/>
              <a:buChar char="•"/>
            </a:pPr>
            <a:r>
              <a:rPr lang="en-US" b="0" i="0" dirty="0">
                <a:solidFill>
                  <a:srgbClr val="1F2328"/>
                </a:solidFill>
                <a:effectLst/>
                <a:latin typeface="-apple-system"/>
              </a:rPr>
              <a:t>Mininet (2.2.2)</a:t>
            </a:r>
          </a:p>
          <a:p>
            <a:pPr algn="l">
              <a:buFont typeface="Arial" panose="020B0604020202020204" pitchFamily="34" charset="0"/>
              <a:buChar char="•"/>
            </a:pPr>
            <a:r>
              <a:rPr lang="en-US" b="0" i="0" dirty="0">
                <a:solidFill>
                  <a:srgbClr val="1F2328"/>
                </a:solidFill>
                <a:effectLst/>
                <a:latin typeface="-apple-system"/>
              </a:rPr>
              <a:t>Ryu (4.34)</a:t>
            </a:r>
          </a:p>
          <a:p>
            <a:pPr algn="l">
              <a:buFont typeface="Arial" panose="020B0604020202020204" pitchFamily="34" charset="0"/>
              <a:buChar char="•"/>
            </a:pPr>
            <a:r>
              <a:rPr lang="en-US" b="0" i="0" dirty="0">
                <a:solidFill>
                  <a:srgbClr val="1F2328"/>
                </a:solidFill>
                <a:effectLst/>
                <a:latin typeface="-apple-system"/>
              </a:rPr>
              <a:t>Xterm (353)</a:t>
            </a:r>
          </a:p>
          <a:p>
            <a:pPr marL="531495" marR="24130" lvl="1" algn="just">
              <a:lnSpc>
                <a:spcPct val="95000"/>
              </a:lnSpc>
            </a:pPr>
            <a:endParaRPr lang="en-US" spc="5" dirty="0">
              <a:effectLst/>
              <a:latin typeface="Times New Roman" panose="02020603050405020304" pitchFamily="18" charset="0"/>
              <a:ea typeface="Times New Roman" panose="02020603050405020304" pitchFamily="18" charset="0"/>
            </a:endParaRPr>
          </a:p>
          <a:p>
            <a:pPr marL="74295" marR="24130" indent="126365" algn="just">
              <a:lnSpc>
                <a:spcPct val="95000"/>
              </a:lnSpc>
              <a:spcBef>
                <a:spcPts val="0"/>
              </a:spcBef>
              <a:spcAft>
                <a:spcPts val="0"/>
              </a:spcAft>
            </a:pPr>
            <a:endParaRPr lang="en-US" spc="5"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905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385082" y="0"/>
            <a:ext cx="9171004" cy="1325563"/>
          </a:xfrm>
        </p:spPr>
        <p:txBody>
          <a:bodyPr/>
          <a:lstStyle/>
          <a:p>
            <a:r>
              <a:rPr lang="en-US" sz="4800" dirty="0"/>
              <a:t>SDN</a:t>
            </a:r>
          </a:p>
        </p:txBody>
      </p:sp>
      <p:sp>
        <p:nvSpPr>
          <p:cNvPr id="3" name="TextBox 2">
            <a:extLst>
              <a:ext uri="{FF2B5EF4-FFF2-40B4-BE49-F238E27FC236}">
                <a16:creationId xmlns:a16="http://schemas.microsoft.com/office/drawing/2014/main" id="{BDA843F7-79C3-7FAB-B06C-EF8474A0BAD4}"/>
              </a:ext>
            </a:extLst>
          </p:cNvPr>
          <p:cNvSpPr txBox="1"/>
          <p:nvPr/>
        </p:nvSpPr>
        <p:spPr>
          <a:xfrm>
            <a:off x="83157" y="1544145"/>
            <a:ext cx="6705832" cy="3086999"/>
          </a:xfrm>
          <a:prstGeom prst="rect">
            <a:avLst/>
          </a:prstGeom>
          <a:noFill/>
        </p:spPr>
        <p:txBody>
          <a:bodyPr wrap="square">
            <a:spAutoFit/>
          </a:bodyPr>
          <a:lstStyle/>
          <a:p>
            <a:pPr algn="just" fontAlgn="base"/>
            <a:r>
              <a:rPr lang="en-US" sz="1400" spc="5" dirty="0">
                <a:latin typeface="Times New Roman" panose="02020603050405020304" pitchFamily="18" charset="0"/>
              </a:rPr>
              <a:t>A typical </a:t>
            </a:r>
            <a:r>
              <a:rPr lang="en-US" sz="1400" b="1" spc="5" dirty="0">
                <a:latin typeface="Times New Roman" panose="02020603050405020304" pitchFamily="18" charset="0"/>
              </a:rPr>
              <a:t>SDN </a:t>
            </a:r>
            <a:r>
              <a:rPr lang="en-US" sz="1400" spc="5" dirty="0">
                <a:latin typeface="Times New Roman" panose="02020603050405020304" pitchFamily="18" charset="0"/>
              </a:rPr>
              <a:t>architecture consists of three layers </a:t>
            </a:r>
          </a:p>
          <a:p>
            <a:pPr algn="just" fontAlgn="base"/>
            <a:endParaRPr lang="en-US" sz="1400" spc="5" dirty="0">
              <a:latin typeface="Times New Roman" panose="02020603050405020304" pitchFamily="18" charset="0"/>
            </a:endParaRPr>
          </a:p>
          <a:p>
            <a:pPr marL="285750" indent="-285750" algn="just" fontAlgn="base">
              <a:buFont typeface="Wingdings" panose="05000000000000000000" pitchFamily="2" charset="2"/>
              <a:buChar char="v"/>
            </a:pPr>
            <a:r>
              <a:rPr lang="en-US" sz="1400" b="1" spc="5" dirty="0">
                <a:solidFill>
                  <a:srgbClr val="00B0F0"/>
                </a:solidFill>
                <a:latin typeface="Times New Roman" panose="02020603050405020304" pitchFamily="18" charset="0"/>
              </a:rPr>
              <a:t>Application layer</a:t>
            </a:r>
            <a:r>
              <a:rPr lang="en-US" sz="1400" spc="5" dirty="0">
                <a:latin typeface="Times New Roman" panose="02020603050405020304" pitchFamily="18" charset="0"/>
              </a:rPr>
              <a:t>: It contains the typical network applications like </a:t>
            </a:r>
            <a:r>
              <a:rPr lang="en-US" sz="1400" spc="5" dirty="0">
                <a:latin typeface="Times New Roman" panose="02020603050405020304" pitchFamily="18" charset="0"/>
                <a:hlinkClick r:id="rId2">
                  <a:extLst>
                    <a:ext uri="{A12FA001-AC4F-418D-AE19-62706E023703}">
                      <ahyp:hlinkClr xmlns:ahyp="http://schemas.microsoft.com/office/drawing/2018/hyperlinkcolor" val="tx"/>
                    </a:ext>
                  </a:extLst>
                </a:hlinkClick>
              </a:rPr>
              <a:t>intrusion detection</a:t>
            </a:r>
            <a:r>
              <a:rPr lang="en-US" sz="1400" spc="5" dirty="0">
                <a:latin typeface="Times New Roman" panose="02020603050405020304" pitchFamily="18" charset="0"/>
              </a:rPr>
              <a:t>, </a:t>
            </a:r>
            <a:r>
              <a:rPr lang="en-US" sz="1400" spc="5" dirty="0">
                <a:latin typeface="Times New Roman" panose="02020603050405020304" pitchFamily="18" charset="0"/>
                <a:hlinkClick r:id="rId3">
                  <a:extLst>
                    <a:ext uri="{A12FA001-AC4F-418D-AE19-62706E023703}">
                      <ahyp:hlinkClr xmlns:ahyp="http://schemas.microsoft.com/office/drawing/2018/hyperlinkcolor" val="tx"/>
                    </a:ext>
                  </a:extLst>
                </a:hlinkClick>
              </a:rPr>
              <a:t>firewall</a:t>
            </a:r>
            <a:r>
              <a:rPr lang="en-US" sz="1400" spc="5" dirty="0">
                <a:latin typeface="Times New Roman" panose="02020603050405020304" pitchFamily="18" charset="0"/>
              </a:rPr>
              <a:t>, and </a:t>
            </a:r>
            <a:r>
              <a:rPr lang="en-US" sz="1400" spc="5" dirty="0">
                <a:latin typeface="Times New Roman" panose="02020603050405020304" pitchFamily="18" charset="0"/>
                <a:hlinkClick r:id="rId4">
                  <a:extLst>
                    <a:ext uri="{A12FA001-AC4F-418D-AE19-62706E023703}">
                      <ahyp:hlinkClr xmlns:ahyp="http://schemas.microsoft.com/office/drawing/2018/hyperlinkcolor" val="tx"/>
                    </a:ext>
                  </a:extLst>
                </a:hlinkClick>
              </a:rPr>
              <a:t>load balancing</a:t>
            </a:r>
            <a:endParaRPr lang="en-US" sz="1400" spc="5" dirty="0">
              <a:latin typeface="Times New Roman" panose="02020603050405020304" pitchFamily="18" charset="0"/>
            </a:endParaRPr>
          </a:p>
          <a:p>
            <a:pPr marL="285750" indent="-285750" algn="just" fontAlgn="base">
              <a:buFont typeface="Wingdings" panose="05000000000000000000" pitchFamily="2" charset="2"/>
              <a:buChar char="v"/>
            </a:pPr>
            <a:r>
              <a:rPr lang="en-US" sz="1400" b="1" spc="5" dirty="0">
                <a:solidFill>
                  <a:srgbClr val="00B0F0"/>
                </a:solidFill>
                <a:latin typeface="Times New Roman" panose="02020603050405020304" pitchFamily="18" charset="0"/>
              </a:rPr>
              <a:t>Control layer</a:t>
            </a:r>
            <a:r>
              <a:rPr lang="en-US" sz="1400" spc="5" dirty="0">
                <a:latin typeface="Times New Roman" panose="02020603050405020304" pitchFamily="18" charset="0"/>
              </a:rPr>
              <a:t>: It consists of the SDN controller which acts as the brain of the network. It also allows hardware abstraction to the applications written on top of it.</a:t>
            </a:r>
          </a:p>
          <a:p>
            <a:pPr marL="285750" indent="-285750" algn="just" fontAlgn="base">
              <a:buFont typeface="Wingdings" panose="05000000000000000000" pitchFamily="2" charset="2"/>
              <a:buChar char="v"/>
            </a:pPr>
            <a:r>
              <a:rPr lang="en-US" sz="1400" b="1" spc="5" dirty="0">
                <a:solidFill>
                  <a:srgbClr val="00B0F0"/>
                </a:solidFill>
                <a:latin typeface="Times New Roman" panose="02020603050405020304" pitchFamily="18" charset="0"/>
              </a:rPr>
              <a:t>Infrastructure layer</a:t>
            </a:r>
            <a:r>
              <a:rPr lang="en-US" sz="1400" spc="5" dirty="0">
                <a:latin typeface="Times New Roman" panose="02020603050405020304" pitchFamily="18" charset="0"/>
              </a:rPr>
              <a:t>: This consists of physical switches which form the data plane and carries out the actual movement of data packets.</a:t>
            </a:r>
          </a:p>
          <a:p>
            <a:pPr marL="285750" indent="-285750" algn="just" fontAlgn="base">
              <a:buFont typeface="Wingdings" panose="05000000000000000000" pitchFamily="2" charset="2"/>
              <a:buChar char="v"/>
            </a:pPr>
            <a:endParaRPr lang="en-US" sz="1400" spc="5" dirty="0">
              <a:latin typeface="Times New Roman" panose="02020603050405020304" pitchFamily="18" charset="0"/>
            </a:endParaRPr>
          </a:p>
          <a:p>
            <a:pPr algn="just" fontAlgn="base"/>
            <a:r>
              <a:rPr lang="en-US" sz="1400" spc="5" dirty="0">
                <a:latin typeface="Times New Roman" panose="02020603050405020304" pitchFamily="18" charset="0"/>
              </a:rPr>
              <a:t>The layers communicate via a set of interfaces called the north-bound APIs(between the application and control layer) and southbound APIs(between the control and infrastructure layer). </a:t>
            </a:r>
          </a:p>
          <a:p>
            <a:pPr marL="74295" marR="24130" indent="126365" algn="just">
              <a:lnSpc>
                <a:spcPct val="9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F7B0E661-AF49-757D-C7EF-16824B15878B}"/>
              </a:ext>
            </a:extLst>
          </p:cNvPr>
          <p:cNvPicPr>
            <a:picLocks noChangeAspect="1"/>
          </p:cNvPicPr>
          <p:nvPr/>
        </p:nvPicPr>
        <p:blipFill>
          <a:blip r:embed="rId5"/>
          <a:stretch>
            <a:fillRect/>
          </a:stretch>
        </p:blipFill>
        <p:spPr>
          <a:xfrm>
            <a:off x="7324750" y="1506508"/>
            <a:ext cx="2314898" cy="3124636"/>
          </a:xfrm>
          <a:prstGeom prst="rect">
            <a:avLst/>
          </a:prstGeom>
        </p:spPr>
      </p:pic>
    </p:spTree>
    <p:extLst>
      <p:ext uri="{BB962C8B-B14F-4D97-AF65-F5344CB8AC3E}">
        <p14:creationId xmlns:p14="http://schemas.microsoft.com/office/powerpoint/2010/main" val="39845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163196" y="305250"/>
            <a:ext cx="9171004" cy="436762"/>
          </a:xfrm>
        </p:spPr>
        <p:txBody>
          <a:bodyPr/>
          <a:lstStyle/>
          <a:p>
            <a:r>
              <a:rPr lang="en-US" sz="2400" dirty="0"/>
              <a:t>Traditional vs sdn</a:t>
            </a:r>
          </a:p>
        </p:txBody>
      </p:sp>
      <p:sp>
        <p:nvSpPr>
          <p:cNvPr id="3" name="TextBox 2">
            <a:extLst>
              <a:ext uri="{FF2B5EF4-FFF2-40B4-BE49-F238E27FC236}">
                <a16:creationId xmlns:a16="http://schemas.microsoft.com/office/drawing/2014/main" id="{BDA843F7-79C3-7FAB-B06C-EF8474A0BAD4}"/>
              </a:ext>
            </a:extLst>
          </p:cNvPr>
          <p:cNvSpPr txBox="1"/>
          <p:nvPr/>
        </p:nvSpPr>
        <p:spPr>
          <a:xfrm>
            <a:off x="385082" y="1457882"/>
            <a:ext cx="9043590" cy="3517886"/>
          </a:xfrm>
          <a:prstGeom prst="rect">
            <a:avLst/>
          </a:prstGeom>
          <a:noFill/>
        </p:spPr>
        <p:txBody>
          <a:bodyPr wrap="square">
            <a:spAutoFit/>
          </a:bodyPr>
          <a:lstStyle/>
          <a:p>
            <a:pPr algn="just" fontAlgn="base"/>
            <a:r>
              <a:rPr lang="en-US" sz="1400" spc="5" dirty="0">
                <a:latin typeface="Times New Roman" panose="02020603050405020304" pitchFamily="18" charset="0"/>
              </a:rPr>
              <a:t>In a traditional network, each </a:t>
            </a:r>
            <a:r>
              <a:rPr lang="en-US" sz="1400" spc="5" dirty="0">
                <a:latin typeface="Times New Roman" panose="02020603050405020304" pitchFamily="18" charset="0"/>
                <a:hlinkClick r:id="rId2">
                  <a:extLst>
                    <a:ext uri="{A12FA001-AC4F-418D-AE19-62706E023703}">
                      <ahyp:hlinkClr xmlns:ahyp="http://schemas.microsoft.com/office/drawing/2018/hyperlinkcolor" val="tx"/>
                    </a:ext>
                  </a:extLst>
                </a:hlinkClick>
              </a:rPr>
              <a:t>switch</a:t>
            </a:r>
            <a:r>
              <a:rPr lang="en-US" sz="1400" spc="5" dirty="0">
                <a:latin typeface="Times New Roman" panose="02020603050405020304" pitchFamily="18" charset="0"/>
              </a:rPr>
              <a:t> has its own data plane as well as the control plane. The control plane of various switches exchange </a:t>
            </a:r>
            <a:r>
              <a:rPr lang="en-US" sz="1400" spc="5" dirty="0">
                <a:latin typeface="Times New Roman" panose="02020603050405020304" pitchFamily="18" charset="0"/>
                <a:hlinkClick r:id="rId3">
                  <a:extLst>
                    <a:ext uri="{A12FA001-AC4F-418D-AE19-62706E023703}">
                      <ahyp:hlinkClr xmlns:ahyp="http://schemas.microsoft.com/office/drawing/2018/hyperlinkcolor" val="tx"/>
                    </a:ext>
                  </a:extLst>
                </a:hlinkClick>
              </a:rPr>
              <a:t>topology</a:t>
            </a:r>
            <a:r>
              <a:rPr lang="en-US" sz="1400" spc="5" dirty="0">
                <a:latin typeface="Times New Roman" panose="02020603050405020304" pitchFamily="18" charset="0"/>
              </a:rPr>
              <a:t> information and hence construct a forwarding table that decides where an incoming data packet has to be forwarded via the data plane. Software-defined networking (SDN) is an approach via which we take the control plane away from the switch and assign it to a centralized unit called the SDN controller. Hence, a network administrator can shape traffic via a centralized console without having to touch the individual switches. The data plane still resides in the switch and when a packet enters a switch, its forwarding activity is decided based on the entries of flow tables, which are pre-assigned by the controller. A </a:t>
            </a:r>
            <a:r>
              <a:rPr lang="en-US" sz="1400" b="1" spc="5" dirty="0">
                <a:latin typeface="Times New Roman" panose="02020603050405020304" pitchFamily="18" charset="0"/>
              </a:rPr>
              <a:t>flow table </a:t>
            </a:r>
            <a:r>
              <a:rPr lang="en-US" sz="1400" spc="5" dirty="0">
                <a:latin typeface="Times New Roman" panose="02020603050405020304" pitchFamily="18" charset="0"/>
              </a:rPr>
              <a:t>consists of match fields (like input port number and packet header) and instructions. The packet is first matched against the match fields of the flow table entries. Then the instructions of the corresponding flow entry are executed. The instructions can be forwarding the packet via one or multiple ports, dropping the packet, or adding headers to the packet. If a packet doesn’t find a corresponding match in the flow table, the switch queries the controller which sends a new flow entry to the switch. The switch forwards or drops the packet based on this flow entry</a:t>
            </a:r>
            <a:r>
              <a:rPr lang="en-US" sz="1400" b="0" i="0" dirty="0">
                <a:solidFill>
                  <a:srgbClr val="273239"/>
                </a:solidFill>
                <a:effectLst/>
                <a:latin typeface="Nunito" pitchFamily="2" charset="0"/>
              </a:rPr>
              <a:t>. </a:t>
            </a:r>
          </a:p>
          <a:p>
            <a:br>
              <a:rPr lang="en-US" sz="1400" dirty="0"/>
            </a:br>
            <a:endParaRPr lang="en-US" sz="1400" spc="5" dirty="0">
              <a:latin typeface="Times New Roman" panose="02020603050405020304" pitchFamily="18" charset="0"/>
            </a:endParaRPr>
          </a:p>
          <a:p>
            <a:pPr marL="74295" marR="24130" indent="126365" algn="just">
              <a:lnSpc>
                <a:spcPct val="9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pic>
        <p:nvPicPr>
          <p:cNvPr id="2052" name="Picture 4">
            <a:extLst>
              <a:ext uri="{FF2B5EF4-FFF2-40B4-BE49-F238E27FC236}">
                <a16:creationId xmlns:a16="http://schemas.microsoft.com/office/drawing/2014/main" id="{CE616643-1102-9D88-D7DA-8491F72015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243" y="4180511"/>
            <a:ext cx="2706494" cy="19442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3A06139-A0C2-BA8E-B95C-F5DBE37EFE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9470" y="4180511"/>
            <a:ext cx="2443533" cy="180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21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83157" y="380689"/>
            <a:ext cx="9171004" cy="429868"/>
          </a:xfrm>
        </p:spPr>
        <p:txBody>
          <a:bodyPr/>
          <a:lstStyle/>
          <a:p>
            <a:r>
              <a:rPr lang="en-US" sz="2400" dirty="0"/>
              <a:t>What is RYU?</a:t>
            </a:r>
          </a:p>
        </p:txBody>
      </p:sp>
      <p:sp>
        <p:nvSpPr>
          <p:cNvPr id="3" name="TextBox 2">
            <a:extLst>
              <a:ext uri="{FF2B5EF4-FFF2-40B4-BE49-F238E27FC236}">
                <a16:creationId xmlns:a16="http://schemas.microsoft.com/office/drawing/2014/main" id="{BDA843F7-79C3-7FAB-B06C-EF8474A0BAD4}"/>
              </a:ext>
            </a:extLst>
          </p:cNvPr>
          <p:cNvSpPr txBox="1"/>
          <p:nvPr/>
        </p:nvSpPr>
        <p:spPr>
          <a:xfrm>
            <a:off x="229806" y="1293740"/>
            <a:ext cx="5618903" cy="1578894"/>
          </a:xfrm>
          <a:prstGeom prst="rect">
            <a:avLst/>
          </a:prstGeom>
          <a:noFill/>
        </p:spPr>
        <p:txBody>
          <a:bodyPr wrap="square">
            <a:spAutoFit/>
          </a:bodyPr>
          <a:lstStyle/>
          <a:p>
            <a:pPr algn="just" fontAlgn="base"/>
            <a:r>
              <a:rPr lang="en-US" sz="1400" spc="5" dirty="0">
                <a:latin typeface="Times New Roman" panose="02020603050405020304" pitchFamily="18" charset="0"/>
              </a:rPr>
              <a:t>Ryu is a component-based software defined networking framework. Ryu provides software components with well defined API that make it easy for developers to create new network management and control applications. Ryu supports various protocols for managing network devices, such as </a:t>
            </a:r>
            <a:r>
              <a:rPr lang="en-US" sz="1400" spc="5" dirty="0">
                <a:latin typeface="Times New Roman" panose="02020603050405020304" pitchFamily="18" charset="0"/>
                <a:hlinkClick r:id="rId2">
                  <a:extLst>
                    <a:ext uri="{A12FA001-AC4F-418D-AE19-62706E023703}">
                      <ahyp:hlinkClr xmlns:ahyp="http://schemas.microsoft.com/office/drawing/2018/hyperlinkcolor" val="tx"/>
                    </a:ext>
                  </a:extLst>
                </a:hlinkClick>
              </a:rPr>
              <a:t>OpenFlow</a:t>
            </a:r>
            <a:r>
              <a:rPr lang="en-US" sz="1400" spc="5" dirty="0">
                <a:latin typeface="Times New Roman" panose="02020603050405020304" pitchFamily="18" charset="0"/>
              </a:rPr>
              <a:t>, Netconf, OF-config, </a:t>
            </a:r>
            <a:r>
              <a:rPr lang="en-US" sz="1400" spc="5" dirty="0" err="1">
                <a:latin typeface="Times New Roman" panose="02020603050405020304" pitchFamily="18" charset="0"/>
              </a:rPr>
              <a:t>etc</a:t>
            </a:r>
            <a:endParaRPr lang="en-US" sz="1400" spc="5" dirty="0">
              <a:latin typeface="Times New Roman" panose="02020603050405020304" pitchFamily="18" charset="0"/>
            </a:endParaRPr>
          </a:p>
          <a:p>
            <a:pPr marL="74295" marR="24130" indent="126365" algn="just">
              <a:lnSpc>
                <a:spcPct val="9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pic>
        <p:nvPicPr>
          <p:cNvPr id="6146" name="Picture 2">
            <a:extLst>
              <a:ext uri="{FF2B5EF4-FFF2-40B4-BE49-F238E27FC236}">
                <a16:creationId xmlns:a16="http://schemas.microsoft.com/office/drawing/2014/main" id="{AD685DF0-42C5-774A-614F-918FF361D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83859"/>
            <a:ext cx="3647086" cy="34691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7A90A5-26C1-AC2E-CF26-7B5E0AAB80A9}"/>
              </a:ext>
            </a:extLst>
          </p:cNvPr>
          <p:cNvSpPr txBox="1"/>
          <p:nvPr/>
        </p:nvSpPr>
        <p:spPr>
          <a:xfrm>
            <a:off x="229805" y="2544830"/>
            <a:ext cx="5618903" cy="3016210"/>
          </a:xfrm>
          <a:prstGeom prst="rect">
            <a:avLst/>
          </a:prstGeom>
          <a:noFill/>
        </p:spPr>
        <p:txBody>
          <a:bodyPr wrap="square">
            <a:spAutoFit/>
          </a:bodyPr>
          <a:lstStyle/>
          <a:p>
            <a:pPr algn="l"/>
            <a:r>
              <a:rPr lang="en-US" sz="1400" spc="5" dirty="0">
                <a:latin typeface="Times New Roman" panose="02020603050405020304" pitchFamily="18" charset="0"/>
              </a:rPr>
              <a:t>The network configuration function is divided into a data plane for handling data transfers and a control plane for handling control of the data plane. In the conventional approach, the two planes are tightly linked within individual network devices, so interworking between the control planes of the devices is necessary when constructing a single network with multiple network devices.</a:t>
            </a:r>
          </a:p>
          <a:p>
            <a:pPr algn="l"/>
            <a:r>
              <a:rPr lang="en-US" sz="1400" spc="5" dirty="0">
                <a:latin typeface="Times New Roman" panose="02020603050405020304" pitchFamily="18" charset="0"/>
              </a:rPr>
              <a:t>In the SDN approach, on the other hand, the data plane and control plane are separated, and their independence is maintained by specifying an application programming interface (API). Using the API to develop programs according to purpose and use enables higher independence of data plane control. A program that uses this kind of API is called an SDN application</a:t>
            </a:r>
            <a:r>
              <a:rPr lang="en-US" b="0" i="0" dirty="0">
                <a:solidFill>
                  <a:srgbClr val="333333"/>
                </a:solidFill>
                <a:effectLst/>
                <a:latin typeface="Arial" panose="020B0604020202020204" pitchFamily="34" charset="0"/>
              </a:rPr>
              <a:t>.</a:t>
            </a:r>
          </a:p>
          <a:p>
            <a:pPr algn="l"/>
            <a:endParaRPr lang="en-US" b="1" i="0" dirty="0">
              <a:solidFill>
                <a:srgbClr val="555555"/>
              </a:solidFill>
              <a:effectLst/>
              <a:latin typeface="Arial" panose="020B0604020202020204" pitchFamily="34" charset="0"/>
            </a:endParaRPr>
          </a:p>
        </p:txBody>
      </p:sp>
    </p:spTree>
    <p:extLst>
      <p:ext uri="{BB962C8B-B14F-4D97-AF65-F5344CB8AC3E}">
        <p14:creationId xmlns:p14="http://schemas.microsoft.com/office/powerpoint/2010/main" val="120820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E5DC-A280-66C8-7C72-C7E253EC015C}"/>
              </a:ext>
            </a:extLst>
          </p:cNvPr>
          <p:cNvSpPr>
            <a:spLocks noGrp="1"/>
          </p:cNvSpPr>
          <p:nvPr>
            <p:ph type="title"/>
          </p:nvPr>
        </p:nvSpPr>
        <p:spPr>
          <a:xfrm>
            <a:off x="472529" y="395105"/>
            <a:ext cx="9171004" cy="45719"/>
          </a:xfrm>
        </p:spPr>
        <p:txBody>
          <a:bodyPr/>
          <a:lstStyle/>
          <a:p>
            <a:endParaRPr lang="en-US" dirty="0"/>
          </a:p>
        </p:txBody>
      </p:sp>
      <p:sp>
        <p:nvSpPr>
          <p:cNvPr id="3" name="Content Placeholder 2">
            <a:extLst>
              <a:ext uri="{FF2B5EF4-FFF2-40B4-BE49-F238E27FC236}">
                <a16:creationId xmlns:a16="http://schemas.microsoft.com/office/drawing/2014/main" id="{2DDCB180-7A9E-0DD1-F357-99D318322D62}"/>
              </a:ext>
            </a:extLst>
          </p:cNvPr>
          <p:cNvSpPr>
            <a:spLocks noGrp="1"/>
          </p:cNvSpPr>
          <p:nvPr>
            <p:ph sz="quarter" idx="11"/>
          </p:nvPr>
        </p:nvSpPr>
        <p:spPr>
          <a:xfrm>
            <a:off x="472529" y="1460500"/>
            <a:ext cx="9171005" cy="3937000"/>
          </a:xfrm>
        </p:spPr>
        <p:txBody>
          <a:bodyPr/>
          <a:lstStyle/>
          <a:p>
            <a:pPr marL="0" indent="0">
              <a:buNone/>
            </a:pPr>
            <a:r>
              <a:rPr lang="en-US" dirty="0"/>
              <a:t>                            </a:t>
            </a:r>
          </a:p>
          <a:p>
            <a:pPr marL="0" indent="0">
              <a:buNone/>
            </a:pPr>
            <a:r>
              <a:rPr lang="en-US" sz="4800" b="1" dirty="0"/>
              <a:t>                 Design </a:t>
            </a:r>
          </a:p>
          <a:p>
            <a:pPr marL="0" indent="0">
              <a:buNone/>
            </a:pPr>
            <a:r>
              <a:rPr lang="en-US" sz="4800" b="1" dirty="0"/>
              <a:t>                      &amp; </a:t>
            </a:r>
          </a:p>
          <a:p>
            <a:pPr marL="0" indent="0">
              <a:buNone/>
            </a:pPr>
            <a:r>
              <a:rPr lang="en-US" sz="4800" b="1" dirty="0"/>
              <a:t>               Architecture </a:t>
            </a:r>
          </a:p>
        </p:txBody>
      </p:sp>
    </p:spTree>
    <p:extLst>
      <p:ext uri="{BB962C8B-B14F-4D97-AF65-F5344CB8AC3E}">
        <p14:creationId xmlns:p14="http://schemas.microsoft.com/office/powerpoint/2010/main" val="3358438237"/>
      </p:ext>
    </p:extLst>
  </p:cSld>
  <p:clrMapOvr>
    <a:masterClrMapping/>
  </p:clrMapOvr>
</p:sld>
</file>

<file path=ppt/theme/theme1.xml><?xml version="1.0" encoding="utf-8"?>
<a:theme xmlns:a="http://schemas.openxmlformats.org/drawingml/2006/main"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00000"/>
          </a:lnSpc>
          <a:defRPr sz="1600" b="0" i="0" spc="150" baseline="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Lst>
    <a:ext uri="{05A4C25C-085E-4340-85A3-A5531E510DB2}">
      <thm15:themeFamily xmlns:thm15="http://schemas.microsoft.com/office/thememl/2012/main" name="Vanderbilt Template 2020 - Georgia" id="{69D19816-6FFC-1747-84C1-6B41E49898B3}" vid="{CDD17AE5-2BBF-7E43-A631-18A652E6F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4338</TotalTime>
  <Words>2298</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-apple-system</vt:lpstr>
      <vt:lpstr>Arial</vt:lpstr>
      <vt:lpstr>Calibri</vt:lpstr>
      <vt:lpstr>Courier New</vt:lpstr>
      <vt:lpstr>Georgia</vt:lpstr>
      <vt:lpstr>Nunito</vt:lpstr>
      <vt:lpstr>Tahoma</vt:lpstr>
      <vt:lpstr>Times New Roman</vt:lpstr>
      <vt:lpstr>Wingdings</vt:lpstr>
      <vt:lpstr>Office Theme</vt:lpstr>
      <vt:lpstr>Rupak Mohanty</vt:lpstr>
      <vt:lpstr>Contents</vt:lpstr>
      <vt:lpstr>Scope</vt:lpstr>
      <vt:lpstr>Scope</vt:lpstr>
      <vt:lpstr>Tech stack</vt:lpstr>
      <vt:lpstr>SDN</vt:lpstr>
      <vt:lpstr>Traditional vs sdn</vt:lpstr>
      <vt:lpstr>What is RYU?</vt:lpstr>
      <vt:lpstr>PowerPoint Presentation</vt:lpstr>
      <vt:lpstr>How does an sdn switch work?</vt:lpstr>
      <vt:lpstr>Flow table</vt:lpstr>
      <vt:lpstr>Design – network Redirection</vt:lpstr>
      <vt:lpstr>Design – network forwarding</vt:lpstr>
      <vt:lpstr>Implementation</vt:lpstr>
      <vt:lpstr>Initialization</vt:lpstr>
      <vt:lpstr>Creating the flow entry</vt:lpstr>
      <vt:lpstr>Creating the flow entry</vt:lpstr>
      <vt:lpstr>installing the flow entry</vt:lpstr>
      <vt:lpstr>Steps of implementation </vt:lpstr>
      <vt:lpstr>Comparison : forward vs redirection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dc:title>
  <dc:creator>MOHANTY, RUPAK</dc:creator>
  <cp:lastModifiedBy>RUPAK MOHANTY</cp:lastModifiedBy>
  <cp:revision>48</cp:revision>
  <dcterms:created xsi:type="dcterms:W3CDTF">2021-07-17T17:45:57Z</dcterms:created>
  <dcterms:modified xsi:type="dcterms:W3CDTF">2023-11-23T19:33:47Z</dcterms:modified>
</cp:coreProperties>
</file>