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3" r:id="rId2"/>
    <p:sldId id="275" r:id="rId3"/>
    <p:sldId id="293" r:id="rId4"/>
    <p:sldId id="294" r:id="rId5"/>
    <p:sldId id="296" r:id="rId6"/>
    <p:sldId id="295" r:id="rId7"/>
    <p:sldId id="297" r:id="rId8"/>
    <p:sldId id="298" r:id="rId9"/>
    <p:sldId id="299" r:id="rId10"/>
    <p:sldId id="301" r:id="rId11"/>
    <p:sldId id="302" r:id="rId12"/>
    <p:sldId id="303" r:id="rId13"/>
    <p:sldId id="304" r:id="rId14"/>
    <p:sldId id="305"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333333"/>
    <a:srgbClr val="F7E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p:restoredTop sz="86419"/>
  </p:normalViewPr>
  <p:slideViewPr>
    <p:cSldViewPr snapToGrid="0" snapToObjects="1">
      <p:cViewPr varScale="1">
        <p:scale>
          <a:sx n="155" d="100"/>
          <a:sy n="155" d="100"/>
        </p:scale>
        <p:origin x="216" y="3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144" d="100"/>
          <a:sy n="144" d="100"/>
        </p:scale>
        <p:origin x="65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title</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noFill/>
            </a:ln>
          </c:spPr>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14A-4B47-9766-36A982115E0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14A-4B47-9766-36A982115E0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14A-4B47-9766-36A982115E0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14A-4B47-9766-36A982115E0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964-324F-ABB5-99E8A2BAD9D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title</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Sales</c:v>
                </c:pt>
              </c:strCache>
            </c:strRef>
          </c:tx>
          <c:spPr>
            <a:solidFill>
              <a:schemeClr val="accent1"/>
            </a:solidFill>
            <a:ln>
              <a:noFill/>
            </a:ln>
            <a:effectLst/>
            <a:scene3d>
              <a:camera prst="orthographicFront"/>
              <a:lightRig rig="brightRoom" dir="t"/>
            </a:scene3d>
            <a:sp3d prstMaterial="flat">
              <a:bevelT w="50800" h="101600" prst="angle"/>
              <a:contourClr>
                <a:srgbClr val="000000"/>
              </a:contourClr>
            </a:sp3d>
          </c:spPr>
          <c:invertIfNegative val="0"/>
          <c:dPt>
            <c:idx val="0"/>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C20-904F-853B-0D4C5539AECB}"/>
              </c:ext>
            </c:extLst>
          </c:dPt>
          <c:dPt>
            <c:idx val="1"/>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C20-904F-853B-0D4C5539AECB}"/>
              </c:ext>
            </c:extLst>
          </c:dPt>
          <c:dPt>
            <c:idx val="2"/>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C20-904F-853B-0D4C5539AECB}"/>
              </c:ext>
            </c:extLst>
          </c:dPt>
          <c:dPt>
            <c:idx val="3"/>
            <c:invertIfNegative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C20-904F-853B-0D4C5539AEC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964-324F-ABB5-99E8A2BAD9DA}"/>
            </c:ext>
          </c:extLst>
        </c:ser>
        <c:dLbls>
          <c:showLegendKey val="0"/>
          <c:showVal val="0"/>
          <c:showCatName val="0"/>
          <c:showSerName val="0"/>
          <c:showPercent val="0"/>
          <c:showBubbleSize val="0"/>
        </c:dLbls>
        <c:gapWidth val="100"/>
        <c:axId val="242850112"/>
        <c:axId val="243026000"/>
      </c:barChart>
      <c:valAx>
        <c:axId val="243026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2850112"/>
        <c:crosses val="autoZero"/>
        <c:crossBetween val="between"/>
      </c:valAx>
      <c:catAx>
        <c:axId val="24285011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302600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3B546F-BE0F-1849-AB31-ADD43D93FF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18A2FC0-278A-8649-A895-2976BB206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60FB2F4-1812-DD4D-BF0C-263DB89E8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C19BE4-06E0-E845-9E49-CCFF91DE31B8}" type="slidenum">
              <a:rPr lang="en-US" smtClean="0"/>
              <a:t>‹#›</a:t>
            </a:fld>
            <a:endParaRPr lang="en-US"/>
          </a:p>
        </p:txBody>
      </p:sp>
      <p:sp>
        <p:nvSpPr>
          <p:cNvPr id="6" name="Date Placeholder 5">
            <a:extLst>
              <a:ext uri="{FF2B5EF4-FFF2-40B4-BE49-F238E27FC236}">
                <a16:creationId xmlns:a16="http://schemas.microsoft.com/office/drawing/2014/main" id="{F43E1630-ED83-BC46-A9FC-C07F4FE812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D3E35-4AF3-D940-9EB2-6EB7BA6894E5}" type="datetimeFigureOut">
              <a:rPr lang="en-US" smtClean="0"/>
              <a:t>10/9/21</a:t>
            </a:fld>
            <a:endParaRPr lang="en-US"/>
          </a:p>
        </p:txBody>
      </p:sp>
    </p:spTree>
    <p:extLst>
      <p:ext uri="{BB962C8B-B14F-4D97-AF65-F5344CB8AC3E}">
        <p14:creationId xmlns:p14="http://schemas.microsoft.com/office/powerpoint/2010/main" val="2144844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322F3-AB65-A64B-9700-8FBC01F3EE02}" type="datetimeFigureOut">
              <a:rPr lang="en-US" smtClean="0"/>
              <a:t>10/9/21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41453-96BF-7F45-9044-514C3EFC7F60}" type="slidenum">
              <a:rPr lang="en-US" smtClean="0"/>
              <a:t>‹#›</a:t>
            </a:fld>
            <a:endParaRPr lang="en-US"/>
          </a:p>
        </p:txBody>
      </p:sp>
    </p:spTree>
    <p:extLst>
      <p:ext uri="{BB962C8B-B14F-4D97-AF65-F5344CB8AC3E}">
        <p14:creationId xmlns:p14="http://schemas.microsoft.com/office/powerpoint/2010/main" val="42602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F17B3-836C-2A48-98E2-51B1497262D4}"/>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0" y="2956797"/>
            <a:ext cx="12192001" cy="3901204"/>
          </a:xfrm>
          <a:prstGeom prst="rect">
            <a:avLst/>
          </a:prstGeom>
        </p:spPr>
      </p:pic>
      <p:sp>
        <p:nvSpPr>
          <p:cNvPr id="25" name="Freeform 24">
            <a:extLst>
              <a:ext uri="{FF2B5EF4-FFF2-40B4-BE49-F238E27FC236}">
                <a16:creationId xmlns:a16="http://schemas.microsoft.com/office/drawing/2014/main" id="{3BE29AAA-CEAA-F14B-BBA6-12C511CC7E4B}"/>
              </a:ext>
            </a:extLst>
          </p:cNvPr>
          <p:cNvSpPr>
            <a:spLocks noChangeAspect="1"/>
          </p:cNvSpPr>
          <p:nvPr/>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104900" y="1602557"/>
            <a:ext cx="7665217" cy="1826443"/>
          </a:xfrm>
        </p:spPr>
        <p:txBody>
          <a:bodyPr anchor="t" anchorCtr="0"/>
          <a:lstStyle>
            <a:lvl1pPr algn="l">
              <a:defRPr sz="6000" b="0" i="0">
                <a:solidFill>
                  <a:schemeClr val="tx1"/>
                </a:solidFill>
                <a:latin typeface="Georgia" panose="02040502050405020303" pitchFamily="18" charset="0"/>
              </a:defRPr>
            </a:lvl1pPr>
          </a:lstStyle>
          <a:p>
            <a:r>
              <a:rPr lang="en-US" dirty="0"/>
              <a:t>Short title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7707237"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cxnSp>
        <p:nvCxnSpPr>
          <p:cNvPr id="8" name="Straight Connector 7">
            <a:extLst>
              <a:ext uri="{FF2B5EF4-FFF2-40B4-BE49-F238E27FC236}">
                <a16:creationId xmlns:a16="http://schemas.microsoft.com/office/drawing/2014/main" id="{745CF369-A25E-4F4C-BA72-0FCAEE676534}"/>
              </a:ext>
            </a:extLst>
          </p:cNvPr>
          <p:cNvCxnSpPr>
            <a:cxnSpLocks/>
          </p:cNvCxnSpPr>
          <p:nvPr userDrawn="1"/>
        </p:nvCxnSpPr>
        <p:spPr>
          <a:xfrm>
            <a:off x="1104900" y="1432876"/>
            <a:ext cx="766521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5DC82199-CDE6-7745-8CFD-E9BF05D6884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148A1D1-A9B0-F144-91D6-B814A39EF937}"/>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4" name="Right Triangle 13">
            <a:extLst>
              <a:ext uri="{FF2B5EF4-FFF2-40B4-BE49-F238E27FC236}">
                <a16:creationId xmlns:a16="http://schemas.microsoft.com/office/drawing/2014/main" id="{7616F036-48C4-7243-A810-400EB137698A}"/>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EBC6892E-B047-9A4C-811F-8058C87FE3C2}"/>
              </a:ext>
            </a:extLst>
          </p:cNvPr>
          <p:cNvSpPr>
            <a:spLocks noGrp="1"/>
          </p:cNvSpPr>
          <p:nvPr>
            <p:ph type="dt" sz="half" idx="10"/>
          </p:nvPr>
        </p:nvSpPr>
        <p:spPr>
          <a:xfrm>
            <a:off x="1308100" y="7000240"/>
            <a:ext cx="1728917" cy="347472"/>
          </a:xfrm>
          <a:prstGeom prst="rect">
            <a:avLst/>
          </a:prstGeom>
        </p:spPr>
        <p:txBody>
          <a:bodyPr/>
          <a:lstStyle/>
          <a:p>
            <a:endParaRPr lang="en-US" dirty="0"/>
          </a:p>
        </p:txBody>
      </p:sp>
      <p:sp>
        <p:nvSpPr>
          <p:cNvPr id="12" name="Footer Placeholder 11">
            <a:extLst>
              <a:ext uri="{FF2B5EF4-FFF2-40B4-BE49-F238E27FC236}">
                <a16:creationId xmlns:a16="http://schemas.microsoft.com/office/drawing/2014/main" id="{B3269A74-C955-C14F-9CB2-917CE893467D}"/>
              </a:ext>
            </a:extLst>
          </p:cNvPr>
          <p:cNvSpPr>
            <a:spLocks noGrp="1"/>
          </p:cNvSpPr>
          <p:nvPr>
            <p:ph type="ftr" sz="quarter" idx="11"/>
          </p:nvPr>
        </p:nvSpPr>
        <p:spPr>
          <a:xfrm>
            <a:off x="3920067" y="7000240"/>
            <a:ext cx="4114800" cy="347472"/>
          </a:xfrm>
          <a:prstGeom prst="rect">
            <a:avLst/>
          </a:prstGeom>
        </p:spPr>
        <p:txBody>
          <a:bodyPr/>
          <a:lstStyle/>
          <a:p>
            <a:endParaRPr lang="en-US" dirty="0"/>
          </a:p>
        </p:txBody>
      </p:sp>
      <p:pic>
        <p:nvPicPr>
          <p:cNvPr id="15" name="Picture Placeholder 5">
            <a:extLst>
              <a:ext uri="{FF2B5EF4-FFF2-40B4-BE49-F238E27FC236}">
                <a16:creationId xmlns:a16="http://schemas.microsoft.com/office/drawing/2014/main" id="{9D8882C0-CA98-AD41-BDFF-C0C8EDCC25A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8290511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Yellow">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C9B96630-1F25-F04E-865C-482A7839AF2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FC3EB9EA-F970-D946-9AC6-F939F319409A}"/>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4" name="Right Triangle 13">
            <a:extLst>
              <a:ext uri="{FF2B5EF4-FFF2-40B4-BE49-F238E27FC236}">
                <a16:creationId xmlns:a16="http://schemas.microsoft.com/office/drawing/2014/main" id="{58E65236-6FC1-5640-B912-D76EDEDA9B57}"/>
              </a:ext>
            </a:extLst>
          </p:cNvPr>
          <p:cNvSpPr>
            <a:spLocks noChangeAspect="1"/>
          </p:cNvSpPr>
          <p:nvPr userDrawn="1"/>
        </p:nvSpPr>
        <p:spPr>
          <a:xfrm flipV="1">
            <a:off x="0" y="0"/>
            <a:ext cx="1403019" cy="34290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B1526-F194-344C-8290-261A8CEB0B5D}"/>
              </a:ext>
            </a:extLst>
          </p:cNvPr>
          <p:cNvSpPr>
            <a:spLocks noGrp="1"/>
          </p:cNvSpPr>
          <p:nvPr>
            <p:ph type="title" hasCustomPrompt="1"/>
          </p:nvPr>
        </p:nvSpPr>
        <p:spPr>
          <a:xfrm>
            <a:off x="1353123" y="959723"/>
            <a:ext cx="7889731" cy="1325563"/>
          </a:xfrm>
        </p:spPr>
        <p:txBody>
          <a:bodyPr>
            <a:noAutofit/>
          </a:bodyPr>
          <a:lstStyle>
            <a:lvl1pPr>
              <a:defRPr sz="4000" b="0" i="0">
                <a:latin typeface="Georgia" panose="02040502050405020303" pitchFamily="18" charset="0"/>
              </a:defRPr>
            </a:lvl1pPr>
          </a:lstStyle>
          <a:p>
            <a:r>
              <a:rPr lang="en-US" dirty="0" err="1"/>
              <a:t>georgia</a:t>
            </a:r>
            <a:r>
              <a:rPr lang="en-US" dirty="0"/>
              <a:t>, at least 35pt, loose spacing</a:t>
            </a:r>
          </a:p>
        </p:txBody>
      </p:sp>
      <p:sp>
        <p:nvSpPr>
          <p:cNvPr id="3" name="Content Placeholder 2">
            <a:extLst>
              <a:ext uri="{FF2B5EF4-FFF2-40B4-BE49-F238E27FC236}">
                <a16:creationId xmlns:a16="http://schemas.microsoft.com/office/drawing/2014/main" id="{F2907A03-94A8-7A4A-95CA-6AD960D0C9F3}"/>
              </a:ext>
            </a:extLst>
          </p:cNvPr>
          <p:cNvSpPr>
            <a:spLocks noGrp="1"/>
          </p:cNvSpPr>
          <p:nvPr>
            <p:ph idx="1"/>
          </p:nvPr>
        </p:nvSpPr>
        <p:spPr>
          <a:xfrm>
            <a:off x="1474573" y="2405449"/>
            <a:ext cx="6417276" cy="3995351"/>
          </a:xfrm>
        </p:spPr>
        <p:txBody>
          <a:bodyPr>
            <a:noAutofit/>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0B3896-523C-B343-8CA0-BF9CC49B3616}"/>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859176A1-FD85-4744-A483-96FD8A9F77C3}"/>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sp>
        <p:nvSpPr>
          <p:cNvPr id="15" name="Right Triangle 14">
            <a:extLst>
              <a:ext uri="{FF2B5EF4-FFF2-40B4-BE49-F238E27FC236}">
                <a16:creationId xmlns:a16="http://schemas.microsoft.com/office/drawing/2014/main" id="{3980C5BF-AFBD-2F42-A86C-1D6524016235}"/>
              </a:ext>
            </a:extLst>
          </p:cNvPr>
          <p:cNvSpPr>
            <a:spLocks noChangeAspect="1"/>
          </p:cNvSpPr>
          <p:nvPr userDrawn="1"/>
        </p:nvSpPr>
        <p:spPr>
          <a:xfrm flipV="1">
            <a:off x="0" y="0"/>
            <a:ext cx="1091237" cy="2667000"/>
          </a:xfrm>
          <a:prstGeom prst="r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5">
            <a:extLst>
              <a:ext uri="{FF2B5EF4-FFF2-40B4-BE49-F238E27FC236}">
                <a16:creationId xmlns:a16="http://schemas.microsoft.com/office/drawing/2014/main" id="{915FA4F0-B78D-8746-9FEF-34D7AC70B0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11002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Black">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CC874871-0350-724F-BE3F-FC5CC90CAAC9}"/>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0FD4821C-E297-F44F-BA92-B98DE2A8E4A6}"/>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18" name="Picture Placeholder 5">
            <a:extLst>
              <a:ext uri="{FF2B5EF4-FFF2-40B4-BE49-F238E27FC236}">
                <a16:creationId xmlns:a16="http://schemas.microsoft.com/office/drawing/2014/main" id="{BB202C03-23E0-D441-8A16-770F61B32D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96530" y="6066784"/>
            <a:ext cx="2924348" cy="346511"/>
          </a:xfrm>
          <a:prstGeom prst="rect">
            <a:avLst/>
          </a:prstGeom>
        </p:spPr>
      </p:pic>
      <p:sp>
        <p:nvSpPr>
          <p:cNvPr id="2" name="Title 1">
            <a:extLst>
              <a:ext uri="{FF2B5EF4-FFF2-40B4-BE49-F238E27FC236}">
                <a16:creationId xmlns:a16="http://schemas.microsoft.com/office/drawing/2014/main" id="{C86B1526-F194-344C-8290-261A8CEB0B5D}"/>
              </a:ext>
            </a:extLst>
          </p:cNvPr>
          <p:cNvSpPr>
            <a:spLocks noGrp="1"/>
          </p:cNvSpPr>
          <p:nvPr>
            <p:ph type="title" hasCustomPrompt="1"/>
          </p:nvPr>
        </p:nvSpPr>
        <p:spPr>
          <a:xfrm>
            <a:off x="1353123" y="959723"/>
            <a:ext cx="7889731" cy="1325563"/>
          </a:xfrm>
        </p:spPr>
        <p:txBody>
          <a:bodyPr>
            <a:noAutofit/>
          </a:bodyPr>
          <a:lstStyle>
            <a:lvl1pPr>
              <a:defRPr sz="4000" b="0" i="0">
                <a:latin typeface="Georgia" panose="02040502050405020303" pitchFamily="18" charset="0"/>
              </a:defRPr>
            </a:lvl1pPr>
          </a:lstStyle>
          <a:p>
            <a:r>
              <a:rPr lang="en-US" dirty="0" err="1"/>
              <a:t>georgia</a:t>
            </a:r>
            <a:r>
              <a:rPr lang="en-US" dirty="0"/>
              <a:t>, at least 35pt, loose spacing</a:t>
            </a:r>
          </a:p>
        </p:txBody>
      </p:sp>
      <p:sp>
        <p:nvSpPr>
          <p:cNvPr id="3" name="Content Placeholder 2">
            <a:extLst>
              <a:ext uri="{FF2B5EF4-FFF2-40B4-BE49-F238E27FC236}">
                <a16:creationId xmlns:a16="http://schemas.microsoft.com/office/drawing/2014/main" id="{F2907A03-94A8-7A4A-95CA-6AD960D0C9F3}"/>
              </a:ext>
            </a:extLst>
          </p:cNvPr>
          <p:cNvSpPr>
            <a:spLocks noGrp="1"/>
          </p:cNvSpPr>
          <p:nvPr>
            <p:ph idx="1"/>
          </p:nvPr>
        </p:nvSpPr>
        <p:spPr>
          <a:xfrm>
            <a:off x="1474573" y="2405449"/>
            <a:ext cx="6417276" cy="3995351"/>
          </a:xfrm>
        </p:spPr>
        <p:txBody>
          <a:bodyPr>
            <a:noAutofit/>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0B3896-523C-B343-8CA0-BF9CC49B3616}"/>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859176A1-FD85-4744-A483-96FD8A9F77C3}"/>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sp>
        <p:nvSpPr>
          <p:cNvPr id="20" name="Right Triangle 19">
            <a:extLst>
              <a:ext uri="{FF2B5EF4-FFF2-40B4-BE49-F238E27FC236}">
                <a16:creationId xmlns:a16="http://schemas.microsoft.com/office/drawing/2014/main" id="{4FC0D36F-D094-294E-9117-E81E11C81E1C}"/>
              </a:ext>
            </a:extLst>
          </p:cNvPr>
          <p:cNvSpPr>
            <a:spLocks noChangeAspect="1"/>
          </p:cNvSpPr>
          <p:nvPr userDrawn="1"/>
        </p:nvSpPr>
        <p:spPr>
          <a:xfrm flipV="1">
            <a:off x="0" y="0"/>
            <a:ext cx="1403019" cy="3429000"/>
          </a:xfrm>
          <a:prstGeom prst="rtTriangle">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CBB4139F-DF66-484B-BB7A-EC674E1B6E6A}"/>
              </a:ext>
            </a:extLst>
          </p:cNvPr>
          <p:cNvSpPr>
            <a:spLocks noChangeAspect="1"/>
          </p:cNvSpPr>
          <p:nvPr userDrawn="1"/>
        </p:nvSpPr>
        <p:spPr>
          <a:xfrm flipV="1">
            <a:off x="0" y="0"/>
            <a:ext cx="1091237" cy="2667000"/>
          </a:xfrm>
          <a:prstGeom prst="r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40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s - Short">
    <p:bg>
      <p:bgRef idx="1001">
        <a:schemeClr val="bg1"/>
      </p:bgRef>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042A571C-8A3C-F742-BA8B-CBFF7A5CE2A1}"/>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F70068E3-8AA5-6344-8AB2-C0B24BA152B0}"/>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6" name="Right Triangle 15">
            <a:extLst>
              <a:ext uri="{FF2B5EF4-FFF2-40B4-BE49-F238E27FC236}">
                <a16:creationId xmlns:a16="http://schemas.microsoft.com/office/drawing/2014/main" id="{06CD1566-6314-3A4F-B42C-987FBFF5ED0C}"/>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104900" y="1401387"/>
            <a:ext cx="7956722" cy="1826443"/>
          </a:xfrm>
        </p:spPr>
        <p:txBody>
          <a:bodyPr anchor="t" anchorCtr="0">
            <a:noAutofit/>
          </a:bodyPr>
          <a:lstStyle>
            <a:lvl1pPr algn="l">
              <a:defRPr sz="6000" b="0" i="0">
                <a:solidFill>
                  <a:schemeClr val="tx1"/>
                </a:solidFill>
                <a:latin typeface="Georgia" panose="02040502050405020303" pitchFamily="18" charset="0"/>
              </a:defRPr>
            </a:lvl1pPr>
          </a:lstStyle>
          <a:p>
            <a:r>
              <a:rPr lang="en-US" dirty="0"/>
              <a:t>Short title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7940694"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4" name="Date Placeholder 3">
            <a:extLst>
              <a:ext uri="{FF2B5EF4-FFF2-40B4-BE49-F238E27FC236}">
                <a16:creationId xmlns:a16="http://schemas.microsoft.com/office/drawing/2014/main" id="{B82061DC-1DCD-BD4C-8409-455213433710}"/>
              </a:ext>
            </a:extLst>
          </p:cNvPr>
          <p:cNvSpPr>
            <a:spLocks noGrp="1"/>
          </p:cNvSpPr>
          <p:nvPr>
            <p:ph type="dt" sz="half" idx="12"/>
          </p:nvPr>
        </p:nvSpPr>
        <p:spPr>
          <a:xfrm>
            <a:off x="1308100" y="7008019"/>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2FA7C7DB-974A-2446-9853-6FEC60E5718A}"/>
              </a:ext>
            </a:extLst>
          </p:cNvPr>
          <p:cNvSpPr>
            <a:spLocks noGrp="1"/>
          </p:cNvSpPr>
          <p:nvPr>
            <p:ph type="ftr" sz="quarter" idx="13"/>
          </p:nvPr>
        </p:nvSpPr>
        <p:spPr>
          <a:xfrm>
            <a:off x="3920067" y="7008019"/>
            <a:ext cx="4114800" cy="347472"/>
          </a:xfrm>
          <a:prstGeom prst="rect">
            <a:avLst/>
          </a:prstGeom>
        </p:spPr>
        <p:txBody>
          <a:bodyPr/>
          <a:lstStyle/>
          <a:p>
            <a:endParaRPr lang="en-US" dirty="0"/>
          </a:p>
        </p:txBody>
      </p:sp>
      <p:sp>
        <p:nvSpPr>
          <p:cNvPr id="17" name="Content Placeholder 2">
            <a:extLst>
              <a:ext uri="{FF2B5EF4-FFF2-40B4-BE49-F238E27FC236}">
                <a16:creationId xmlns:a16="http://schemas.microsoft.com/office/drawing/2014/main" id="{AD871ADA-EE0D-FA45-9A54-7D29A9CE9ADA}"/>
              </a:ext>
            </a:extLst>
          </p:cNvPr>
          <p:cNvSpPr>
            <a:spLocks noGrp="1"/>
          </p:cNvSpPr>
          <p:nvPr>
            <p:ph idx="11" hasCustomPrompt="1"/>
          </p:nvPr>
        </p:nvSpPr>
        <p:spPr>
          <a:xfrm>
            <a:off x="1227438" y="3361036"/>
            <a:ext cx="6763265" cy="3262185"/>
          </a:xfrm>
        </p:spPr>
        <p:txBody>
          <a:bodyPr numCol="1" spcCol="365760">
            <a:noAutofit/>
          </a:bodyPr>
          <a:lstStyle>
            <a:lvl1pPr marL="457200" indent="-457200">
              <a:lnSpc>
                <a:spcPct val="110000"/>
              </a:lnSpc>
              <a:buFont typeface="+mj-lt"/>
              <a:buAutoNum type="arabicPeriod"/>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TOC</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Placeholder 5">
            <a:extLst>
              <a:ext uri="{FF2B5EF4-FFF2-40B4-BE49-F238E27FC236}">
                <a16:creationId xmlns:a16="http://schemas.microsoft.com/office/drawing/2014/main" id="{FC2AFD17-9C14-F943-9481-EFE8C07141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4867847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 Long">
    <p:bg>
      <p:bgRef idx="1001">
        <a:schemeClr val="bg1"/>
      </p:bgRef>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525504C7-EF4C-5645-A0BB-4A39774F6F3D}"/>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1030759" y="1353425"/>
            <a:ext cx="10706100" cy="1744948"/>
          </a:xfrm>
        </p:spPr>
        <p:txBody>
          <a:bodyPr anchor="t" anchorCtr="0">
            <a:noAutofit/>
          </a:bodyPr>
          <a:lstStyle>
            <a:lvl1pPr algn="l">
              <a:defRPr sz="6000" b="0" i="0">
                <a:solidFill>
                  <a:schemeClr val="tx1"/>
                </a:solidFill>
                <a:latin typeface="Georgia" panose="02040502050405020303" pitchFamily="18" charset="0"/>
              </a:defRPr>
            </a:lvl1pPr>
          </a:lstStyle>
          <a:p>
            <a:r>
              <a:rPr lang="en-US" dirty="0"/>
              <a:t>Short title here – Georgia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1104900" y="720999"/>
            <a:ext cx="10706100" cy="542194"/>
          </a:xfrm>
        </p:spPr>
        <p:txBody>
          <a:bodyPr anchor="b"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11" name="Content Placeholder 2">
            <a:extLst>
              <a:ext uri="{FF2B5EF4-FFF2-40B4-BE49-F238E27FC236}">
                <a16:creationId xmlns:a16="http://schemas.microsoft.com/office/drawing/2014/main" id="{8609837C-A711-3F45-9280-161DB2B7BDBA}"/>
              </a:ext>
            </a:extLst>
          </p:cNvPr>
          <p:cNvSpPr>
            <a:spLocks noGrp="1"/>
          </p:cNvSpPr>
          <p:nvPr>
            <p:ph idx="11" hasCustomPrompt="1"/>
          </p:nvPr>
        </p:nvSpPr>
        <p:spPr>
          <a:xfrm>
            <a:off x="1227438" y="3262185"/>
            <a:ext cx="10116065" cy="2932670"/>
          </a:xfrm>
        </p:spPr>
        <p:txBody>
          <a:bodyPr numCol="2" spcCol="365760">
            <a:noAutofit/>
          </a:bodyPr>
          <a:lstStyle>
            <a:lvl1pPr marL="457200" indent="-457200">
              <a:lnSpc>
                <a:spcPct val="110000"/>
              </a:lnSpc>
              <a:buFont typeface="+mj-lt"/>
              <a:buAutoNum type="arabicPeriod"/>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TOC</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347ABC6-FE48-724A-810D-DDC8C73A742B}"/>
              </a:ext>
            </a:extLst>
          </p:cNvPr>
          <p:cNvSpPr>
            <a:spLocks noGrp="1"/>
          </p:cNvSpPr>
          <p:nvPr>
            <p:ph type="dt" sz="half" idx="12"/>
          </p:nvPr>
        </p:nvSpPr>
        <p:spPr>
          <a:xfrm>
            <a:off x="1308100" y="7015163"/>
            <a:ext cx="1728917" cy="347472"/>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AC0A00B4-FB65-D74B-B009-566A0E7C93EE}"/>
              </a:ext>
            </a:extLst>
          </p:cNvPr>
          <p:cNvSpPr>
            <a:spLocks noGrp="1"/>
          </p:cNvSpPr>
          <p:nvPr>
            <p:ph type="ftr" sz="quarter" idx="13"/>
          </p:nvPr>
        </p:nvSpPr>
        <p:spPr>
          <a:xfrm>
            <a:off x="3920067" y="7015163"/>
            <a:ext cx="4114800" cy="347472"/>
          </a:xfrm>
          <a:prstGeom prst="rect">
            <a:avLst/>
          </a:prstGeom>
        </p:spPr>
        <p:txBody>
          <a:bodyPr/>
          <a:lstStyle/>
          <a:p>
            <a:endParaRPr lang="en-US" dirty="0"/>
          </a:p>
        </p:txBody>
      </p:sp>
    </p:spTree>
    <p:extLst>
      <p:ext uri="{BB962C8B-B14F-4D97-AF65-F5344CB8AC3E}">
        <p14:creationId xmlns:p14="http://schemas.microsoft.com/office/powerpoint/2010/main" val="381453040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o - Large Photo">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7136B4B9-05E2-D342-A059-E875B7F80B7C}"/>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18848F18-C218-3841-B96E-C021AEC3CD50}"/>
              </a:ext>
            </a:extLst>
          </p:cNvPr>
          <p:cNvSpPr>
            <a:spLocks noGrp="1"/>
          </p:cNvSpPr>
          <p:nvPr>
            <p:ph type="pic" sz="quarter" idx="12" hasCustomPrompt="1"/>
          </p:nvPr>
        </p:nvSpPr>
        <p:spPr>
          <a:xfrm>
            <a:off x="0" y="0"/>
            <a:ext cx="4853883" cy="6859588"/>
          </a:xfrm>
        </p:spPr>
        <p:txBody>
          <a:bodyPr/>
          <a:lstStyle>
            <a:lvl1pPr>
              <a:defRPr/>
            </a:lvl1pPr>
          </a:lstStyle>
          <a:p>
            <a:r>
              <a:rPr lang="en-US" dirty="0"/>
              <a:t>Insert photo here</a:t>
            </a:r>
          </a:p>
        </p:txBody>
      </p:sp>
      <p:sp>
        <p:nvSpPr>
          <p:cNvPr id="2" name="Title 1">
            <a:extLst>
              <a:ext uri="{FF2B5EF4-FFF2-40B4-BE49-F238E27FC236}">
                <a16:creationId xmlns:a16="http://schemas.microsoft.com/office/drawing/2014/main" id="{3C9572FA-24C0-7A4A-86C8-46A9CDB6E78A}"/>
              </a:ext>
            </a:extLst>
          </p:cNvPr>
          <p:cNvSpPr>
            <a:spLocks noGrp="1"/>
          </p:cNvSpPr>
          <p:nvPr>
            <p:ph type="title" hasCustomPrompt="1"/>
          </p:nvPr>
        </p:nvSpPr>
        <p:spPr>
          <a:xfrm>
            <a:off x="5273269" y="365125"/>
            <a:ext cx="6547943" cy="1325563"/>
          </a:xfrm>
        </p:spPr>
        <p:txBody>
          <a:bodyPr>
            <a:noAutofit/>
          </a:bodyPr>
          <a:lstStyle>
            <a:lvl1pPr>
              <a:defRPr sz="3800"/>
            </a:lvl1pPr>
          </a:lstStyle>
          <a:p>
            <a:r>
              <a:rPr lang="en-US" dirty="0"/>
              <a:t>PIC/BIO slide:</a:t>
            </a:r>
            <a:br>
              <a:rPr lang="en-US" dirty="0"/>
            </a:br>
            <a:r>
              <a:rPr lang="en-US" dirty="0"/>
              <a:t>name here</a:t>
            </a:r>
          </a:p>
        </p:txBody>
      </p:sp>
      <p:sp>
        <p:nvSpPr>
          <p:cNvPr id="4" name="Content Placeholder 3">
            <a:extLst>
              <a:ext uri="{FF2B5EF4-FFF2-40B4-BE49-F238E27FC236}">
                <a16:creationId xmlns:a16="http://schemas.microsoft.com/office/drawing/2014/main" id="{7C2277DE-8916-024E-9203-656FA9493C4A}"/>
              </a:ext>
            </a:extLst>
          </p:cNvPr>
          <p:cNvSpPr>
            <a:spLocks noGrp="1"/>
          </p:cNvSpPr>
          <p:nvPr>
            <p:ph sz="half" idx="2" hasCustomPrompt="1"/>
          </p:nvPr>
        </p:nvSpPr>
        <p:spPr>
          <a:xfrm>
            <a:off x="5273269" y="2433816"/>
            <a:ext cx="6537731" cy="3899527"/>
          </a:xfrm>
        </p:spPr>
        <p:txBody>
          <a:bodyPr>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Info/Bio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a:extLst>
              <a:ext uri="{FF2B5EF4-FFF2-40B4-BE49-F238E27FC236}">
                <a16:creationId xmlns:a16="http://schemas.microsoft.com/office/drawing/2014/main" id="{3A962E81-6F61-DB4D-828D-A2898B1A6848}"/>
              </a:ext>
            </a:extLst>
          </p:cNvPr>
          <p:cNvSpPr>
            <a:spLocks noGrp="1"/>
          </p:cNvSpPr>
          <p:nvPr>
            <p:ph type="body" idx="10" hasCustomPrompt="1"/>
          </p:nvPr>
        </p:nvSpPr>
        <p:spPr>
          <a:xfrm>
            <a:off x="5273269" y="1716218"/>
            <a:ext cx="6547943" cy="57291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cap="all"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PERSON’S TITLE OR OTHER</a:t>
            </a:r>
          </a:p>
        </p:txBody>
      </p:sp>
      <p:cxnSp>
        <p:nvCxnSpPr>
          <p:cNvPr id="12" name="Straight Connector 11">
            <a:extLst>
              <a:ext uri="{FF2B5EF4-FFF2-40B4-BE49-F238E27FC236}">
                <a16:creationId xmlns:a16="http://schemas.microsoft.com/office/drawing/2014/main" id="{24005A0B-8C8C-944D-B8CE-EAE7AA7415CA}"/>
              </a:ext>
            </a:extLst>
          </p:cNvPr>
          <p:cNvCxnSpPr>
            <a:cxnSpLocks/>
          </p:cNvCxnSpPr>
          <p:nvPr userDrawn="1"/>
        </p:nvCxnSpPr>
        <p:spPr>
          <a:xfrm>
            <a:off x="5273269" y="2307385"/>
            <a:ext cx="60805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1ABA414-9194-D245-A9D0-C52F639E4903}"/>
              </a:ext>
            </a:extLst>
          </p:cNvPr>
          <p:cNvSpPr>
            <a:spLocks noGrp="1"/>
          </p:cNvSpPr>
          <p:nvPr>
            <p:ph type="dt" sz="half" idx="13"/>
          </p:nvPr>
        </p:nvSpPr>
        <p:spPr>
          <a:xfrm>
            <a:off x="1308100" y="7022306"/>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DF2784C6-3A08-9B43-B5D7-17F2B5E2834D}"/>
              </a:ext>
            </a:extLst>
          </p:cNvPr>
          <p:cNvSpPr>
            <a:spLocks noGrp="1"/>
          </p:cNvSpPr>
          <p:nvPr>
            <p:ph type="ftr" sz="quarter" idx="14"/>
          </p:nvPr>
        </p:nvSpPr>
        <p:spPr>
          <a:xfrm>
            <a:off x="3920067" y="7022306"/>
            <a:ext cx="4114800" cy="347472"/>
          </a:xfrm>
          <a:prstGeom prst="rect">
            <a:avLst/>
          </a:prstGeom>
        </p:spPr>
        <p:txBody>
          <a:bodyPr/>
          <a:lstStyle/>
          <a:p>
            <a:endParaRPr lang="en-US" dirty="0"/>
          </a:p>
        </p:txBody>
      </p:sp>
    </p:spTree>
    <p:extLst>
      <p:ext uri="{BB962C8B-B14F-4D97-AF65-F5344CB8AC3E}">
        <p14:creationId xmlns:p14="http://schemas.microsoft.com/office/powerpoint/2010/main" val="182698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o - Small Photo">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13C843AD-DAFD-F743-9EE9-EDB4BF59B528}"/>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18848F18-C218-3841-B96E-C021AEC3CD50}"/>
              </a:ext>
            </a:extLst>
          </p:cNvPr>
          <p:cNvSpPr>
            <a:spLocks noGrp="1"/>
          </p:cNvSpPr>
          <p:nvPr>
            <p:ph type="pic" sz="quarter" idx="12" hasCustomPrompt="1"/>
          </p:nvPr>
        </p:nvSpPr>
        <p:spPr>
          <a:xfrm>
            <a:off x="405635" y="2131224"/>
            <a:ext cx="3135087" cy="4284566"/>
          </a:xfrm>
        </p:spPr>
        <p:txBody>
          <a:bodyPr/>
          <a:lstStyle>
            <a:lvl1pPr>
              <a:defRPr/>
            </a:lvl1pPr>
          </a:lstStyle>
          <a:p>
            <a:r>
              <a:rPr lang="en-US" dirty="0"/>
              <a:t>Insert photo here</a:t>
            </a:r>
          </a:p>
        </p:txBody>
      </p:sp>
      <p:sp>
        <p:nvSpPr>
          <p:cNvPr id="2" name="Title 1">
            <a:extLst>
              <a:ext uri="{FF2B5EF4-FFF2-40B4-BE49-F238E27FC236}">
                <a16:creationId xmlns:a16="http://schemas.microsoft.com/office/drawing/2014/main" id="{3C9572FA-24C0-7A4A-86C8-46A9CDB6E78A}"/>
              </a:ext>
            </a:extLst>
          </p:cNvPr>
          <p:cNvSpPr>
            <a:spLocks noGrp="1"/>
          </p:cNvSpPr>
          <p:nvPr>
            <p:ph type="title" hasCustomPrompt="1"/>
          </p:nvPr>
        </p:nvSpPr>
        <p:spPr>
          <a:xfrm>
            <a:off x="313039" y="365125"/>
            <a:ext cx="10680388" cy="838033"/>
          </a:xfrm>
        </p:spPr>
        <p:txBody>
          <a:bodyPr>
            <a:noAutofit/>
          </a:bodyPr>
          <a:lstStyle>
            <a:lvl1pPr>
              <a:defRPr sz="4500"/>
            </a:lvl1pPr>
          </a:lstStyle>
          <a:p>
            <a:r>
              <a:rPr lang="en-US" dirty="0"/>
              <a:t>Pic/Bio slide: name here</a:t>
            </a:r>
          </a:p>
        </p:txBody>
      </p:sp>
      <p:sp>
        <p:nvSpPr>
          <p:cNvPr id="4" name="Content Placeholder 3">
            <a:extLst>
              <a:ext uri="{FF2B5EF4-FFF2-40B4-BE49-F238E27FC236}">
                <a16:creationId xmlns:a16="http://schemas.microsoft.com/office/drawing/2014/main" id="{7C2277DE-8916-024E-9203-656FA9493C4A}"/>
              </a:ext>
            </a:extLst>
          </p:cNvPr>
          <p:cNvSpPr>
            <a:spLocks noGrp="1"/>
          </p:cNvSpPr>
          <p:nvPr>
            <p:ph sz="half" idx="2" hasCustomPrompt="1"/>
          </p:nvPr>
        </p:nvSpPr>
        <p:spPr>
          <a:xfrm>
            <a:off x="3877606" y="2360745"/>
            <a:ext cx="7115820" cy="3315125"/>
          </a:xfrm>
        </p:spPr>
        <p:txBody>
          <a:bodyPr>
            <a:normAutofit/>
          </a:bodyPr>
          <a:lstStyle>
            <a:lvl1pPr>
              <a:lnSpc>
                <a:spcPct val="110000"/>
              </a:lnSpc>
              <a:defRPr sz="2000"/>
            </a:lvl1pPr>
            <a:lvl2pPr>
              <a:lnSpc>
                <a:spcPct val="110000"/>
              </a:lnSpc>
              <a:defRPr sz="1800"/>
            </a:lvl2pPr>
            <a:lvl3pPr>
              <a:lnSpc>
                <a:spcPct val="110000"/>
              </a:lnSpc>
              <a:defRPr sz="1600"/>
            </a:lvl3pPr>
            <a:lvl4pPr>
              <a:lnSpc>
                <a:spcPct val="110000"/>
              </a:lnSpc>
              <a:defRPr sz="1400"/>
            </a:lvl4pPr>
            <a:lvl5pPr>
              <a:lnSpc>
                <a:spcPct val="110000"/>
              </a:lnSpc>
              <a:defRPr sz="1400"/>
            </a:lvl5pPr>
          </a:lstStyle>
          <a:p>
            <a:pPr lvl="0"/>
            <a:r>
              <a:rPr lang="en-US" dirty="0"/>
              <a:t>Info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a:extLst>
              <a:ext uri="{FF2B5EF4-FFF2-40B4-BE49-F238E27FC236}">
                <a16:creationId xmlns:a16="http://schemas.microsoft.com/office/drawing/2014/main" id="{3A962E81-6F61-DB4D-828D-A2898B1A6848}"/>
              </a:ext>
            </a:extLst>
          </p:cNvPr>
          <p:cNvSpPr>
            <a:spLocks noGrp="1"/>
          </p:cNvSpPr>
          <p:nvPr>
            <p:ph type="body" idx="10" hasCustomPrompt="1"/>
          </p:nvPr>
        </p:nvSpPr>
        <p:spPr>
          <a:xfrm>
            <a:off x="405635" y="1227149"/>
            <a:ext cx="10587791" cy="39803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cap="all"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a:t>
            </a:r>
          </a:p>
        </p:txBody>
      </p:sp>
      <p:cxnSp>
        <p:nvCxnSpPr>
          <p:cNvPr id="12" name="Straight Connector 11">
            <a:extLst>
              <a:ext uri="{FF2B5EF4-FFF2-40B4-BE49-F238E27FC236}">
                <a16:creationId xmlns:a16="http://schemas.microsoft.com/office/drawing/2014/main" id="{24005A0B-8C8C-944D-B8CE-EAE7AA7415CA}"/>
              </a:ext>
            </a:extLst>
          </p:cNvPr>
          <p:cNvCxnSpPr>
            <a:cxnSpLocks/>
          </p:cNvCxnSpPr>
          <p:nvPr userDrawn="1"/>
        </p:nvCxnSpPr>
        <p:spPr>
          <a:xfrm>
            <a:off x="405635" y="1729991"/>
            <a:ext cx="105877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107B0BE-2F31-0F4A-BD92-4769C479566B}"/>
              </a:ext>
            </a:extLst>
          </p:cNvPr>
          <p:cNvSpPr>
            <a:spLocks noGrp="1"/>
          </p:cNvSpPr>
          <p:nvPr>
            <p:ph type="dt" sz="half" idx="13"/>
          </p:nvPr>
        </p:nvSpPr>
        <p:spPr>
          <a:xfrm>
            <a:off x="1308100" y="7072313"/>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18AD8211-733C-B948-9B79-2B7D3C1A65BC}"/>
              </a:ext>
            </a:extLst>
          </p:cNvPr>
          <p:cNvSpPr>
            <a:spLocks noGrp="1"/>
          </p:cNvSpPr>
          <p:nvPr>
            <p:ph type="ftr" sz="quarter" idx="14"/>
          </p:nvPr>
        </p:nvSpPr>
        <p:spPr>
          <a:xfrm>
            <a:off x="3920067" y="7072313"/>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0396063F-A16F-F149-A544-1E1689AE07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576460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o - 3 People">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8BFBA344-6671-C446-87C5-EBF413D7C2F4}"/>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icture Placeholder 9">
            <a:extLst>
              <a:ext uri="{FF2B5EF4-FFF2-40B4-BE49-F238E27FC236}">
                <a16:creationId xmlns:a16="http://schemas.microsoft.com/office/drawing/2014/main" id="{127ED0CA-EA3E-314E-A615-D4BB5B5CF119}"/>
              </a:ext>
            </a:extLst>
          </p:cNvPr>
          <p:cNvSpPr>
            <a:spLocks noGrp="1"/>
          </p:cNvSpPr>
          <p:nvPr>
            <p:ph type="pic" sz="quarter" idx="12" hasCustomPrompt="1"/>
          </p:nvPr>
        </p:nvSpPr>
        <p:spPr>
          <a:xfrm>
            <a:off x="913883" y="374754"/>
            <a:ext cx="2543500" cy="2760331"/>
          </a:xfrm>
        </p:spPr>
        <p:txBody>
          <a:bodyPr/>
          <a:lstStyle>
            <a:lvl1pPr>
              <a:defRPr/>
            </a:lvl1pPr>
          </a:lstStyle>
          <a:p>
            <a:r>
              <a:rPr lang="en-US" dirty="0"/>
              <a:t>Insert photo here</a:t>
            </a:r>
          </a:p>
        </p:txBody>
      </p:sp>
      <p:sp>
        <p:nvSpPr>
          <p:cNvPr id="29" name="Picture Placeholder 9">
            <a:extLst>
              <a:ext uri="{FF2B5EF4-FFF2-40B4-BE49-F238E27FC236}">
                <a16:creationId xmlns:a16="http://schemas.microsoft.com/office/drawing/2014/main" id="{D3982FE5-F505-F242-8BF3-6E04BE4B291A}"/>
              </a:ext>
            </a:extLst>
          </p:cNvPr>
          <p:cNvSpPr>
            <a:spLocks noGrp="1"/>
          </p:cNvSpPr>
          <p:nvPr>
            <p:ph type="pic" sz="quarter" idx="13" hasCustomPrompt="1"/>
          </p:nvPr>
        </p:nvSpPr>
        <p:spPr>
          <a:xfrm>
            <a:off x="4783150" y="374754"/>
            <a:ext cx="2543500" cy="2760331"/>
          </a:xfrm>
        </p:spPr>
        <p:txBody>
          <a:bodyPr/>
          <a:lstStyle>
            <a:lvl1pPr>
              <a:defRPr/>
            </a:lvl1pPr>
          </a:lstStyle>
          <a:p>
            <a:r>
              <a:rPr lang="en-US" dirty="0"/>
              <a:t>Insert photo here</a:t>
            </a:r>
          </a:p>
        </p:txBody>
      </p:sp>
      <p:sp>
        <p:nvSpPr>
          <p:cNvPr id="30" name="Picture Placeholder 9">
            <a:extLst>
              <a:ext uri="{FF2B5EF4-FFF2-40B4-BE49-F238E27FC236}">
                <a16:creationId xmlns:a16="http://schemas.microsoft.com/office/drawing/2014/main" id="{D77D9C02-A2AA-E84C-A785-AB9A0FCA605D}"/>
              </a:ext>
            </a:extLst>
          </p:cNvPr>
          <p:cNvSpPr>
            <a:spLocks noGrp="1"/>
          </p:cNvSpPr>
          <p:nvPr>
            <p:ph type="pic" sz="quarter" idx="16" hasCustomPrompt="1"/>
          </p:nvPr>
        </p:nvSpPr>
        <p:spPr>
          <a:xfrm>
            <a:off x="8648140" y="374754"/>
            <a:ext cx="2543500" cy="2760331"/>
          </a:xfrm>
        </p:spPr>
        <p:txBody>
          <a:bodyPr/>
          <a:lstStyle>
            <a:lvl1pPr>
              <a:defRPr/>
            </a:lvl1pPr>
          </a:lstStyle>
          <a:p>
            <a:r>
              <a:rPr lang="en-US" dirty="0"/>
              <a:t>Insert photo here</a:t>
            </a:r>
          </a:p>
        </p:txBody>
      </p:sp>
      <p:sp>
        <p:nvSpPr>
          <p:cNvPr id="31" name="Content Placeholder 3">
            <a:extLst>
              <a:ext uri="{FF2B5EF4-FFF2-40B4-BE49-F238E27FC236}">
                <a16:creationId xmlns:a16="http://schemas.microsoft.com/office/drawing/2014/main" id="{9C99930A-34B4-6C4B-8653-C9C780EA501D}"/>
              </a:ext>
            </a:extLst>
          </p:cNvPr>
          <p:cNvSpPr>
            <a:spLocks noGrp="1"/>
          </p:cNvSpPr>
          <p:nvPr>
            <p:ph sz="half" idx="14" hasCustomPrompt="1"/>
          </p:nvPr>
        </p:nvSpPr>
        <p:spPr>
          <a:xfrm>
            <a:off x="4337851"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6DCE682D-009B-824C-BAB8-4863EEE1A58F}"/>
              </a:ext>
            </a:extLst>
          </p:cNvPr>
          <p:cNvSpPr>
            <a:spLocks noGrp="1"/>
          </p:cNvSpPr>
          <p:nvPr>
            <p:ph type="body" idx="15" hasCustomPrompt="1"/>
          </p:nvPr>
        </p:nvSpPr>
        <p:spPr>
          <a:xfrm>
            <a:off x="4337851"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3" name="Text Placeholder 2">
            <a:extLst>
              <a:ext uri="{FF2B5EF4-FFF2-40B4-BE49-F238E27FC236}">
                <a16:creationId xmlns:a16="http://schemas.microsoft.com/office/drawing/2014/main" id="{6AF101EF-8C31-6648-B849-2A52FFB7EF17}"/>
              </a:ext>
            </a:extLst>
          </p:cNvPr>
          <p:cNvSpPr>
            <a:spLocks noGrp="1"/>
          </p:cNvSpPr>
          <p:nvPr>
            <p:ph type="body" idx="19" hasCustomPrompt="1"/>
          </p:nvPr>
        </p:nvSpPr>
        <p:spPr>
          <a:xfrm>
            <a:off x="4335828"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sp>
        <p:nvSpPr>
          <p:cNvPr id="34" name="Content Placeholder 3">
            <a:extLst>
              <a:ext uri="{FF2B5EF4-FFF2-40B4-BE49-F238E27FC236}">
                <a16:creationId xmlns:a16="http://schemas.microsoft.com/office/drawing/2014/main" id="{75B4821B-01A4-1144-98F8-3ACBD3EE1C64}"/>
              </a:ext>
            </a:extLst>
          </p:cNvPr>
          <p:cNvSpPr>
            <a:spLocks noGrp="1"/>
          </p:cNvSpPr>
          <p:nvPr>
            <p:ph sz="half" idx="20" hasCustomPrompt="1"/>
          </p:nvPr>
        </p:nvSpPr>
        <p:spPr>
          <a:xfrm>
            <a:off x="468584"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070030EB-80A7-6242-BCF6-B405B569A84E}"/>
              </a:ext>
            </a:extLst>
          </p:cNvPr>
          <p:cNvSpPr>
            <a:spLocks noGrp="1"/>
          </p:cNvSpPr>
          <p:nvPr>
            <p:ph type="body" idx="21" hasCustomPrompt="1"/>
          </p:nvPr>
        </p:nvSpPr>
        <p:spPr>
          <a:xfrm>
            <a:off x="468584"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6" name="Text Placeholder 2">
            <a:extLst>
              <a:ext uri="{FF2B5EF4-FFF2-40B4-BE49-F238E27FC236}">
                <a16:creationId xmlns:a16="http://schemas.microsoft.com/office/drawing/2014/main" id="{61973A62-DA53-EA4F-A095-A4ACF30D8DC7}"/>
              </a:ext>
            </a:extLst>
          </p:cNvPr>
          <p:cNvSpPr>
            <a:spLocks noGrp="1"/>
          </p:cNvSpPr>
          <p:nvPr>
            <p:ph type="body" idx="22" hasCustomPrompt="1"/>
          </p:nvPr>
        </p:nvSpPr>
        <p:spPr>
          <a:xfrm>
            <a:off x="466561"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sp>
        <p:nvSpPr>
          <p:cNvPr id="37" name="Content Placeholder 3">
            <a:extLst>
              <a:ext uri="{FF2B5EF4-FFF2-40B4-BE49-F238E27FC236}">
                <a16:creationId xmlns:a16="http://schemas.microsoft.com/office/drawing/2014/main" id="{7B0EDCAA-FBA8-2E4F-BB0B-FBD03A65C310}"/>
              </a:ext>
            </a:extLst>
          </p:cNvPr>
          <p:cNvSpPr>
            <a:spLocks noGrp="1"/>
          </p:cNvSpPr>
          <p:nvPr>
            <p:ph sz="half" idx="23" hasCustomPrompt="1"/>
          </p:nvPr>
        </p:nvSpPr>
        <p:spPr>
          <a:xfrm>
            <a:off x="8202841" y="4017455"/>
            <a:ext cx="3434099" cy="1940583"/>
          </a:xfrm>
        </p:spPr>
        <p:txBody>
          <a:bodyPr>
            <a:noAutofit/>
          </a:bodyPr>
          <a:lstStyle>
            <a:lvl1pPr>
              <a:lnSpc>
                <a:spcPct val="100000"/>
              </a:lnSpc>
              <a:defRPr sz="1400" spc="100" baseline="0"/>
            </a:lvl1pPr>
            <a:lvl2pPr>
              <a:lnSpc>
                <a:spcPct val="100000"/>
              </a:lnSpc>
              <a:defRPr sz="1200" spc="100" baseline="0"/>
            </a:lvl2pPr>
            <a:lvl3pPr>
              <a:lnSpc>
                <a:spcPct val="100000"/>
              </a:lnSpc>
              <a:defRPr sz="1200" spc="100" baseline="0"/>
            </a:lvl3pPr>
            <a:lvl4pPr>
              <a:lnSpc>
                <a:spcPct val="100000"/>
              </a:lnSpc>
              <a:defRPr sz="1200" spc="100" baseline="0"/>
            </a:lvl4pPr>
            <a:lvl5pPr>
              <a:lnSpc>
                <a:spcPct val="100000"/>
              </a:lnSpc>
              <a:defRPr sz="1200" spc="100" baseline="0"/>
            </a:lvl5pPr>
          </a:lstStyle>
          <a:p>
            <a:pPr lvl="0"/>
            <a:r>
              <a:rPr lang="en-US" dirty="0"/>
              <a:t>Bio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23DED18C-9CDA-7E48-984A-1A76DB44640D}"/>
              </a:ext>
            </a:extLst>
          </p:cNvPr>
          <p:cNvSpPr>
            <a:spLocks noGrp="1"/>
          </p:cNvSpPr>
          <p:nvPr>
            <p:ph type="body" idx="24" hasCustomPrompt="1"/>
          </p:nvPr>
        </p:nvSpPr>
        <p:spPr>
          <a:xfrm>
            <a:off x="8202841" y="3686303"/>
            <a:ext cx="3434099" cy="25622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cap="all" spc="1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TITLE OR OTHER ACCOMMODATIONS</a:t>
            </a:r>
          </a:p>
        </p:txBody>
      </p:sp>
      <p:sp>
        <p:nvSpPr>
          <p:cNvPr id="39" name="Text Placeholder 2">
            <a:extLst>
              <a:ext uri="{FF2B5EF4-FFF2-40B4-BE49-F238E27FC236}">
                <a16:creationId xmlns:a16="http://schemas.microsoft.com/office/drawing/2014/main" id="{BC60EC64-58EC-2249-A8F1-EE46471681DE}"/>
              </a:ext>
            </a:extLst>
          </p:cNvPr>
          <p:cNvSpPr>
            <a:spLocks noGrp="1"/>
          </p:cNvSpPr>
          <p:nvPr>
            <p:ph type="body" idx="25" hasCustomPrompt="1"/>
          </p:nvPr>
        </p:nvSpPr>
        <p:spPr>
          <a:xfrm>
            <a:off x="8200818" y="3320464"/>
            <a:ext cx="3438144" cy="347472"/>
          </a:xfrm>
        </p:spPr>
        <p:txBody>
          <a:bodyPr anchor="b" anchorCtr="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1" i="0" cap="all"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BIO SLIDE: NAME HERE</a:t>
            </a:r>
          </a:p>
        </p:txBody>
      </p:sp>
      <p:pic>
        <p:nvPicPr>
          <p:cNvPr id="40" name="Picture Placeholder 5">
            <a:extLst>
              <a:ext uri="{FF2B5EF4-FFF2-40B4-BE49-F238E27FC236}">
                <a16:creationId xmlns:a16="http://schemas.microsoft.com/office/drawing/2014/main" id="{BED0BA53-972C-9F48-BE50-23B403B1833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4633826" y="6156688"/>
            <a:ext cx="2924348" cy="584463"/>
          </a:xfrm>
          <a:prstGeom prst="rect">
            <a:avLst/>
          </a:prstGeom>
        </p:spPr>
      </p:pic>
      <p:sp>
        <p:nvSpPr>
          <p:cNvPr id="2" name="Date Placeholder 1">
            <a:extLst>
              <a:ext uri="{FF2B5EF4-FFF2-40B4-BE49-F238E27FC236}">
                <a16:creationId xmlns:a16="http://schemas.microsoft.com/office/drawing/2014/main" id="{73DE0CCE-28BD-FD4A-A0EB-717B12B018F2}"/>
              </a:ext>
            </a:extLst>
          </p:cNvPr>
          <p:cNvSpPr>
            <a:spLocks noGrp="1"/>
          </p:cNvSpPr>
          <p:nvPr>
            <p:ph type="dt" sz="half" idx="26"/>
          </p:nvPr>
        </p:nvSpPr>
        <p:spPr>
          <a:xfrm>
            <a:off x="1308100" y="7043737"/>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3624D4AD-AA86-2F45-92A6-2BC2F315B009}"/>
              </a:ext>
            </a:extLst>
          </p:cNvPr>
          <p:cNvSpPr>
            <a:spLocks noGrp="1"/>
          </p:cNvSpPr>
          <p:nvPr>
            <p:ph type="ftr" sz="quarter" idx="27"/>
          </p:nvPr>
        </p:nvSpPr>
        <p:spPr>
          <a:xfrm>
            <a:off x="3920067" y="7043737"/>
            <a:ext cx="4114800" cy="347472"/>
          </a:xfrm>
          <a:prstGeom prst="rect">
            <a:avLst/>
          </a:prstGeom>
        </p:spPr>
        <p:txBody>
          <a:bodyPr/>
          <a:lstStyle/>
          <a:p>
            <a:endParaRPr lang="en-US" dirty="0"/>
          </a:p>
        </p:txBody>
      </p:sp>
    </p:spTree>
    <p:extLst>
      <p:ext uri="{BB962C8B-B14F-4D97-AF65-F5344CB8AC3E}">
        <p14:creationId xmlns:p14="http://schemas.microsoft.com/office/powerpoint/2010/main" val="159787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C7946535-051C-FC49-A1F2-174A97F6847F}"/>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20FCA6A4-28FA-2546-B522-C04E18A4C03D}"/>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C4FA5CCF-8095-4A48-BE02-D80DC819B886}"/>
              </a:ext>
            </a:extLst>
          </p:cNvPr>
          <p:cNvSpPr>
            <a:spLocks noGrp="1"/>
          </p:cNvSpPr>
          <p:nvPr>
            <p:ph type="title" hasCustomPrompt="1"/>
          </p:nvPr>
        </p:nvSpPr>
        <p:spPr>
          <a:xfrm>
            <a:off x="472529" y="365126"/>
            <a:ext cx="9128671" cy="1298918"/>
          </a:xfrm>
        </p:spPr>
        <p:txBody>
          <a:bodyPr/>
          <a:lstStyle/>
          <a:p>
            <a:r>
              <a:rPr lang="en-US" dirty="0"/>
              <a:t>TITLE, TAHOMA BOLD</a:t>
            </a:r>
          </a:p>
        </p:txBody>
      </p:sp>
      <p:sp>
        <p:nvSpPr>
          <p:cNvPr id="3" name="Text Placeholder 2">
            <a:extLst>
              <a:ext uri="{FF2B5EF4-FFF2-40B4-BE49-F238E27FC236}">
                <a16:creationId xmlns:a16="http://schemas.microsoft.com/office/drawing/2014/main" id="{1C1C1E2E-CB8D-1A45-9FE0-F7B0C4B9D09D}"/>
              </a:ext>
            </a:extLst>
          </p:cNvPr>
          <p:cNvSpPr>
            <a:spLocks noGrp="1"/>
          </p:cNvSpPr>
          <p:nvPr>
            <p:ph type="body" idx="1" hasCustomPrompt="1"/>
          </p:nvPr>
        </p:nvSpPr>
        <p:spPr>
          <a:xfrm>
            <a:off x="472528" y="1690688"/>
            <a:ext cx="3657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Info 01</a:t>
            </a:r>
          </a:p>
        </p:txBody>
      </p:sp>
      <p:sp>
        <p:nvSpPr>
          <p:cNvPr id="4" name="Content Placeholder 3">
            <a:extLst>
              <a:ext uri="{FF2B5EF4-FFF2-40B4-BE49-F238E27FC236}">
                <a16:creationId xmlns:a16="http://schemas.microsoft.com/office/drawing/2014/main" id="{4B6608EE-5ABA-3941-A2BC-4004BB53F22E}"/>
              </a:ext>
            </a:extLst>
          </p:cNvPr>
          <p:cNvSpPr>
            <a:spLocks noGrp="1"/>
          </p:cNvSpPr>
          <p:nvPr>
            <p:ph sz="half" idx="2"/>
          </p:nvPr>
        </p:nvSpPr>
        <p:spPr>
          <a:xfrm>
            <a:off x="472528" y="25146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C16DE96-F872-8D4B-BD19-4B30A6DDB9A7}"/>
              </a:ext>
            </a:extLst>
          </p:cNvPr>
          <p:cNvSpPr>
            <a:spLocks noGrp="1"/>
          </p:cNvSpPr>
          <p:nvPr>
            <p:ph type="body" sz="quarter" idx="3" hasCustomPrompt="1"/>
          </p:nvPr>
        </p:nvSpPr>
        <p:spPr>
          <a:xfrm>
            <a:off x="4540766" y="1690688"/>
            <a:ext cx="3657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Info 02</a:t>
            </a:r>
          </a:p>
        </p:txBody>
      </p:sp>
      <p:sp>
        <p:nvSpPr>
          <p:cNvPr id="6" name="Content Placeholder 5">
            <a:extLst>
              <a:ext uri="{FF2B5EF4-FFF2-40B4-BE49-F238E27FC236}">
                <a16:creationId xmlns:a16="http://schemas.microsoft.com/office/drawing/2014/main" id="{B9FE5726-B9D1-2E48-9604-2D219EE9E7F0}"/>
              </a:ext>
            </a:extLst>
          </p:cNvPr>
          <p:cNvSpPr>
            <a:spLocks noGrp="1"/>
          </p:cNvSpPr>
          <p:nvPr>
            <p:ph sz="quarter" idx="4"/>
          </p:nvPr>
        </p:nvSpPr>
        <p:spPr>
          <a:xfrm>
            <a:off x="4540766" y="25146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F6A2FAE-752E-554C-AE63-08302526C048}"/>
              </a:ext>
            </a:extLst>
          </p:cNvPr>
          <p:cNvSpPr>
            <a:spLocks noGrp="1"/>
          </p:cNvSpPr>
          <p:nvPr>
            <p:ph type="dt" sz="half" idx="10"/>
          </p:nvPr>
        </p:nvSpPr>
        <p:spPr>
          <a:xfrm>
            <a:off x="1308100" y="7029450"/>
            <a:ext cx="1728917" cy="347472"/>
          </a:xfrm>
          <a:prstGeom prst="rect">
            <a:avLst/>
          </a:prstGeom>
        </p:spPr>
        <p:txBody>
          <a:bodyPr/>
          <a:lstStyle/>
          <a:p>
            <a:endParaRPr lang="en-US" dirty="0"/>
          </a:p>
        </p:txBody>
      </p:sp>
      <p:sp>
        <p:nvSpPr>
          <p:cNvPr id="8" name="Footer Placeholder 7">
            <a:extLst>
              <a:ext uri="{FF2B5EF4-FFF2-40B4-BE49-F238E27FC236}">
                <a16:creationId xmlns:a16="http://schemas.microsoft.com/office/drawing/2014/main" id="{CCD9DAFD-EF45-8247-82AB-CAAB618A020D}"/>
              </a:ext>
            </a:extLst>
          </p:cNvPr>
          <p:cNvSpPr>
            <a:spLocks noGrp="1"/>
          </p:cNvSpPr>
          <p:nvPr>
            <p:ph type="ftr" sz="quarter" idx="11"/>
          </p:nvPr>
        </p:nvSpPr>
        <p:spPr>
          <a:xfrm>
            <a:off x="3920067" y="7029450"/>
            <a:ext cx="4114800" cy="347472"/>
          </a:xfrm>
          <a:prstGeom prst="rect">
            <a:avLst/>
          </a:prstGeom>
        </p:spPr>
        <p:txBody>
          <a:bodyPr/>
          <a:lstStyle/>
          <a:p>
            <a:endParaRPr lang="en-US" dirty="0"/>
          </a:p>
        </p:txBody>
      </p:sp>
      <p:pic>
        <p:nvPicPr>
          <p:cNvPr id="14" name="Picture Placeholder 5">
            <a:extLst>
              <a:ext uri="{FF2B5EF4-FFF2-40B4-BE49-F238E27FC236}">
                <a16:creationId xmlns:a16="http://schemas.microsoft.com/office/drawing/2014/main" id="{B234527B-5E27-104B-98BF-DEA93B64C4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913708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Text and Photo">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4C15AD36-547D-A242-8AD0-A000B1605E4D}"/>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872A82F5-EA99-1C42-998C-FD0637B783E0}"/>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138866F-709D-A04F-BB56-6774DE7E3283}"/>
              </a:ext>
            </a:extLst>
          </p:cNvPr>
          <p:cNvSpPr>
            <a:spLocks noGrp="1"/>
          </p:cNvSpPr>
          <p:nvPr>
            <p:ph type="title" hasCustomPrompt="1"/>
          </p:nvPr>
        </p:nvSpPr>
        <p:spPr>
          <a:xfrm>
            <a:off x="800100" y="457200"/>
            <a:ext cx="3971925" cy="1600200"/>
          </a:xfrm>
        </p:spPr>
        <p:txBody>
          <a:bodyPr anchor="b"/>
          <a:lstStyle>
            <a:lvl1pPr>
              <a:defRPr sz="3200"/>
            </a:lvl1pPr>
          </a:lstStyle>
          <a:p>
            <a:r>
              <a:rPr lang="en-US" dirty="0"/>
              <a:t>Title, Tahoma bold</a:t>
            </a:r>
          </a:p>
        </p:txBody>
      </p:sp>
      <p:sp>
        <p:nvSpPr>
          <p:cNvPr id="4" name="Text Placeholder 3">
            <a:extLst>
              <a:ext uri="{FF2B5EF4-FFF2-40B4-BE49-F238E27FC236}">
                <a16:creationId xmlns:a16="http://schemas.microsoft.com/office/drawing/2014/main" id="{3508597A-3433-7A40-9ED9-5D8379BF32C3}"/>
              </a:ext>
            </a:extLst>
          </p:cNvPr>
          <p:cNvSpPr>
            <a:spLocks noGrp="1"/>
          </p:cNvSpPr>
          <p:nvPr>
            <p:ph type="body" sz="half" idx="2"/>
          </p:nvPr>
        </p:nvSpPr>
        <p:spPr>
          <a:xfrm>
            <a:off x="800100" y="2057400"/>
            <a:ext cx="39719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7FD8D-9B38-1D4D-8C6B-9358F7D8DB8A}"/>
              </a:ext>
            </a:extLst>
          </p:cNvPr>
          <p:cNvSpPr>
            <a:spLocks noGrp="1"/>
          </p:cNvSpPr>
          <p:nvPr>
            <p:ph type="dt" sz="half" idx="10"/>
          </p:nvPr>
        </p:nvSpPr>
        <p:spPr>
          <a:xfrm>
            <a:off x="1308100" y="7022307"/>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8B56070D-11BF-A146-AFB7-12FAC06579BB}"/>
              </a:ext>
            </a:extLst>
          </p:cNvPr>
          <p:cNvSpPr>
            <a:spLocks noGrp="1"/>
          </p:cNvSpPr>
          <p:nvPr>
            <p:ph type="ftr" sz="quarter" idx="11"/>
          </p:nvPr>
        </p:nvSpPr>
        <p:spPr>
          <a:xfrm>
            <a:off x="3920067" y="7022307"/>
            <a:ext cx="4114800" cy="347472"/>
          </a:xfrm>
          <a:prstGeom prst="rect">
            <a:avLst/>
          </a:prstGeom>
        </p:spPr>
        <p:txBody>
          <a:bodyPr/>
          <a:lstStyle/>
          <a:p>
            <a:endParaRPr lang="en-US" dirty="0"/>
          </a:p>
        </p:txBody>
      </p:sp>
      <p:pic>
        <p:nvPicPr>
          <p:cNvPr id="11" name="Picture Placeholder 5">
            <a:extLst>
              <a:ext uri="{FF2B5EF4-FFF2-40B4-BE49-F238E27FC236}">
                <a16:creationId xmlns:a16="http://schemas.microsoft.com/office/drawing/2014/main" id="{FEBF0125-E0A0-3F45-BCBB-E97AB7A24B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
        <p:nvSpPr>
          <p:cNvPr id="3" name="Picture Placeholder 2">
            <a:extLst>
              <a:ext uri="{FF2B5EF4-FFF2-40B4-BE49-F238E27FC236}">
                <a16:creationId xmlns:a16="http://schemas.microsoft.com/office/drawing/2014/main" id="{1C587870-9EE0-6C4C-AF86-02F4C324F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425529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472528" y="859229"/>
            <a:ext cx="11338471" cy="861439"/>
          </a:xfrm>
        </p:spPr>
        <p:txBody>
          <a:bodyPr/>
          <a:lstStyle>
            <a:lvl1pPr>
              <a:defRPr>
                <a:solidFill>
                  <a:schemeClr val="tx1"/>
                </a:solidFill>
              </a:defRPr>
            </a:lvl1pPr>
          </a:lstStyle>
          <a:p>
            <a:r>
              <a:rPr lang="en-US" dirty="0"/>
              <a:t>Tahoma 45pt font size</a:t>
            </a:r>
          </a:p>
        </p:txBody>
      </p:sp>
      <p:graphicFrame>
        <p:nvGraphicFramePr>
          <p:cNvPr id="3" name="Chart 2">
            <a:extLst>
              <a:ext uri="{FF2B5EF4-FFF2-40B4-BE49-F238E27FC236}">
                <a16:creationId xmlns:a16="http://schemas.microsoft.com/office/drawing/2014/main" id="{5D6D872B-489C-0642-BDCD-25162590D951}"/>
              </a:ext>
            </a:extLst>
          </p:cNvPr>
          <p:cNvGraphicFramePr/>
          <p:nvPr userDrawn="1">
            <p:extLst>
              <p:ext uri="{D42A27DB-BD31-4B8C-83A1-F6EECF244321}">
                <p14:modId xmlns:p14="http://schemas.microsoft.com/office/powerpoint/2010/main" val="281703397"/>
              </p:ext>
            </p:extLst>
          </p:nvPr>
        </p:nvGraphicFramePr>
        <p:xfrm>
          <a:off x="472530" y="1971207"/>
          <a:ext cx="5027417" cy="45120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3B17C92-5FE9-2B43-85C9-0B4C7B82EE25}"/>
              </a:ext>
            </a:extLst>
          </p:cNvPr>
          <p:cNvGraphicFramePr/>
          <p:nvPr userDrawn="1">
            <p:extLst>
              <p:ext uri="{D42A27DB-BD31-4B8C-83A1-F6EECF244321}">
                <p14:modId xmlns:p14="http://schemas.microsoft.com/office/powerpoint/2010/main" val="3137205741"/>
              </p:ext>
            </p:extLst>
          </p:nvPr>
        </p:nvGraphicFramePr>
        <p:xfrm>
          <a:off x="5727252" y="1971207"/>
          <a:ext cx="5298684" cy="4512040"/>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Placeholder 5">
            <a:extLst>
              <a:ext uri="{FF2B5EF4-FFF2-40B4-BE49-F238E27FC236}">
                <a16:creationId xmlns:a16="http://schemas.microsoft.com/office/drawing/2014/main" id="{C7275AF5-ED3C-D241-9B9C-4DBC571CDB0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34108" b="-34108"/>
          <a:stretch/>
        </p:blipFill>
        <p:spPr>
          <a:xfrm>
            <a:off x="472528" y="274766"/>
            <a:ext cx="2924348" cy="584463"/>
          </a:xfrm>
          <a:prstGeom prst="rect">
            <a:avLst/>
          </a:prstGeom>
        </p:spPr>
      </p:pic>
      <p:sp>
        <p:nvSpPr>
          <p:cNvPr id="4" name="Date Placeholder 3">
            <a:extLst>
              <a:ext uri="{FF2B5EF4-FFF2-40B4-BE49-F238E27FC236}">
                <a16:creationId xmlns:a16="http://schemas.microsoft.com/office/drawing/2014/main" id="{A9EEEDD5-2C75-7B44-8C6E-501F17826093}"/>
              </a:ext>
            </a:extLst>
          </p:cNvPr>
          <p:cNvSpPr>
            <a:spLocks noGrp="1"/>
          </p:cNvSpPr>
          <p:nvPr>
            <p:ph type="dt" sz="half" idx="10"/>
          </p:nvPr>
        </p:nvSpPr>
        <p:spPr>
          <a:xfrm>
            <a:off x="1308100" y="6986588"/>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302C133D-119C-6646-8C96-9A40B040BE84}"/>
              </a:ext>
            </a:extLst>
          </p:cNvPr>
          <p:cNvSpPr>
            <a:spLocks noGrp="1"/>
          </p:cNvSpPr>
          <p:nvPr>
            <p:ph type="ftr" sz="quarter" idx="11"/>
          </p:nvPr>
        </p:nvSpPr>
        <p:spPr>
          <a:xfrm>
            <a:off x="3920067" y="6986588"/>
            <a:ext cx="4114800" cy="347472"/>
          </a:xfrm>
          <a:prstGeom prst="rect">
            <a:avLst/>
          </a:prstGeom>
        </p:spPr>
        <p:txBody>
          <a:bodyPr/>
          <a:lstStyle/>
          <a:p>
            <a:endParaRPr lang="en-US" dirty="0"/>
          </a:p>
        </p:txBody>
      </p:sp>
    </p:spTree>
    <p:extLst>
      <p:ext uri="{BB962C8B-B14F-4D97-AF65-F5344CB8AC3E}">
        <p14:creationId xmlns:p14="http://schemas.microsoft.com/office/powerpoint/2010/main" val="223426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CF17B3-836C-2A48-98E2-51B1497262D4}"/>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tretch>
            <a:fillRect/>
          </a:stretch>
        </p:blipFill>
        <p:spPr>
          <a:xfrm>
            <a:off x="-59131" y="440267"/>
            <a:ext cx="5247789" cy="6417733"/>
          </a:xfrm>
          <a:prstGeom prst="rect">
            <a:avLst/>
          </a:prstGeom>
        </p:spPr>
      </p:pic>
      <p:sp>
        <p:nvSpPr>
          <p:cNvPr id="7" name="Rectangle 6">
            <a:extLst>
              <a:ext uri="{FF2B5EF4-FFF2-40B4-BE49-F238E27FC236}">
                <a16:creationId xmlns:a16="http://schemas.microsoft.com/office/drawing/2014/main" id="{462BA434-B0C7-334B-8633-B9C044E3C2CF}"/>
              </a:ext>
            </a:extLst>
          </p:cNvPr>
          <p:cNvSpPr/>
          <p:nvPr userDrawn="1"/>
        </p:nvSpPr>
        <p:spPr>
          <a:xfrm>
            <a:off x="4625043" y="4040815"/>
            <a:ext cx="1020741" cy="1239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3BE29AAA-CEAA-F14B-BBA6-12C511CC7E4B}"/>
              </a:ext>
            </a:extLst>
          </p:cNvPr>
          <p:cNvSpPr>
            <a:spLocks noChangeAspect="1"/>
          </p:cNvSpPr>
          <p:nvPr userDrawn="1"/>
        </p:nvSpPr>
        <p:spPr>
          <a:xfrm>
            <a:off x="8333292" y="-8128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12" name="Right Triangle 11">
            <a:extLst>
              <a:ext uri="{FF2B5EF4-FFF2-40B4-BE49-F238E27FC236}">
                <a16:creationId xmlns:a16="http://schemas.microsoft.com/office/drawing/2014/main" id="{CE4DC71E-50AD-BC47-85E7-57E1E55A06DF}"/>
              </a:ext>
            </a:extLst>
          </p:cNvPr>
          <p:cNvSpPr>
            <a:spLocks noChangeAspect="1"/>
          </p:cNvSpPr>
          <p:nvPr userDrawn="1"/>
        </p:nvSpPr>
        <p:spPr>
          <a:xfrm rot="10800000" flipV="1">
            <a:off x="10566721" y="2887579"/>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7616F036-48C4-7243-A810-400EB137698A}"/>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A02CA-5D48-8D4E-801B-99DDB74A6F86}"/>
              </a:ext>
            </a:extLst>
          </p:cNvPr>
          <p:cNvSpPr>
            <a:spLocks noGrp="1"/>
          </p:cNvSpPr>
          <p:nvPr>
            <p:ph type="ctrTitle" hasCustomPrompt="1"/>
          </p:nvPr>
        </p:nvSpPr>
        <p:spPr>
          <a:xfrm>
            <a:off x="4638185" y="882726"/>
            <a:ext cx="7178040" cy="1826443"/>
          </a:xfrm>
        </p:spPr>
        <p:txBody>
          <a:bodyPr anchor="t" anchorCtr="0"/>
          <a:lstStyle>
            <a:lvl1pPr algn="l">
              <a:defRPr sz="6000" b="1" i="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Short title – TAHOMA 60pt</a:t>
            </a:r>
          </a:p>
        </p:txBody>
      </p:sp>
      <p:sp>
        <p:nvSpPr>
          <p:cNvPr id="3" name="Subtitle 2">
            <a:extLst>
              <a:ext uri="{FF2B5EF4-FFF2-40B4-BE49-F238E27FC236}">
                <a16:creationId xmlns:a16="http://schemas.microsoft.com/office/drawing/2014/main" id="{13C9EAFA-4C75-3343-8DD8-E24882228AAE}"/>
              </a:ext>
            </a:extLst>
          </p:cNvPr>
          <p:cNvSpPr>
            <a:spLocks noGrp="1"/>
          </p:cNvSpPr>
          <p:nvPr>
            <p:ph type="subTitle" idx="1" hasCustomPrompt="1"/>
          </p:nvPr>
        </p:nvSpPr>
        <p:spPr>
          <a:xfrm>
            <a:off x="4656210" y="2828911"/>
            <a:ext cx="7203315" cy="2608061"/>
          </a:xfrm>
        </p:spPr>
        <p:txBody>
          <a:bodyPr anchor="t" anchorCtr="0">
            <a:no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Font: Tahoma, no larger than 20pt</a:t>
            </a:r>
          </a:p>
        </p:txBody>
      </p:sp>
      <p:sp>
        <p:nvSpPr>
          <p:cNvPr id="4" name="Date Placeholder 3">
            <a:extLst>
              <a:ext uri="{FF2B5EF4-FFF2-40B4-BE49-F238E27FC236}">
                <a16:creationId xmlns:a16="http://schemas.microsoft.com/office/drawing/2014/main" id="{28FFB497-4A2B-9443-9930-39166F849446}"/>
              </a:ext>
            </a:extLst>
          </p:cNvPr>
          <p:cNvSpPr>
            <a:spLocks noGrp="1"/>
          </p:cNvSpPr>
          <p:nvPr>
            <p:ph type="dt" sz="half" idx="10"/>
          </p:nvPr>
        </p:nvSpPr>
        <p:spPr>
          <a:xfrm>
            <a:off x="1308100" y="6942667"/>
            <a:ext cx="1728917" cy="347472"/>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551C4F30-4BD1-E344-AAD7-BA0D57DFDC70}"/>
              </a:ext>
            </a:extLst>
          </p:cNvPr>
          <p:cNvSpPr>
            <a:spLocks noGrp="1"/>
          </p:cNvSpPr>
          <p:nvPr>
            <p:ph type="ftr" sz="quarter" idx="11"/>
          </p:nvPr>
        </p:nvSpPr>
        <p:spPr>
          <a:xfrm>
            <a:off x="3920067" y="6942667"/>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E08F60D1-24BA-DD4A-AE6B-73FD60756AC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5848838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pic>
        <p:nvPicPr>
          <p:cNvPr id="4" name="Picture Placeholder 5">
            <a:extLst>
              <a:ext uri="{FF2B5EF4-FFF2-40B4-BE49-F238E27FC236}">
                <a16:creationId xmlns:a16="http://schemas.microsoft.com/office/drawing/2014/main" id="{E9D73A00-3BBF-B841-8CE1-B7CAC308DF3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4633826" y="5944959"/>
            <a:ext cx="2924348" cy="584463"/>
          </a:xfrm>
          <a:prstGeom prst="rect">
            <a:avLst/>
          </a:prstGeom>
        </p:spPr>
      </p:pic>
      <p:sp>
        <p:nvSpPr>
          <p:cNvPr id="5" name="Picture Placeholder 6">
            <a:extLst>
              <a:ext uri="{FF2B5EF4-FFF2-40B4-BE49-F238E27FC236}">
                <a16:creationId xmlns:a16="http://schemas.microsoft.com/office/drawing/2014/main" id="{363EAB5F-F814-8F45-8074-8636F0FE34A5}"/>
              </a:ext>
            </a:extLst>
          </p:cNvPr>
          <p:cNvSpPr>
            <a:spLocks noGrp="1"/>
          </p:cNvSpPr>
          <p:nvPr>
            <p:ph type="pic" sz="quarter" idx="11" hasCustomPrompt="1"/>
          </p:nvPr>
        </p:nvSpPr>
        <p:spPr>
          <a:xfrm>
            <a:off x="0" y="0"/>
            <a:ext cx="12192000" cy="5608948"/>
          </a:xfrm>
        </p:spPr>
        <p:txBody>
          <a:bodyPr/>
          <a:lstStyle>
            <a:lvl1pPr>
              <a:defRPr/>
            </a:lvl1pPr>
          </a:lstStyle>
          <a:p>
            <a:r>
              <a:rPr lang="en-US" dirty="0"/>
              <a:t>Add picture here for conclusion</a:t>
            </a:r>
          </a:p>
        </p:txBody>
      </p:sp>
      <p:sp>
        <p:nvSpPr>
          <p:cNvPr id="2" name="Date Placeholder 1">
            <a:extLst>
              <a:ext uri="{FF2B5EF4-FFF2-40B4-BE49-F238E27FC236}">
                <a16:creationId xmlns:a16="http://schemas.microsoft.com/office/drawing/2014/main" id="{C2D6D1EC-6615-8F4F-A3B9-DEECDB321472}"/>
              </a:ext>
            </a:extLst>
          </p:cNvPr>
          <p:cNvSpPr>
            <a:spLocks noGrp="1"/>
          </p:cNvSpPr>
          <p:nvPr>
            <p:ph type="dt" sz="half" idx="12"/>
          </p:nvPr>
        </p:nvSpPr>
        <p:spPr>
          <a:xfrm>
            <a:off x="1308100" y="7029450"/>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CA0242FA-D66E-F74F-8BF1-086F11B44500}"/>
              </a:ext>
            </a:extLst>
          </p:cNvPr>
          <p:cNvSpPr>
            <a:spLocks noGrp="1"/>
          </p:cNvSpPr>
          <p:nvPr>
            <p:ph type="ftr" sz="quarter" idx="13"/>
          </p:nvPr>
        </p:nvSpPr>
        <p:spPr>
          <a:xfrm>
            <a:off x="3920067" y="7029450"/>
            <a:ext cx="4114800" cy="347472"/>
          </a:xfrm>
          <a:prstGeom prst="rect">
            <a:avLst/>
          </a:prstGeom>
        </p:spPr>
        <p:txBody>
          <a:bodyPr/>
          <a:lstStyle/>
          <a:p>
            <a:endParaRPr lang="en-US" dirty="0"/>
          </a:p>
        </p:txBody>
      </p:sp>
    </p:spTree>
    <p:extLst>
      <p:ext uri="{BB962C8B-B14F-4D97-AF65-F5344CB8AC3E}">
        <p14:creationId xmlns:p14="http://schemas.microsoft.com/office/powerpoint/2010/main" val="1986626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7DFC9-BFFC-DD42-AEF9-689F82AB4B5B}"/>
              </a:ext>
            </a:extLst>
          </p:cNvPr>
          <p:cNvSpPr>
            <a:spLocks noGrp="1"/>
          </p:cNvSpPr>
          <p:nvPr>
            <p:ph type="dt" sz="half" idx="10"/>
          </p:nvPr>
        </p:nvSpPr>
        <p:spPr>
          <a:xfrm>
            <a:off x="1308100" y="6986587"/>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C1FAD9AD-F94F-264B-B5F8-C2292A6A3BA1}"/>
              </a:ext>
            </a:extLst>
          </p:cNvPr>
          <p:cNvSpPr>
            <a:spLocks noGrp="1"/>
          </p:cNvSpPr>
          <p:nvPr>
            <p:ph type="ftr" sz="quarter" idx="11"/>
          </p:nvPr>
        </p:nvSpPr>
        <p:spPr>
          <a:xfrm>
            <a:off x="3920067" y="6986587"/>
            <a:ext cx="4114800" cy="347472"/>
          </a:xfrm>
          <a:prstGeom prst="rect">
            <a:avLst/>
          </a:prstGeom>
        </p:spPr>
        <p:txBody>
          <a:bodyPr/>
          <a:lstStyle/>
          <a:p>
            <a:endParaRPr lang="en-US" dirty="0"/>
          </a:p>
        </p:txBody>
      </p:sp>
    </p:spTree>
    <p:extLst>
      <p:ext uri="{BB962C8B-B14F-4D97-AF65-F5344CB8AC3E}">
        <p14:creationId xmlns:p14="http://schemas.microsoft.com/office/powerpoint/2010/main" val="2785029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UIDE0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5C48D3D-5403-1C4C-9B90-EAC9704D51BF}"/>
              </a:ext>
            </a:extLst>
          </p:cNvPr>
          <p:cNvCxnSpPr>
            <a:cxnSpLocks/>
          </p:cNvCxnSpPr>
          <p:nvPr userDrawn="1"/>
        </p:nvCxnSpPr>
        <p:spPr>
          <a:xfrm>
            <a:off x="593012" y="1017632"/>
            <a:ext cx="108427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D7A8B0-282E-3446-877D-E6BEDF5E7D00}"/>
              </a:ext>
            </a:extLst>
          </p:cNvPr>
          <p:cNvSpPr txBox="1"/>
          <p:nvPr userDrawn="1"/>
        </p:nvSpPr>
        <p:spPr>
          <a:xfrm>
            <a:off x="500412" y="1238057"/>
            <a:ext cx="3452158"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COLOR GUIDELINES</a:t>
            </a:r>
          </a:p>
        </p:txBody>
      </p:sp>
      <p:grpSp>
        <p:nvGrpSpPr>
          <p:cNvPr id="74" name="Group 73">
            <a:extLst>
              <a:ext uri="{FF2B5EF4-FFF2-40B4-BE49-F238E27FC236}">
                <a16:creationId xmlns:a16="http://schemas.microsoft.com/office/drawing/2014/main" id="{540F4DCE-59FB-214B-9262-3152EBFF78F8}"/>
              </a:ext>
            </a:extLst>
          </p:cNvPr>
          <p:cNvGrpSpPr/>
          <p:nvPr userDrawn="1"/>
        </p:nvGrpSpPr>
        <p:grpSpPr>
          <a:xfrm>
            <a:off x="922201" y="1895020"/>
            <a:ext cx="9941046" cy="1207882"/>
            <a:chOff x="922201" y="1868126"/>
            <a:chExt cx="7639965" cy="928290"/>
          </a:xfrm>
        </p:grpSpPr>
        <p:sp>
          <p:nvSpPr>
            <p:cNvPr id="15" name="Rectangle 14">
              <a:extLst>
                <a:ext uri="{FF2B5EF4-FFF2-40B4-BE49-F238E27FC236}">
                  <a16:creationId xmlns:a16="http://schemas.microsoft.com/office/drawing/2014/main" id="{7413FE51-0734-3946-A221-1FD563248BDD}"/>
                </a:ext>
              </a:extLst>
            </p:cNvPr>
            <p:cNvSpPr/>
            <p:nvPr userDrawn="1"/>
          </p:nvSpPr>
          <p:spPr>
            <a:xfrm>
              <a:off x="922201" y="1868126"/>
              <a:ext cx="1335133" cy="6015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#D8AB4C</a:t>
              </a:r>
            </a:p>
          </p:txBody>
        </p:sp>
        <p:sp>
          <p:nvSpPr>
            <p:cNvPr id="16" name="Rectangle 15">
              <a:extLst>
                <a:ext uri="{FF2B5EF4-FFF2-40B4-BE49-F238E27FC236}">
                  <a16:creationId xmlns:a16="http://schemas.microsoft.com/office/drawing/2014/main" id="{E3E60D1D-97E2-E24A-886F-B05288543FC6}"/>
                </a:ext>
              </a:extLst>
            </p:cNvPr>
            <p:cNvSpPr/>
            <p:nvPr userDrawn="1"/>
          </p:nvSpPr>
          <p:spPr>
            <a:xfrm>
              <a:off x="2498409" y="1868126"/>
              <a:ext cx="1335133" cy="601542"/>
            </a:xfrm>
            <a:prstGeom prst="rect">
              <a:avLst/>
            </a:prstGeom>
            <a:solidFill>
              <a:srgbClr val="F7E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#F7EEDB</a:t>
              </a:r>
            </a:p>
          </p:txBody>
        </p:sp>
        <p:sp>
          <p:nvSpPr>
            <p:cNvPr id="17" name="Rectangle 16">
              <a:extLst>
                <a:ext uri="{FF2B5EF4-FFF2-40B4-BE49-F238E27FC236}">
                  <a16:creationId xmlns:a16="http://schemas.microsoft.com/office/drawing/2014/main" id="{62CF9FB9-06AC-9146-A7BF-8BAF6CAA5315}"/>
                </a:ext>
              </a:extLst>
            </p:cNvPr>
            <p:cNvSpPr/>
            <p:nvPr userDrawn="1"/>
          </p:nvSpPr>
          <p:spPr>
            <a:xfrm>
              <a:off x="5650825" y="1868126"/>
              <a:ext cx="1335133" cy="60154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bg1"/>
                  </a:solidFill>
                  <a:latin typeface="Tahoma" panose="020B0604030504040204" pitchFamily="34" charset="0"/>
                  <a:ea typeface="Tahoma" panose="020B0604030504040204" pitchFamily="34" charset="0"/>
                  <a:cs typeface="Tahoma" panose="020B0604030504040204" pitchFamily="34" charset="0"/>
                </a:rPr>
                <a:t>#333333</a:t>
              </a:r>
            </a:p>
          </p:txBody>
        </p:sp>
        <p:sp>
          <p:nvSpPr>
            <p:cNvPr id="18" name="Rectangle 17">
              <a:extLst>
                <a:ext uri="{FF2B5EF4-FFF2-40B4-BE49-F238E27FC236}">
                  <a16:creationId xmlns:a16="http://schemas.microsoft.com/office/drawing/2014/main" id="{659BEF2F-41DE-AD49-A547-9B4F1708215E}"/>
                </a:ext>
              </a:extLst>
            </p:cNvPr>
            <p:cNvSpPr/>
            <p:nvPr userDrawn="1"/>
          </p:nvSpPr>
          <p:spPr>
            <a:xfrm>
              <a:off x="7227033" y="1868126"/>
              <a:ext cx="1335133" cy="60154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tx1"/>
                  </a:solidFill>
                  <a:latin typeface="Tahoma" panose="020B0604030504040204" pitchFamily="34" charset="0"/>
                  <a:ea typeface="Tahoma" panose="020B0604030504040204" pitchFamily="34" charset="0"/>
                  <a:cs typeface="Tahoma" panose="020B0604030504040204" pitchFamily="34" charset="0"/>
                </a:rPr>
                <a:t>#DDDDDD</a:t>
              </a:r>
            </a:p>
          </p:txBody>
        </p:sp>
        <p:sp>
          <p:nvSpPr>
            <p:cNvPr id="19" name="Rectangle 18">
              <a:extLst>
                <a:ext uri="{FF2B5EF4-FFF2-40B4-BE49-F238E27FC236}">
                  <a16:creationId xmlns:a16="http://schemas.microsoft.com/office/drawing/2014/main" id="{198C76E1-651C-4C42-A856-3FEE8DF27DFB}"/>
                </a:ext>
              </a:extLst>
            </p:cNvPr>
            <p:cNvSpPr/>
            <p:nvPr userDrawn="1"/>
          </p:nvSpPr>
          <p:spPr>
            <a:xfrm>
              <a:off x="4074617" y="1868126"/>
              <a:ext cx="1335133" cy="6015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spc="150" baseline="0" dirty="0">
                  <a:ln>
                    <a:noFill/>
                  </a:ln>
                  <a:solidFill>
                    <a:schemeClr val="bg1"/>
                  </a:solidFill>
                  <a:latin typeface="Tahoma" panose="020B0604030504040204" pitchFamily="34" charset="0"/>
                  <a:ea typeface="Tahoma" panose="020B0604030504040204" pitchFamily="34" charset="0"/>
                  <a:cs typeface="Tahoma" panose="020B0604030504040204" pitchFamily="34" charset="0"/>
                </a:rPr>
                <a:t>#000000</a:t>
              </a:r>
            </a:p>
          </p:txBody>
        </p:sp>
        <p:sp>
          <p:nvSpPr>
            <p:cNvPr id="3" name="TextBox 2">
              <a:extLst>
                <a:ext uri="{FF2B5EF4-FFF2-40B4-BE49-F238E27FC236}">
                  <a16:creationId xmlns:a16="http://schemas.microsoft.com/office/drawing/2014/main" id="{4A386BAC-C53C-A044-B242-9DB0195C403F}"/>
                </a:ext>
              </a:extLst>
            </p:cNvPr>
            <p:cNvSpPr txBox="1"/>
            <p:nvPr userDrawn="1"/>
          </p:nvSpPr>
          <p:spPr>
            <a:xfrm>
              <a:off x="922201"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GOLD</a:t>
              </a:r>
            </a:p>
          </p:txBody>
        </p:sp>
        <p:sp>
          <p:nvSpPr>
            <p:cNvPr id="26" name="TextBox 25">
              <a:extLst>
                <a:ext uri="{FF2B5EF4-FFF2-40B4-BE49-F238E27FC236}">
                  <a16:creationId xmlns:a16="http://schemas.microsoft.com/office/drawing/2014/main" id="{A02284B8-DD81-7A48-AA59-26F357F0B323}"/>
                </a:ext>
              </a:extLst>
            </p:cNvPr>
            <p:cNvSpPr txBox="1"/>
            <p:nvPr userDrawn="1"/>
          </p:nvSpPr>
          <p:spPr>
            <a:xfrm>
              <a:off x="2498409"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LIGHT GOLD</a:t>
              </a:r>
            </a:p>
          </p:txBody>
        </p:sp>
        <p:sp>
          <p:nvSpPr>
            <p:cNvPr id="30" name="TextBox 29">
              <a:extLst>
                <a:ext uri="{FF2B5EF4-FFF2-40B4-BE49-F238E27FC236}">
                  <a16:creationId xmlns:a16="http://schemas.microsoft.com/office/drawing/2014/main" id="{1A816A6F-1405-0047-812F-8C5AE8155E18}"/>
                </a:ext>
              </a:extLst>
            </p:cNvPr>
            <p:cNvSpPr txBox="1"/>
            <p:nvPr userDrawn="1"/>
          </p:nvSpPr>
          <p:spPr>
            <a:xfrm>
              <a:off x="7227033" y="2566425"/>
              <a:ext cx="1335133" cy="229991"/>
            </a:xfrm>
            <a:prstGeom prst="rect">
              <a:avLst/>
            </a:prstGeom>
            <a:noFill/>
          </p:spPr>
          <p:txBody>
            <a:bodyPr wrap="square" rtlCol="0">
              <a:spAutoFit/>
            </a:bodyPr>
            <a:lstStyle/>
            <a:p>
              <a:pPr algn="l">
                <a:lnSpc>
                  <a:spcPct val="100000"/>
                </a:lnSpc>
              </a:pPr>
              <a:r>
                <a:rPr lang="en-US" sz="1000" b="0" i="0" spc="150" baseline="0" dirty="0">
                  <a:latin typeface="Tahoma" panose="020B0604030504040204" pitchFamily="34" charset="0"/>
                  <a:ea typeface="Tahoma" panose="020B0604030504040204" pitchFamily="34" charset="0"/>
                  <a:cs typeface="Tahoma" panose="020B0604030504040204" pitchFamily="34" charset="0"/>
                </a:rPr>
                <a:t>LIGHT GRAY</a:t>
              </a:r>
            </a:p>
          </p:txBody>
        </p:sp>
        <p:sp>
          <p:nvSpPr>
            <p:cNvPr id="32" name="TextBox 31">
              <a:extLst>
                <a:ext uri="{FF2B5EF4-FFF2-40B4-BE49-F238E27FC236}">
                  <a16:creationId xmlns:a16="http://schemas.microsoft.com/office/drawing/2014/main" id="{5DC6BE66-3D70-3B41-B0FC-AC21818B8388}"/>
                </a:ext>
              </a:extLst>
            </p:cNvPr>
            <p:cNvSpPr txBox="1"/>
            <p:nvPr userDrawn="1"/>
          </p:nvSpPr>
          <p:spPr>
            <a:xfrm>
              <a:off x="5650825"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DARK GRAY</a:t>
              </a:r>
            </a:p>
          </p:txBody>
        </p:sp>
        <p:sp>
          <p:nvSpPr>
            <p:cNvPr id="34" name="TextBox 33">
              <a:extLst>
                <a:ext uri="{FF2B5EF4-FFF2-40B4-BE49-F238E27FC236}">
                  <a16:creationId xmlns:a16="http://schemas.microsoft.com/office/drawing/2014/main" id="{5F277607-E619-6B4C-BA7E-945F85682F27}"/>
                </a:ext>
              </a:extLst>
            </p:cNvPr>
            <p:cNvSpPr txBox="1"/>
            <p:nvPr userDrawn="1"/>
          </p:nvSpPr>
          <p:spPr>
            <a:xfrm>
              <a:off x="4074617" y="2566425"/>
              <a:ext cx="1335133" cy="229991"/>
            </a:xfrm>
            <a:prstGeom prst="rect">
              <a:avLst/>
            </a:prstGeom>
            <a:noFill/>
          </p:spPr>
          <p:txBody>
            <a:bodyPr wrap="square" rtlCol="0">
              <a:spAutoFit/>
            </a:bodyPr>
            <a:lstStyle/>
            <a:p>
              <a:pPr algn="l">
                <a:lnSpc>
                  <a:spcPct val="100000"/>
                </a:lnSpc>
              </a:pPr>
              <a:r>
                <a:rPr lang="en-US" sz="1000" b="0" i="0" spc="150" baseline="0" dirty="0">
                  <a:solidFill>
                    <a:schemeClr val="tx2"/>
                  </a:solidFill>
                  <a:latin typeface="Tahoma" panose="020B0604030504040204" pitchFamily="34" charset="0"/>
                  <a:ea typeface="Tahoma" panose="020B0604030504040204" pitchFamily="34" charset="0"/>
                  <a:cs typeface="Tahoma" panose="020B0604030504040204" pitchFamily="34" charset="0"/>
                </a:rPr>
                <a:t>BLACK</a:t>
              </a:r>
            </a:p>
          </p:txBody>
        </p:sp>
      </p:grpSp>
      <p:sp>
        <p:nvSpPr>
          <p:cNvPr id="35" name="TextBox 34">
            <a:extLst>
              <a:ext uri="{FF2B5EF4-FFF2-40B4-BE49-F238E27FC236}">
                <a16:creationId xmlns:a16="http://schemas.microsoft.com/office/drawing/2014/main" id="{4C1E8D41-00D9-294E-BBA1-3EB61B59B61B}"/>
              </a:ext>
            </a:extLst>
          </p:cNvPr>
          <p:cNvSpPr txBox="1"/>
          <p:nvPr userDrawn="1"/>
        </p:nvSpPr>
        <p:spPr>
          <a:xfrm>
            <a:off x="500412" y="3257503"/>
            <a:ext cx="3127779"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FONT GUIDELINES</a:t>
            </a:r>
          </a:p>
        </p:txBody>
      </p:sp>
      <p:sp>
        <p:nvSpPr>
          <p:cNvPr id="37" name="TextBox 36">
            <a:extLst>
              <a:ext uri="{FF2B5EF4-FFF2-40B4-BE49-F238E27FC236}">
                <a16:creationId xmlns:a16="http://schemas.microsoft.com/office/drawing/2014/main" id="{D3BF60B7-9965-B041-879A-25E12DA354CC}"/>
              </a:ext>
            </a:extLst>
          </p:cNvPr>
          <p:cNvSpPr txBox="1"/>
          <p:nvPr userDrawn="1"/>
        </p:nvSpPr>
        <p:spPr>
          <a:xfrm>
            <a:off x="755058" y="3861577"/>
            <a:ext cx="1034257"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Titles:</a:t>
            </a:r>
          </a:p>
        </p:txBody>
      </p:sp>
      <p:sp>
        <p:nvSpPr>
          <p:cNvPr id="46" name="TextBox 45">
            <a:extLst>
              <a:ext uri="{FF2B5EF4-FFF2-40B4-BE49-F238E27FC236}">
                <a16:creationId xmlns:a16="http://schemas.microsoft.com/office/drawing/2014/main" id="{C757B087-A21F-9345-9487-ACDD7D6C94D2}"/>
              </a:ext>
            </a:extLst>
          </p:cNvPr>
          <p:cNvSpPr txBox="1"/>
          <p:nvPr userDrawn="1"/>
        </p:nvSpPr>
        <p:spPr>
          <a:xfrm>
            <a:off x="472918" y="343881"/>
            <a:ext cx="10253128" cy="600164"/>
          </a:xfrm>
          <a:prstGeom prst="rect">
            <a:avLst/>
          </a:prstGeom>
          <a:noFill/>
        </p:spPr>
        <p:txBody>
          <a:bodyPr wrap="none" rtlCol="0">
            <a:spAutoFit/>
          </a:bodyPr>
          <a:lstStyle/>
          <a:p>
            <a:pPr algn="l">
              <a:lnSpc>
                <a:spcPct val="100000"/>
              </a:lnSpc>
            </a:pPr>
            <a:r>
              <a:rPr lang="en-US" sz="3300" b="1" i="0" spc="300" dirty="0">
                <a:latin typeface="Tahoma" panose="020B0604030504040204" pitchFamily="34" charset="0"/>
                <a:ea typeface="Tahoma" panose="020B0604030504040204" pitchFamily="34" charset="0"/>
                <a:cs typeface="Tahoma" panose="020B0604030504040204" pitchFamily="34" charset="0"/>
              </a:rPr>
              <a:t>THEME COLORS AND FONTS GUIDELINES</a:t>
            </a:r>
            <a:endParaRPr lang="en-US" sz="3300" b="1" i="0" spc="300" baseline="0" dirty="0">
              <a:latin typeface="Tahoma" panose="020B0604030504040204" pitchFamily="34" charset="0"/>
              <a:ea typeface="Tahoma" panose="020B0604030504040204" pitchFamily="34" charset="0"/>
              <a:cs typeface="Tahoma" panose="020B0604030504040204" pitchFamily="34" charset="0"/>
            </a:endParaRPr>
          </a:p>
        </p:txBody>
      </p:sp>
      <p:cxnSp>
        <p:nvCxnSpPr>
          <p:cNvPr id="50" name="Straight Connector 49">
            <a:extLst>
              <a:ext uri="{FF2B5EF4-FFF2-40B4-BE49-F238E27FC236}">
                <a16:creationId xmlns:a16="http://schemas.microsoft.com/office/drawing/2014/main" id="{03AFAE62-3AB1-A34B-AA63-1F5F5EA29B87}"/>
              </a:ext>
            </a:extLst>
          </p:cNvPr>
          <p:cNvCxnSpPr>
            <a:cxnSpLocks/>
          </p:cNvCxnSpPr>
          <p:nvPr userDrawn="1"/>
        </p:nvCxnSpPr>
        <p:spPr>
          <a:xfrm rot="16200000">
            <a:off x="4159972" y="5139049"/>
            <a:ext cx="274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815741B-0C56-D145-B02C-48694150E3CA}"/>
              </a:ext>
            </a:extLst>
          </p:cNvPr>
          <p:cNvSpPr txBox="1"/>
          <p:nvPr userDrawn="1"/>
        </p:nvSpPr>
        <p:spPr>
          <a:xfrm>
            <a:off x="5973767" y="3887849"/>
            <a:ext cx="4889480" cy="1261884"/>
          </a:xfrm>
          <a:prstGeom prst="rect">
            <a:avLst/>
          </a:prstGeom>
          <a:noFill/>
        </p:spPr>
        <p:txBody>
          <a:bodyPr wrap="none" rtlCol="0">
            <a:spAutoFit/>
          </a:bodyPr>
          <a:lstStyle/>
          <a:p>
            <a:pPr lvl="0">
              <a:lnSpc>
                <a:spcPct val="100000"/>
              </a:lnSpc>
            </a:pPr>
            <a:r>
              <a:rPr lang="en-US" sz="3800" b="1" i="0" spc="300" dirty="0">
                <a:latin typeface="Tahoma" panose="020B0604030504040204" pitchFamily="34" charset="0"/>
                <a:ea typeface="Tahoma" panose="020B0604030504040204" pitchFamily="34" charset="0"/>
                <a:cs typeface="Tahoma" panose="020B0604030504040204" pitchFamily="34" charset="0"/>
              </a:rPr>
              <a:t>TAHOMA TITLE</a:t>
            </a:r>
          </a:p>
          <a:p>
            <a:pPr lvl="0">
              <a:lnSpc>
                <a:spcPct val="100000"/>
              </a:lnSpc>
            </a:pPr>
            <a:r>
              <a:rPr lang="en-US" sz="3800" b="1" i="0" spc="300" dirty="0">
                <a:latin typeface="Georgia" panose="02040502050405020303" pitchFamily="18" charset="0"/>
                <a:ea typeface="Tahoma" panose="020B0604030504040204" pitchFamily="34" charset="0"/>
                <a:cs typeface="Tahoma" panose="020B0604030504040204" pitchFamily="34" charset="0"/>
              </a:rPr>
              <a:t>GEORGIA TITLE</a:t>
            </a:r>
            <a:endParaRPr lang="en-US" sz="3800" b="0" i="0" spc="150" baseline="0" dirty="0">
              <a:latin typeface="Tahoma" panose="020B0604030504040204" pitchFamily="34" charset="0"/>
              <a:ea typeface="Tahoma" panose="020B0604030504040204" pitchFamily="34" charset="0"/>
              <a:cs typeface="Tahoma" panose="020B0604030504040204" pitchFamily="34" charset="0"/>
            </a:endParaRPr>
          </a:p>
        </p:txBody>
      </p:sp>
      <p:sp>
        <p:nvSpPr>
          <p:cNvPr id="52" name="TextBox 51">
            <a:extLst>
              <a:ext uri="{FF2B5EF4-FFF2-40B4-BE49-F238E27FC236}">
                <a16:creationId xmlns:a16="http://schemas.microsoft.com/office/drawing/2014/main" id="{B460B54E-06BB-D64E-AD5A-2391A785C7C1}"/>
              </a:ext>
            </a:extLst>
          </p:cNvPr>
          <p:cNvSpPr txBox="1"/>
          <p:nvPr userDrawn="1"/>
        </p:nvSpPr>
        <p:spPr>
          <a:xfrm>
            <a:off x="5973767" y="5215917"/>
            <a:ext cx="2860078"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Body copy example:</a:t>
            </a:r>
          </a:p>
        </p:txBody>
      </p:sp>
      <p:sp>
        <p:nvSpPr>
          <p:cNvPr id="53" name="TextBox 52">
            <a:extLst>
              <a:ext uri="{FF2B5EF4-FFF2-40B4-BE49-F238E27FC236}">
                <a16:creationId xmlns:a16="http://schemas.microsoft.com/office/drawing/2014/main" id="{E8106E8B-A4C0-5E41-ABFE-0D1486E5F5F2}"/>
              </a:ext>
            </a:extLst>
          </p:cNvPr>
          <p:cNvSpPr txBox="1"/>
          <p:nvPr userDrawn="1"/>
        </p:nvSpPr>
        <p:spPr>
          <a:xfrm>
            <a:off x="5973767" y="5608732"/>
            <a:ext cx="5615512" cy="910249"/>
          </a:xfrm>
          <a:prstGeom prst="rect">
            <a:avLst/>
          </a:prstGeom>
          <a:noFill/>
        </p:spPr>
        <p:txBody>
          <a:bodyPr wrap="non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Body copy example body copy example body copy</a:t>
            </a:r>
          </a:p>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example body copy example body copy example</a:t>
            </a:r>
            <a:br>
              <a:rPr lang="en-US" sz="1600" b="0" i="0" spc="150" baseline="0" dirty="0">
                <a:latin typeface="Tahoma" panose="020B0604030504040204" pitchFamily="34" charset="0"/>
                <a:ea typeface="Tahoma" panose="020B0604030504040204" pitchFamily="34" charset="0"/>
                <a:cs typeface="Tahoma" panose="020B0604030504040204" pitchFamily="34" charset="0"/>
              </a:rPr>
            </a:br>
            <a:r>
              <a:rPr lang="en-US" sz="1600" b="0" i="0" spc="150" baseline="0" dirty="0">
                <a:latin typeface="Tahoma" panose="020B0604030504040204" pitchFamily="34" charset="0"/>
                <a:ea typeface="Tahoma" panose="020B0604030504040204" pitchFamily="34" charset="0"/>
                <a:cs typeface="Tahoma" panose="020B0604030504040204" pitchFamily="34" charset="0"/>
              </a:rPr>
              <a:t>body copy example body copy example.</a:t>
            </a:r>
          </a:p>
        </p:txBody>
      </p:sp>
      <p:sp>
        <p:nvSpPr>
          <p:cNvPr id="55" name="TextBox 54">
            <a:extLst>
              <a:ext uri="{FF2B5EF4-FFF2-40B4-BE49-F238E27FC236}">
                <a16:creationId xmlns:a16="http://schemas.microsoft.com/office/drawing/2014/main" id="{DDDCA804-B814-9D45-881C-91455370BA5F}"/>
              </a:ext>
            </a:extLst>
          </p:cNvPr>
          <p:cNvSpPr txBox="1"/>
          <p:nvPr userDrawn="1"/>
        </p:nvSpPr>
        <p:spPr>
          <a:xfrm>
            <a:off x="755058" y="4256859"/>
            <a:ext cx="3897965" cy="628121"/>
          </a:xfrm>
          <a:prstGeom prst="rect">
            <a:avLst/>
          </a:prstGeom>
          <a:noFill/>
        </p:spPr>
        <p:txBody>
          <a:bodyPr wrap="squar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Tahoma or Georgia, ALL CAPS, Bold, Loose character spacing</a:t>
            </a:r>
          </a:p>
        </p:txBody>
      </p:sp>
      <p:sp>
        <p:nvSpPr>
          <p:cNvPr id="56" name="TextBox 55">
            <a:extLst>
              <a:ext uri="{FF2B5EF4-FFF2-40B4-BE49-F238E27FC236}">
                <a16:creationId xmlns:a16="http://schemas.microsoft.com/office/drawing/2014/main" id="{F9E7FBCF-DFB7-9C45-862C-62782B4BC355}"/>
              </a:ext>
            </a:extLst>
          </p:cNvPr>
          <p:cNvSpPr txBox="1"/>
          <p:nvPr userDrawn="1"/>
        </p:nvSpPr>
        <p:spPr>
          <a:xfrm>
            <a:off x="771005" y="5147688"/>
            <a:ext cx="939681"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Copy:</a:t>
            </a:r>
          </a:p>
        </p:txBody>
      </p:sp>
      <p:sp>
        <p:nvSpPr>
          <p:cNvPr id="57" name="TextBox 56">
            <a:extLst>
              <a:ext uri="{FF2B5EF4-FFF2-40B4-BE49-F238E27FC236}">
                <a16:creationId xmlns:a16="http://schemas.microsoft.com/office/drawing/2014/main" id="{6F42EB73-B6AD-6944-A002-3AF5BA22D3F5}"/>
              </a:ext>
            </a:extLst>
          </p:cNvPr>
          <p:cNvSpPr txBox="1"/>
          <p:nvPr userDrawn="1"/>
        </p:nvSpPr>
        <p:spPr>
          <a:xfrm>
            <a:off x="771006" y="5542970"/>
            <a:ext cx="4381986" cy="910249"/>
          </a:xfrm>
          <a:prstGeom prst="rect">
            <a:avLst/>
          </a:prstGeom>
          <a:noFill/>
        </p:spPr>
        <p:txBody>
          <a:bodyPr wrap="square" rtlCol="0">
            <a:spAutoFit/>
          </a:bodyPr>
          <a:lstStyle/>
          <a:p>
            <a:pPr lvl="0">
              <a:lnSpc>
                <a:spcPts val="2200"/>
              </a:lnSpc>
            </a:pPr>
            <a:r>
              <a:rPr lang="en-US" sz="1600" b="0" i="0" spc="150" baseline="0" dirty="0">
                <a:latin typeface="Tahoma" panose="020B0604030504040204" pitchFamily="34" charset="0"/>
                <a:ea typeface="Tahoma" panose="020B0604030504040204" pitchFamily="34" charset="0"/>
                <a:cs typeface="Tahoma" panose="020B0604030504040204" pitchFamily="34" charset="0"/>
              </a:rPr>
              <a:t>Tahoma, Regular, Character spacing – extended 1.5 (under “More spacing…” options)</a:t>
            </a:r>
          </a:p>
        </p:txBody>
      </p:sp>
      <p:sp>
        <p:nvSpPr>
          <p:cNvPr id="58" name="TextBox 57">
            <a:extLst>
              <a:ext uri="{FF2B5EF4-FFF2-40B4-BE49-F238E27FC236}">
                <a16:creationId xmlns:a16="http://schemas.microsoft.com/office/drawing/2014/main" id="{F1D3B000-EE3C-C646-8618-EF73DD2AB0D0}"/>
              </a:ext>
            </a:extLst>
          </p:cNvPr>
          <p:cNvSpPr txBox="1"/>
          <p:nvPr userDrawn="1"/>
        </p:nvSpPr>
        <p:spPr>
          <a:xfrm>
            <a:off x="5973767" y="3569639"/>
            <a:ext cx="2105063" cy="369332"/>
          </a:xfrm>
          <a:prstGeom prst="rect">
            <a:avLst/>
          </a:prstGeom>
          <a:noFill/>
        </p:spPr>
        <p:txBody>
          <a:bodyPr wrap="none" rtlCol="0">
            <a:spAutoFit/>
          </a:bodyPr>
          <a:lstStyle/>
          <a:p>
            <a:pPr lvl="0">
              <a:lnSpc>
                <a:spcPct val="100000"/>
              </a:lnSpc>
            </a:pPr>
            <a:r>
              <a:rPr lang="en-US" sz="1800" b="1" i="0" spc="150" baseline="0" dirty="0">
                <a:latin typeface="Tahoma" panose="020B0604030504040204" pitchFamily="34" charset="0"/>
                <a:ea typeface="Tahoma" panose="020B0604030504040204" pitchFamily="34" charset="0"/>
                <a:cs typeface="Tahoma" panose="020B0604030504040204" pitchFamily="34" charset="0"/>
              </a:rPr>
              <a:t>Title example:</a:t>
            </a:r>
          </a:p>
        </p:txBody>
      </p:sp>
      <p:cxnSp>
        <p:nvCxnSpPr>
          <p:cNvPr id="68" name="Straight Connector 67">
            <a:extLst>
              <a:ext uri="{FF2B5EF4-FFF2-40B4-BE49-F238E27FC236}">
                <a16:creationId xmlns:a16="http://schemas.microsoft.com/office/drawing/2014/main" id="{A7FE00BF-EF6F-4547-9F00-2C58DE7F8701}"/>
              </a:ext>
            </a:extLst>
          </p:cNvPr>
          <p:cNvCxnSpPr>
            <a:cxnSpLocks/>
          </p:cNvCxnSpPr>
          <p:nvPr userDrawn="1"/>
        </p:nvCxnSpPr>
        <p:spPr>
          <a:xfrm>
            <a:off x="593012" y="1683345"/>
            <a:ext cx="303517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267AFC1-B824-0A43-A8EB-C233D3379094}"/>
              </a:ext>
            </a:extLst>
          </p:cNvPr>
          <p:cNvCxnSpPr>
            <a:cxnSpLocks/>
          </p:cNvCxnSpPr>
          <p:nvPr userDrawn="1"/>
        </p:nvCxnSpPr>
        <p:spPr>
          <a:xfrm>
            <a:off x="593012" y="3710111"/>
            <a:ext cx="283309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236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UIDE0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B0DC6C70-3EBD-2747-A555-18CEA468BA72}"/>
              </a:ext>
            </a:extLst>
          </p:cNvPr>
          <p:cNvCxnSpPr>
            <a:cxnSpLocks/>
          </p:cNvCxnSpPr>
          <p:nvPr userDrawn="1"/>
        </p:nvCxnSpPr>
        <p:spPr>
          <a:xfrm>
            <a:off x="593012" y="1017632"/>
            <a:ext cx="108427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37D8B13-3B46-E043-8AC9-2A276518B7A2}"/>
              </a:ext>
            </a:extLst>
          </p:cNvPr>
          <p:cNvSpPr txBox="1"/>
          <p:nvPr userDrawn="1"/>
        </p:nvSpPr>
        <p:spPr>
          <a:xfrm>
            <a:off x="472918" y="343881"/>
            <a:ext cx="5981125" cy="600164"/>
          </a:xfrm>
          <a:prstGeom prst="rect">
            <a:avLst/>
          </a:prstGeom>
          <a:noFill/>
        </p:spPr>
        <p:txBody>
          <a:bodyPr wrap="none" rtlCol="0">
            <a:spAutoFit/>
          </a:bodyPr>
          <a:lstStyle/>
          <a:p>
            <a:pPr algn="l">
              <a:lnSpc>
                <a:spcPct val="100000"/>
              </a:lnSpc>
            </a:pPr>
            <a:r>
              <a:rPr lang="en-US" sz="3300" b="1" i="0" spc="300" dirty="0">
                <a:latin typeface="Tahoma" panose="020B0604030504040204" pitchFamily="34" charset="0"/>
                <a:ea typeface="Tahoma" panose="020B0604030504040204" pitchFamily="34" charset="0"/>
                <a:cs typeface="Tahoma" panose="020B0604030504040204" pitchFamily="34" charset="0"/>
              </a:rPr>
              <a:t>TEMPLATE GUIDELINES</a:t>
            </a:r>
            <a:endParaRPr lang="en-US" sz="3300" b="1" i="0" spc="300" baseline="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488BDB4A-13F2-3D43-AB02-01D5FDEE678B}"/>
              </a:ext>
            </a:extLst>
          </p:cNvPr>
          <p:cNvSpPr txBox="1"/>
          <p:nvPr userDrawn="1"/>
        </p:nvSpPr>
        <p:spPr>
          <a:xfrm>
            <a:off x="500412" y="1238057"/>
            <a:ext cx="381609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USING SLIDE LAYOUTS</a:t>
            </a:r>
          </a:p>
        </p:txBody>
      </p:sp>
      <p:cxnSp>
        <p:nvCxnSpPr>
          <p:cNvPr id="19" name="Straight Connector 18">
            <a:extLst>
              <a:ext uri="{FF2B5EF4-FFF2-40B4-BE49-F238E27FC236}">
                <a16:creationId xmlns:a16="http://schemas.microsoft.com/office/drawing/2014/main" id="{953D3FCA-D02B-9F44-B490-BE60594C0B10}"/>
              </a:ext>
            </a:extLst>
          </p:cNvPr>
          <p:cNvCxnSpPr>
            <a:cxnSpLocks/>
          </p:cNvCxnSpPr>
          <p:nvPr userDrawn="1"/>
        </p:nvCxnSpPr>
        <p:spPr>
          <a:xfrm>
            <a:off x="593012" y="1683345"/>
            <a:ext cx="356212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CF93D2C-9329-7646-9081-68EA1DB77B43}"/>
              </a:ext>
            </a:extLst>
          </p:cNvPr>
          <p:cNvSpPr txBox="1"/>
          <p:nvPr userDrawn="1"/>
        </p:nvSpPr>
        <p:spPr>
          <a:xfrm>
            <a:off x="520121" y="1883971"/>
            <a:ext cx="2933258" cy="346057"/>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To insert a new slide:</a:t>
            </a:r>
          </a:p>
        </p:txBody>
      </p:sp>
      <p:sp>
        <p:nvSpPr>
          <p:cNvPr id="22" name="TextBox 21">
            <a:extLst>
              <a:ext uri="{FF2B5EF4-FFF2-40B4-BE49-F238E27FC236}">
                <a16:creationId xmlns:a16="http://schemas.microsoft.com/office/drawing/2014/main" id="{216309D9-B71B-3045-9185-992B0E56E4A3}"/>
              </a:ext>
            </a:extLst>
          </p:cNvPr>
          <p:cNvSpPr txBox="1"/>
          <p:nvPr userDrawn="1"/>
        </p:nvSpPr>
        <p:spPr>
          <a:xfrm>
            <a:off x="520120" y="2285462"/>
            <a:ext cx="4872151" cy="1439625"/>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the arrow on the right slide of the </a:t>
            </a:r>
            <a:br>
              <a:rPr lang="en-US" sz="1200" b="0" i="0" spc="150" baseline="0" dirty="0">
                <a:latin typeface="Tahoma" panose="020B0604030504040204" pitchFamily="34" charset="0"/>
                <a:ea typeface="Tahoma" panose="020B0604030504040204" pitchFamily="34" charset="0"/>
                <a:cs typeface="Tahoma" panose="020B0604030504040204" pitchFamily="34" charset="0"/>
              </a:rPr>
            </a:br>
            <a:r>
              <a:rPr lang="en-US" sz="1200" b="0" i="0" spc="150" baseline="0" dirty="0">
                <a:latin typeface="Tahoma" panose="020B0604030504040204" pitchFamily="34" charset="0"/>
                <a:ea typeface="Tahoma" panose="020B0604030504040204" pitchFamily="34" charset="0"/>
                <a:cs typeface="Tahoma" panose="020B0604030504040204" pitchFamily="34" charset="0"/>
              </a:rPr>
              <a:t>New Slide button</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Choose an appropriate layout from</a:t>
            </a:r>
            <a:br>
              <a:rPr lang="en-US" sz="1200" b="0" i="0" spc="150" baseline="0" dirty="0">
                <a:latin typeface="Tahoma" panose="020B0604030504040204" pitchFamily="34" charset="0"/>
                <a:ea typeface="Tahoma" panose="020B0604030504040204" pitchFamily="34" charset="0"/>
                <a:cs typeface="Tahoma" panose="020B0604030504040204" pitchFamily="34" charset="0"/>
              </a:rPr>
            </a:br>
            <a:r>
              <a:rPr lang="en-US" sz="1200" b="0" i="0" spc="150" baseline="0" dirty="0">
                <a:latin typeface="Tahoma" panose="020B0604030504040204" pitchFamily="34" charset="0"/>
                <a:ea typeface="Tahoma" panose="020B0604030504040204" pitchFamily="34" charset="0"/>
                <a:cs typeface="Tahoma" panose="020B0604030504040204" pitchFamily="34" charset="0"/>
              </a:rPr>
              <a:t>the gallery</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Edit as needed, following the guidelines</a:t>
            </a:r>
          </a:p>
        </p:txBody>
      </p:sp>
      <p:sp>
        <p:nvSpPr>
          <p:cNvPr id="23" name="TextBox 22">
            <a:extLst>
              <a:ext uri="{FF2B5EF4-FFF2-40B4-BE49-F238E27FC236}">
                <a16:creationId xmlns:a16="http://schemas.microsoft.com/office/drawing/2014/main" id="{F316A8D4-0E10-994E-932F-E103423CBF6E}"/>
              </a:ext>
            </a:extLst>
          </p:cNvPr>
          <p:cNvSpPr txBox="1"/>
          <p:nvPr userDrawn="1"/>
        </p:nvSpPr>
        <p:spPr>
          <a:xfrm>
            <a:off x="5785109" y="1238057"/>
            <a:ext cx="49994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CHANGING SLIDE LAYOUTS</a:t>
            </a:r>
          </a:p>
        </p:txBody>
      </p:sp>
      <p:cxnSp>
        <p:nvCxnSpPr>
          <p:cNvPr id="24" name="Straight Connector 23">
            <a:extLst>
              <a:ext uri="{FF2B5EF4-FFF2-40B4-BE49-F238E27FC236}">
                <a16:creationId xmlns:a16="http://schemas.microsoft.com/office/drawing/2014/main" id="{D72DB0D2-3E01-274B-963D-D4733E927928}"/>
              </a:ext>
            </a:extLst>
          </p:cNvPr>
          <p:cNvCxnSpPr>
            <a:cxnSpLocks/>
          </p:cNvCxnSpPr>
          <p:nvPr userDrawn="1"/>
        </p:nvCxnSpPr>
        <p:spPr>
          <a:xfrm>
            <a:off x="5877709" y="1683345"/>
            <a:ext cx="423447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21377E5-A592-3247-9CBF-5C01DA87A24A}"/>
              </a:ext>
            </a:extLst>
          </p:cNvPr>
          <p:cNvSpPr txBox="1"/>
          <p:nvPr userDrawn="1"/>
        </p:nvSpPr>
        <p:spPr>
          <a:xfrm>
            <a:off x="5804817" y="1883971"/>
            <a:ext cx="5630970" cy="910314"/>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If you wish to use a different layout for your existing slide, there is no need to insert a new one. Simply:</a:t>
            </a:r>
          </a:p>
        </p:txBody>
      </p:sp>
      <p:sp>
        <p:nvSpPr>
          <p:cNvPr id="29" name="TextBox 28">
            <a:extLst>
              <a:ext uri="{FF2B5EF4-FFF2-40B4-BE49-F238E27FC236}">
                <a16:creationId xmlns:a16="http://schemas.microsoft.com/office/drawing/2014/main" id="{6F7555BF-394E-544B-AFEE-01011B501BB5}"/>
              </a:ext>
            </a:extLst>
          </p:cNvPr>
          <p:cNvSpPr txBox="1"/>
          <p:nvPr userDrawn="1"/>
        </p:nvSpPr>
        <p:spPr>
          <a:xfrm>
            <a:off x="5794963" y="2880710"/>
            <a:ext cx="4979724" cy="608628"/>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With your slide selected, click in the Layout button</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Choose a new layout from the gallery</a:t>
            </a:r>
          </a:p>
        </p:txBody>
      </p:sp>
      <p:sp>
        <p:nvSpPr>
          <p:cNvPr id="42" name="TextBox 41">
            <a:extLst>
              <a:ext uri="{FF2B5EF4-FFF2-40B4-BE49-F238E27FC236}">
                <a16:creationId xmlns:a16="http://schemas.microsoft.com/office/drawing/2014/main" id="{BBA6189A-EBAD-634F-9743-3A165DEEE7BD}"/>
              </a:ext>
            </a:extLst>
          </p:cNvPr>
          <p:cNvSpPr txBox="1"/>
          <p:nvPr userDrawn="1"/>
        </p:nvSpPr>
        <p:spPr>
          <a:xfrm>
            <a:off x="500412" y="4204094"/>
            <a:ext cx="381609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spc="300" baseline="0" dirty="0">
                <a:solidFill>
                  <a:schemeClr val="tx2"/>
                </a:solidFill>
                <a:latin typeface="Tahoma" panose="020B0604030504040204" pitchFamily="34" charset="0"/>
                <a:ea typeface="Tahoma" panose="020B0604030504040204" pitchFamily="34" charset="0"/>
                <a:cs typeface="Tahoma" panose="020B0604030504040204" pitchFamily="34" charset="0"/>
              </a:rPr>
              <a:t>ADDING PHOTOS</a:t>
            </a:r>
          </a:p>
        </p:txBody>
      </p:sp>
      <p:cxnSp>
        <p:nvCxnSpPr>
          <p:cNvPr id="43" name="Straight Connector 42">
            <a:extLst>
              <a:ext uri="{FF2B5EF4-FFF2-40B4-BE49-F238E27FC236}">
                <a16:creationId xmlns:a16="http://schemas.microsoft.com/office/drawing/2014/main" id="{9127AD25-2D0F-D541-BACA-8D876AF3DC91}"/>
              </a:ext>
            </a:extLst>
          </p:cNvPr>
          <p:cNvCxnSpPr>
            <a:cxnSpLocks/>
          </p:cNvCxnSpPr>
          <p:nvPr userDrawn="1"/>
        </p:nvCxnSpPr>
        <p:spPr>
          <a:xfrm>
            <a:off x="593012" y="4649382"/>
            <a:ext cx="356212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4649806-39F4-FD45-8B44-B0B24A319D16}"/>
              </a:ext>
            </a:extLst>
          </p:cNvPr>
          <p:cNvSpPr txBox="1"/>
          <p:nvPr userDrawn="1"/>
        </p:nvSpPr>
        <p:spPr>
          <a:xfrm>
            <a:off x="520120" y="4819272"/>
            <a:ext cx="2933258" cy="346057"/>
          </a:xfrm>
          <a:prstGeom prst="rect">
            <a:avLst/>
          </a:prstGeom>
          <a:noFill/>
        </p:spPr>
        <p:txBody>
          <a:bodyPr wrap="square" rtlCol="0">
            <a:spAutoFit/>
          </a:bodyPr>
          <a:lstStyle/>
          <a:p>
            <a:pPr lvl="0">
              <a:lnSpc>
                <a:spcPts val="2200"/>
              </a:lnSpc>
            </a:pPr>
            <a:r>
              <a:rPr lang="en-US" sz="1400" b="1" i="0" spc="150" baseline="0" dirty="0">
                <a:latin typeface="Tahoma" panose="020B0604030504040204" pitchFamily="34" charset="0"/>
                <a:ea typeface="Tahoma" panose="020B0604030504040204" pitchFamily="34" charset="0"/>
                <a:cs typeface="Tahoma" panose="020B0604030504040204" pitchFamily="34" charset="0"/>
              </a:rPr>
              <a:t>To add photos:</a:t>
            </a:r>
          </a:p>
        </p:txBody>
      </p:sp>
      <p:sp>
        <p:nvSpPr>
          <p:cNvPr id="45" name="TextBox 44">
            <a:extLst>
              <a:ext uri="{FF2B5EF4-FFF2-40B4-BE49-F238E27FC236}">
                <a16:creationId xmlns:a16="http://schemas.microsoft.com/office/drawing/2014/main" id="{FAF6B9E1-00FD-FD4B-AA54-BF2C308D7B3D}"/>
              </a:ext>
            </a:extLst>
          </p:cNvPr>
          <p:cNvSpPr txBox="1"/>
          <p:nvPr userDrawn="1"/>
        </p:nvSpPr>
        <p:spPr>
          <a:xfrm>
            <a:off x="520120" y="5236131"/>
            <a:ext cx="7532747" cy="1169551"/>
          </a:xfrm>
          <a:prstGeom prst="rect">
            <a:avLst/>
          </a:prstGeom>
          <a:noFill/>
        </p:spPr>
        <p:txBody>
          <a:bodyPr wrap="square" rtlCol="0">
            <a:spAutoFit/>
          </a:bodyPr>
          <a:lstStyle/>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on the placeholder icon and upload desired image</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Once uploaded choose “Picture Format” in the top ribbon menu</a:t>
            </a:r>
          </a:p>
          <a:p>
            <a:pPr marL="342900" lvl="0" indent="-342900">
              <a:lnSpc>
                <a:spcPct val="150000"/>
              </a:lnSpc>
              <a:buFont typeface="+mj-lt"/>
              <a:buAutoNum type="arabicPeriod"/>
            </a:pPr>
            <a:r>
              <a:rPr lang="en-US" sz="1200" b="0" i="0" spc="150" baseline="0" dirty="0">
                <a:latin typeface="Tahoma" panose="020B0604030504040204" pitchFamily="34" charset="0"/>
                <a:ea typeface="Tahoma" panose="020B0604030504040204" pitchFamily="34" charset="0"/>
                <a:cs typeface="Tahoma" panose="020B0604030504040204" pitchFamily="34" charset="0"/>
              </a:rPr>
              <a:t>Click on the “Crop” dropdown and choose “Fill” then drag image to reframe</a:t>
            </a:r>
          </a:p>
          <a:p>
            <a:pPr marL="0" lvl="0" indent="0">
              <a:lnSpc>
                <a:spcPct val="100000"/>
              </a:lnSpc>
              <a:buFont typeface="+mj-lt"/>
              <a:buNone/>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7310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8D8A-4060-DF4B-B648-0CE27D545B04}"/>
              </a:ext>
            </a:extLst>
          </p:cNvPr>
          <p:cNvSpPr>
            <a:spLocks noGrp="1"/>
          </p:cNvSpPr>
          <p:nvPr>
            <p:ph type="title"/>
          </p:nvPr>
        </p:nvSpPr>
        <p:spPr>
          <a:xfrm>
            <a:off x="1104900" y="365125"/>
            <a:ext cx="8555567" cy="1325563"/>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4A4CA58-3A0F-8149-A47B-4F5E258E98EF}"/>
              </a:ext>
            </a:extLst>
          </p:cNvPr>
          <p:cNvSpPr>
            <a:spLocks noGrp="1"/>
          </p:cNvSpPr>
          <p:nvPr>
            <p:ph type="body" orient="vert" idx="1"/>
          </p:nvPr>
        </p:nvSpPr>
        <p:spPr>
          <a:xfrm>
            <a:off x="1104900" y="1825625"/>
            <a:ext cx="6752167"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E354FE3-B10E-A34E-8B85-8C0024E7A6D0}"/>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C9E843BD-F42A-8E4B-92D6-F66079377A24}"/>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7" name="Date Placeholder 6">
            <a:extLst>
              <a:ext uri="{FF2B5EF4-FFF2-40B4-BE49-F238E27FC236}">
                <a16:creationId xmlns:a16="http://schemas.microsoft.com/office/drawing/2014/main" id="{8EBCE382-9551-DA4B-A1A0-17E4AE79CB68}"/>
              </a:ext>
            </a:extLst>
          </p:cNvPr>
          <p:cNvSpPr>
            <a:spLocks noGrp="1"/>
          </p:cNvSpPr>
          <p:nvPr>
            <p:ph type="dt" sz="half" idx="10"/>
          </p:nvPr>
        </p:nvSpPr>
        <p:spPr>
          <a:xfrm>
            <a:off x="1308100" y="7000875"/>
            <a:ext cx="1728917" cy="347472"/>
          </a:xfrm>
          <a:prstGeom prst="rect">
            <a:avLst/>
          </a:prstGeom>
        </p:spPr>
        <p:txBody>
          <a:bodyPr/>
          <a:lstStyle/>
          <a:p>
            <a:endParaRPr lang="en-US" dirty="0"/>
          </a:p>
        </p:txBody>
      </p:sp>
      <p:sp>
        <p:nvSpPr>
          <p:cNvPr id="8" name="Footer Placeholder 7">
            <a:extLst>
              <a:ext uri="{FF2B5EF4-FFF2-40B4-BE49-F238E27FC236}">
                <a16:creationId xmlns:a16="http://schemas.microsoft.com/office/drawing/2014/main" id="{17CB9EDB-F66A-424A-AC52-0DC48CE747B1}"/>
              </a:ext>
            </a:extLst>
          </p:cNvPr>
          <p:cNvSpPr>
            <a:spLocks noGrp="1"/>
          </p:cNvSpPr>
          <p:nvPr>
            <p:ph type="ftr" sz="quarter" idx="11"/>
          </p:nvPr>
        </p:nvSpPr>
        <p:spPr>
          <a:xfrm>
            <a:off x="3920067" y="7000875"/>
            <a:ext cx="4114800" cy="347472"/>
          </a:xfrm>
          <a:prstGeom prst="rect">
            <a:avLst/>
          </a:prstGeom>
        </p:spPr>
        <p:txBody>
          <a:bodyPr/>
          <a:lstStyle/>
          <a:p>
            <a:endParaRPr lang="en-US" dirty="0"/>
          </a:p>
        </p:txBody>
      </p:sp>
      <p:pic>
        <p:nvPicPr>
          <p:cNvPr id="10" name="Picture Placeholder 5">
            <a:extLst>
              <a:ext uri="{FF2B5EF4-FFF2-40B4-BE49-F238E27FC236}">
                <a16:creationId xmlns:a16="http://schemas.microsoft.com/office/drawing/2014/main" id="{99DE3D8F-40CE-194F-BACE-E0FE4E967D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26939226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9C069300-C3E1-814C-AC86-603DECBE905F}"/>
              </a:ext>
            </a:extLst>
          </p:cNvPr>
          <p:cNvSpPr>
            <a:spLocks noChangeAspect="1"/>
          </p:cNvSpPr>
          <p:nvPr userDrawn="1"/>
        </p:nvSpPr>
        <p:spPr>
          <a:xfrm rot="16200000" flipV="1">
            <a:off x="1173464" y="4059257"/>
            <a:ext cx="1625279" cy="3972208"/>
          </a:xfrm>
          <a:prstGeom prst="rtTriangle">
            <a:avLst/>
          </a:prstGeom>
          <a:solidFill>
            <a:srgbClr val="D8AB4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5">
            <a:extLst>
              <a:ext uri="{FF2B5EF4-FFF2-40B4-BE49-F238E27FC236}">
                <a16:creationId xmlns:a16="http://schemas.microsoft.com/office/drawing/2014/main" id="{02E22A5E-A19A-5140-9B7C-4379D77A82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rot="5400000">
            <a:off x="-839578" y="4726138"/>
            <a:ext cx="2924348" cy="584463"/>
          </a:xfrm>
          <a:prstGeom prst="rect">
            <a:avLst/>
          </a:prstGeom>
        </p:spPr>
      </p:pic>
      <p:sp>
        <p:nvSpPr>
          <p:cNvPr id="2" name="Vertical Title 1">
            <a:extLst>
              <a:ext uri="{FF2B5EF4-FFF2-40B4-BE49-F238E27FC236}">
                <a16:creationId xmlns:a16="http://schemas.microsoft.com/office/drawing/2014/main" id="{87DB8D69-5164-F346-81A8-B572439BE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99A4E95-05AC-4946-A212-6241955E7BF4}"/>
              </a:ext>
            </a:extLst>
          </p:cNvPr>
          <p:cNvSpPr>
            <a:spLocks noGrp="1"/>
          </p:cNvSpPr>
          <p:nvPr>
            <p:ph type="body" orient="vert" idx="1"/>
          </p:nvPr>
        </p:nvSpPr>
        <p:spPr>
          <a:xfrm>
            <a:off x="1104900" y="365125"/>
            <a:ext cx="74676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8B80645E-EA12-2E46-907C-4F34178A1D03}"/>
              </a:ext>
            </a:extLst>
          </p:cNvPr>
          <p:cNvSpPr>
            <a:spLocks noGrp="1"/>
          </p:cNvSpPr>
          <p:nvPr>
            <p:ph type="dt" sz="half" idx="10"/>
          </p:nvPr>
        </p:nvSpPr>
        <p:spPr>
          <a:xfrm>
            <a:off x="1308100" y="7036594"/>
            <a:ext cx="1728917" cy="347472"/>
          </a:xfrm>
          <a:prstGeom prst="rect">
            <a:avLst/>
          </a:prstGeom>
        </p:spPr>
        <p:txBody>
          <a:bodyPr/>
          <a:lstStyle/>
          <a:p>
            <a:endParaRPr lang="en-US" dirty="0"/>
          </a:p>
        </p:txBody>
      </p:sp>
      <p:sp>
        <p:nvSpPr>
          <p:cNvPr id="7" name="Footer Placeholder 6">
            <a:extLst>
              <a:ext uri="{FF2B5EF4-FFF2-40B4-BE49-F238E27FC236}">
                <a16:creationId xmlns:a16="http://schemas.microsoft.com/office/drawing/2014/main" id="{C805F276-2AC3-F94B-B5C9-5C4B8BE488B3}"/>
              </a:ext>
            </a:extLst>
          </p:cNvPr>
          <p:cNvSpPr>
            <a:spLocks noGrp="1"/>
          </p:cNvSpPr>
          <p:nvPr>
            <p:ph type="ftr" sz="quarter" idx="11"/>
          </p:nvPr>
        </p:nvSpPr>
        <p:spPr>
          <a:xfrm>
            <a:off x="3920067" y="7036594"/>
            <a:ext cx="4114800" cy="347472"/>
          </a:xfrm>
          <a:prstGeom prst="rect">
            <a:avLst/>
          </a:prstGeom>
        </p:spPr>
        <p:txBody>
          <a:bodyPr/>
          <a:lstStyle/>
          <a:p>
            <a:endParaRPr lang="en-US" dirty="0"/>
          </a:p>
        </p:txBody>
      </p:sp>
    </p:spTree>
    <p:extLst>
      <p:ext uri="{BB962C8B-B14F-4D97-AF65-F5344CB8AC3E}">
        <p14:creationId xmlns:p14="http://schemas.microsoft.com/office/powerpoint/2010/main" val="86479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6FA48784-F0E3-5F4D-B717-59D212AB7A19}"/>
              </a:ext>
            </a:extLst>
          </p:cNvPr>
          <p:cNvSpPr/>
          <p:nvPr userDrawn="1"/>
        </p:nvSpPr>
        <p:spPr>
          <a:xfrm>
            <a:off x="0" y="-893"/>
            <a:ext cx="12192001" cy="6859787"/>
          </a:xfrm>
          <a:custGeom>
            <a:avLst/>
            <a:gdLst>
              <a:gd name="connsiteX0" fmla="*/ 0 w 12192001"/>
              <a:gd name="connsiteY0" fmla="*/ 0 h 6859787"/>
              <a:gd name="connsiteX1" fmla="*/ 1183343 w 12192001"/>
              <a:gd name="connsiteY1" fmla="*/ 0 h 6859787"/>
              <a:gd name="connsiteX2" fmla="*/ 11008658 w 12192001"/>
              <a:gd name="connsiteY2" fmla="*/ 0 h 6859787"/>
              <a:gd name="connsiteX3" fmla="*/ 12192001 w 12192001"/>
              <a:gd name="connsiteY3" fmla="*/ 0 h 6859787"/>
              <a:gd name="connsiteX4" fmla="*/ 9385234 w 12192001"/>
              <a:gd name="connsiteY4" fmla="*/ 6859787 h 6859787"/>
              <a:gd name="connsiteX5" fmla="*/ 8201891 w 12192001"/>
              <a:gd name="connsiteY5" fmla="*/ 6859787 h 6859787"/>
              <a:gd name="connsiteX6" fmla="*/ 1183343 w 12192001"/>
              <a:gd name="connsiteY6" fmla="*/ 6859787 h 6859787"/>
              <a:gd name="connsiteX7" fmla="*/ 0 w 12192001"/>
              <a:gd name="connsiteY7" fmla="*/ 6859787 h 685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6859787">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EBF60FCE-411D-2747-AE62-336310D724F2}"/>
              </a:ext>
            </a:extLst>
          </p:cNvPr>
          <p:cNvSpPr/>
          <p:nvPr userDrawn="1"/>
        </p:nvSpPr>
        <p:spPr>
          <a:xfrm flipV="1">
            <a:off x="1" y="1"/>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1D57B903-7B55-6548-8446-EA84C0566441}"/>
              </a:ext>
            </a:extLst>
          </p:cNvPr>
          <p:cNvSpPr>
            <a:spLocks noChangeAspect="1"/>
          </p:cNvSpPr>
          <p:nvPr userDrawn="1"/>
        </p:nvSpPr>
        <p:spPr>
          <a:xfrm flipV="1">
            <a:off x="0" y="0"/>
            <a:ext cx="2806768" cy="6859787"/>
          </a:xfrm>
          <a:prstGeom prst="rtTriangle">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00100" y="3947168"/>
            <a:ext cx="9351433" cy="57291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24pt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2002631"/>
            <a:ext cx="9351433" cy="1794117"/>
          </a:xfrm>
        </p:spPr>
        <p:txBody>
          <a:bodyPr anchor="ctr" anchorCtr="0"/>
          <a:lstStyle>
            <a:lvl1pPr algn="l">
              <a:defRPr sz="6000">
                <a:solidFill>
                  <a:schemeClr val="bg1"/>
                </a:solidFill>
              </a:defRPr>
            </a:lvl1pPr>
          </a:lstStyle>
          <a:p>
            <a:r>
              <a:rPr lang="en-US" dirty="0"/>
              <a:t>Short header Tahoma, 60pt</a:t>
            </a:r>
          </a:p>
        </p:txBody>
      </p:sp>
      <p:sp>
        <p:nvSpPr>
          <p:cNvPr id="11" name="Right Triangle 10">
            <a:extLst>
              <a:ext uri="{FF2B5EF4-FFF2-40B4-BE49-F238E27FC236}">
                <a16:creationId xmlns:a16="http://schemas.microsoft.com/office/drawing/2014/main" id="{7884FE3C-F72E-E14D-B74D-0A31A0163470}"/>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a:extLst>
              <a:ext uri="{FF2B5EF4-FFF2-40B4-BE49-F238E27FC236}">
                <a16:creationId xmlns:a16="http://schemas.microsoft.com/office/drawing/2014/main" id="{07F577F7-1F2C-104C-8FEC-49BF766C3058}"/>
              </a:ext>
            </a:extLst>
          </p:cNvPr>
          <p:cNvSpPr>
            <a:spLocks noGrp="1"/>
          </p:cNvSpPr>
          <p:nvPr>
            <p:ph type="dt" sz="half" idx="10"/>
          </p:nvPr>
        </p:nvSpPr>
        <p:spPr>
          <a:xfrm>
            <a:off x="1308100" y="6908800"/>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1A2A6A3B-A224-EB4B-BB6C-CC29D3A21644}"/>
              </a:ext>
            </a:extLst>
          </p:cNvPr>
          <p:cNvSpPr>
            <a:spLocks noGrp="1"/>
          </p:cNvSpPr>
          <p:nvPr>
            <p:ph type="ftr" sz="quarter" idx="11"/>
          </p:nvPr>
        </p:nvSpPr>
        <p:spPr>
          <a:xfrm>
            <a:off x="3920067" y="6908800"/>
            <a:ext cx="4114800" cy="347472"/>
          </a:xfrm>
          <a:prstGeom prst="rect">
            <a:avLst/>
          </a:prstGeom>
        </p:spPr>
        <p:txBody>
          <a:bodyPr/>
          <a:lstStyle/>
          <a:p>
            <a:endParaRPr lang="en-US" dirty="0"/>
          </a:p>
        </p:txBody>
      </p:sp>
      <p:pic>
        <p:nvPicPr>
          <p:cNvPr id="10" name="Picture Placeholder 5">
            <a:extLst>
              <a:ext uri="{FF2B5EF4-FFF2-40B4-BE49-F238E27FC236}">
                <a16:creationId xmlns:a16="http://schemas.microsoft.com/office/drawing/2014/main" id="{B83B96CE-0DB0-EB41-94A9-AF55CDE8B0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354222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D281071B-52DD-BC44-84EB-F68DDEC8A4F9}"/>
              </a:ext>
            </a:extLst>
          </p:cNvPr>
          <p:cNvSpPr/>
          <p:nvPr userDrawn="1"/>
        </p:nvSpPr>
        <p:spPr>
          <a:xfrm>
            <a:off x="0" y="-893"/>
            <a:ext cx="12192001" cy="6859787"/>
          </a:xfrm>
          <a:custGeom>
            <a:avLst/>
            <a:gdLst>
              <a:gd name="connsiteX0" fmla="*/ 0 w 12192001"/>
              <a:gd name="connsiteY0" fmla="*/ 0 h 6859787"/>
              <a:gd name="connsiteX1" fmla="*/ 1183343 w 12192001"/>
              <a:gd name="connsiteY1" fmla="*/ 0 h 6859787"/>
              <a:gd name="connsiteX2" fmla="*/ 11008658 w 12192001"/>
              <a:gd name="connsiteY2" fmla="*/ 0 h 6859787"/>
              <a:gd name="connsiteX3" fmla="*/ 12192001 w 12192001"/>
              <a:gd name="connsiteY3" fmla="*/ 0 h 6859787"/>
              <a:gd name="connsiteX4" fmla="*/ 9385234 w 12192001"/>
              <a:gd name="connsiteY4" fmla="*/ 6859787 h 6859787"/>
              <a:gd name="connsiteX5" fmla="*/ 8201891 w 12192001"/>
              <a:gd name="connsiteY5" fmla="*/ 6859787 h 6859787"/>
              <a:gd name="connsiteX6" fmla="*/ 1183343 w 12192001"/>
              <a:gd name="connsiteY6" fmla="*/ 6859787 h 6859787"/>
              <a:gd name="connsiteX7" fmla="*/ 0 w 12192001"/>
              <a:gd name="connsiteY7" fmla="*/ 6859787 h 685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6859787">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a:extLst>
              <a:ext uri="{FF2B5EF4-FFF2-40B4-BE49-F238E27FC236}">
                <a16:creationId xmlns:a16="http://schemas.microsoft.com/office/drawing/2014/main" id="{11AF33A4-44CF-2249-9E88-73CC5996B1AB}"/>
              </a:ext>
            </a:extLst>
          </p:cNvPr>
          <p:cNvSpPr/>
          <p:nvPr userDrawn="1"/>
        </p:nvSpPr>
        <p:spPr>
          <a:xfrm flipV="1">
            <a:off x="0" y="0"/>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93B6C060-5774-2F4C-92E1-2F76FC962171}"/>
              </a:ext>
            </a:extLst>
          </p:cNvPr>
          <p:cNvSpPr>
            <a:spLocks noChangeAspect="1"/>
          </p:cNvSpPr>
          <p:nvPr userDrawn="1"/>
        </p:nvSpPr>
        <p:spPr>
          <a:xfrm flipV="1">
            <a:off x="0" y="0"/>
            <a:ext cx="2806768" cy="6859787"/>
          </a:xfrm>
          <a:prstGeom prst="rtTriangle">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14365AE8-920B-C24F-ADC0-1D30100C4576}"/>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31850" y="-654399"/>
            <a:ext cx="10515600" cy="572916"/>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1821395"/>
            <a:ext cx="9182100" cy="2852737"/>
          </a:xfrm>
        </p:spPr>
        <p:txBody>
          <a:bodyPr anchor="ctr" anchorCtr="0"/>
          <a:lstStyle>
            <a:lvl1pPr algn="l">
              <a:defRPr sz="6000">
                <a:solidFill>
                  <a:schemeClr val="bg1"/>
                </a:solidFill>
              </a:defRPr>
            </a:lvl1pPr>
          </a:lstStyle>
          <a:p>
            <a:r>
              <a:rPr lang="en-US" dirty="0"/>
              <a:t>Short header Tahoma, 60pt</a:t>
            </a:r>
          </a:p>
        </p:txBody>
      </p:sp>
      <p:sp>
        <p:nvSpPr>
          <p:cNvPr id="8" name="Date Placeholder 7">
            <a:extLst>
              <a:ext uri="{FF2B5EF4-FFF2-40B4-BE49-F238E27FC236}">
                <a16:creationId xmlns:a16="http://schemas.microsoft.com/office/drawing/2014/main" id="{0109212D-11F3-F943-B498-D8F2CEB07BFB}"/>
              </a:ext>
            </a:extLst>
          </p:cNvPr>
          <p:cNvSpPr>
            <a:spLocks noGrp="1"/>
          </p:cNvSpPr>
          <p:nvPr>
            <p:ph type="dt" sz="half" idx="10"/>
          </p:nvPr>
        </p:nvSpPr>
        <p:spPr>
          <a:xfrm>
            <a:off x="1308100" y="7081520"/>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CB22B9FD-58A7-F04C-8C19-3AA0A3021B0E}"/>
              </a:ext>
            </a:extLst>
          </p:cNvPr>
          <p:cNvSpPr>
            <a:spLocks noGrp="1"/>
          </p:cNvSpPr>
          <p:nvPr>
            <p:ph type="ftr" sz="quarter" idx="11"/>
          </p:nvPr>
        </p:nvSpPr>
        <p:spPr>
          <a:xfrm>
            <a:off x="3920067" y="7081520"/>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9604AE55-1705-DE45-A492-6FA7E14AA8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10514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pic>
        <p:nvPicPr>
          <p:cNvPr id="11" name="Picture Placeholder 4">
            <a:extLst>
              <a:ext uri="{FF2B5EF4-FFF2-40B4-BE49-F238E27FC236}">
                <a16:creationId xmlns:a16="http://schemas.microsoft.com/office/drawing/2014/main" id="{D26948DF-5A64-0D40-9F4C-84CFF387EB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893"/>
            <a:ext cx="12192000" cy="6859786"/>
          </a:xfrm>
          <a:prstGeom prst="rect">
            <a:avLst/>
          </a:prstGeom>
          <a:solidFill>
            <a:schemeClr val="bg1">
              <a:lumMod val="95000"/>
            </a:schemeClr>
          </a:solidFill>
        </p:spPr>
      </p:pic>
      <p:sp>
        <p:nvSpPr>
          <p:cNvPr id="12" name="Freeform 11">
            <a:extLst>
              <a:ext uri="{FF2B5EF4-FFF2-40B4-BE49-F238E27FC236}">
                <a16:creationId xmlns:a16="http://schemas.microsoft.com/office/drawing/2014/main" id="{18B4C654-C69E-8344-8B81-A9C4D2713870}"/>
              </a:ext>
            </a:extLst>
          </p:cNvPr>
          <p:cNvSpPr/>
          <p:nvPr userDrawn="1"/>
        </p:nvSpPr>
        <p:spPr>
          <a:xfrm>
            <a:off x="1" y="0"/>
            <a:ext cx="11008658" cy="6859787"/>
          </a:xfrm>
          <a:custGeom>
            <a:avLst/>
            <a:gdLst>
              <a:gd name="connsiteX0" fmla="*/ 0 w 11008658"/>
              <a:gd name="connsiteY0" fmla="*/ 0 h 6859787"/>
              <a:gd name="connsiteX1" fmla="*/ 11008658 w 11008658"/>
              <a:gd name="connsiteY1" fmla="*/ 0 h 6859787"/>
              <a:gd name="connsiteX2" fmla="*/ 8201891 w 11008658"/>
              <a:gd name="connsiteY2" fmla="*/ 6859787 h 6859787"/>
              <a:gd name="connsiteX3" fmla="*/ 0 w 11008658"/>
              <a:gd name="connsiteY3" fmla="*/ 6859787 h 6859787"/>
              <a:gd name="connsiteX4" fmla="*/ 0 w 11008658"/>
              <a:gd name="connsiteY4" fmla="*/ 0 h 6859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658" h="6859787">
                <a:moveTo>
                  <a:pt x="0" y="0"/>
                </a:moveTo>
                <a:lnTo>
                  <a:pt x="11008658" y="0"/>
                </a:lnTo>
                <a:lnTo>
                  <a:pt x="8201891" y="6859787"/>
                </a:lnTo>
                <a:lnTo>
                  <a:pt x="0" y="6859787"/>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3488608D-27CA-D04F-8FED-DA8DDF9FAA90}"/>
              </a:ext>
            </a:extLst>
          </p:cNvPr>
          <p:cNvSpPr/>
          <p:nvPr userDrawn="1"/>
        </p:nvSpPr>
        <p:spPr>
          <a:xfrm flipV="1">
            <a:off x="0" y="0"/>
            <a:ext cx="5038817" cy="6851158"/>
          </a:xfrm>
          <a:custGeom>
            <a:avLst/>
            <a:gdLst>
              <a:gd name="connsiteX0" fmla="*/ 0 w 10075010"/>
              <a:gd name="connsiteY0" fmla="*/ 13698746 h 13698746"/>
              <a:gd name="connsiteX1" fmla="*/ 10075010 w 10075010"/>
              <a:gd name="connsiteY1" fmla="*/ 13698746 h 13698746"/>
              <a:gd name="connsiteX2" fmla="*/ 4469997 w 10075010"/>
              <a:gd name="connsiteY2" fmla="*/ 0 h 13698746"/>
              <a:gd name="connsiteX3" fmla="*/ 0 w 10075010"/>
              <a:gd name="connsiteY3" fmla="*/ 0 h 13698746"/>
              <a:gd name="connsiteX4" fmla="*/ 0 w 10075010"/>
              <a:gd name="connsiteY4" fmla="*/ 13698746 h 1369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10" h="13698746">
                <a:moveTo>
                  <a:pt x="0" y="13698746"/>
                </a:moveTo>
                <a:lnTo>
                  <a:pt x="10075010" y="13698746"/>
                </a:lnTo>
                <a:lnTo>
                  <a:pt x="4469997" y="0"/>
                </a:lnTo>
                <a:lnTo>
                  <a:pt x="0" y="0"/>
                </a:lnTo>
                <a:lnTo>
                  <a:pt x="0" y="13698746"/>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ight Triangle 15">
            <a:extLst>
              <a:ext uri="{FF2B5EF4-FFF2-40B4-BE49-F238E27FC236}">
                <a16:creationId xmlns:a16="http://schemas.microsoft.com/office/drawing/2014/main" id="{E8C70FFF-56DB-B141-A711-7EE221EE3B8A}"/>
              </a:ext>
            </a:extLst>
          </p:cNvPr>
          <p:cNvSpPr>
            <a:spLocks noChangeAspect="1"/>
          </p:cNvSpPr>
          <p:nvPr userDrawn="1"/>
        </p:nvSpPr>
        <p:spPr>
          <a:xfrm rot="10800000" flipV="1">
            <a:off x="9385232" y="-1787"/>
            <a:ext cx="2806768" cy="6859787"/>
          </a:xfrm>
          <a:prstGeom prst="rtTriangle">
            <a:avLst/>
          </a:prstGeom>
          <a:solidFill>
            <a:srgbClr val="D8AB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5BB22ABE-BC25-5B4B-AAEF-11D2207EC1EF}"/>
              </a:ext>
            </a:extLst>
          </p:cNvPr>
          <p:cNvSpPr>
            <a:spLocks noChangeAspect="1"/>
          </p:cNvSpPr>
          <p:nvPr userDrawn="1"/>
        </p:nvSpPr>
        <p:spPr>
          <a:xfrm flipV="1">
            <a:off x="0" y="0"/>
            <a:ext cx="2806768" cy="6859787"/>
          </a:xfrm>
          <a:prstGeom prst="r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497F71D-F0E4-C74B-A41F-82EF4F5DD774}"/>
              </a:ext>
            </a:extLst>
          </p:cNvPr>
          <p:cNvSpPr>
            <a:spLocks noGrp="1"/>
          </p:cNvSpPr>
          <p:nvPr>
            <p:ph type="body" idx="1" hasCustomPrompt="1"/>
          </p:nvPr>
        </p:nvSpPr>
        <p:spPr>
          <a:xfrm>
            <a:off x="831850" y="-654399"/>
            <a:ext cx="10515600" cy="572916"/>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Title 1">
            <a:extLst>
              <a:ext uri="{FF2B5EF4-FFF2-40B4-BE49-F238E27FC236}">
                <a16:creationId xmlns:a16="http://schemas.microsoft.com/office/drawing/2014/main" id="{78FAA055-D492-7447-B834-CC811D6FB9B4}"/>
              </a:ext>
            </a:extLst>
          </p:cNvPr>
          <p:cNvSpPr>
            <a:spLocks noGrp="1"/>
          </p:cNvSpPr>
          <p:nvPr>
            <p:ph type="title" hasCustomPrompt="1"/>
          </p:nvPr>
        </p:nvSpPr>
        <p:spPr>
          <a:xfrm>
            <a:off x="800100" y="1821398"/>
            <a:ext cx="8019809" cy="2852737"/>
          </a:xfrm>
        </p:spPr>
        <p:txBody>
          <a:bodyPr anchor="ctr" anchorCtr="0"/>
          <a:lstStyle>
            <a:lvl1pPr algn="l">
              <a:defRPr sz="6000">
                <a:solidFill>
                  <a:schemeClr val="bg1"/>
                </a:solidFill>
              </a:defRPr>
            </a:lvl1pPr>
          </a:lstStyle>
          <a:p>
            <a:r>
              <a:rPr lang="en-US" dirty="0"/>
              <a:t>Short header Tahoma, 60pt</a:t>
            </a:r>
          </a:p>
        </p:txBody>
      </p:sp>
      <p:sp>
        <p:nvSpPr>
          <p:cNvPr id="8" name="Date Placeholder 7">
            <a:extLst>
              <a:ext uri="{FF2B5EF4-FFF2-40B4-BE49-F238E27FC236}">
                <a16:creationId xmlns:a16="http://schemas.microsoft.com/office/drawing/2014/main" id="{984817CA-DA0A-C845-8836-86580158AE4D}"/>
              </a:ext>
            </a:extLst>
          </p:cNvPr>
          <p:cNvSpPr>
            <a:spLocks noGrp="1"/>
          </p:cNvSpPr>
          <p:nvPr>
            <p:ph type="dt" sz="half" idx="10"/>
          </p:nvPr>
        </p:nvSpPr>
        <p:spPr>
          <a:xfrm>
            <a:off x="1308100" y="6934877"/>
            <a:ext cx="1728917" cy="347472"/>
          </a:xfrm>
          <a:prstGeom prst="rect">
            <a:avLst/>
          </a:prstGeom>
        </p:spPr>
        <p:txBody>
          <a:bodyPr/>
          <a:lstStyle/>
          <a:p>
            <a:endParaRPr lang="en-US" dirty="0"/>
          </a:p>
        </p:txBody>
      </p:sp>
      <p:sp>
        <p:nvSpPr>
          <p:cNvPr id="9" name="Footer Placeholder 8">
            <a:extLst>
              <a:ext uri="{FF2B5EF4-FFF2-40B4-BE49-F238E27FC236}">
                <a16:creationId xmlns:a16="http://schemas.microsoft.com/office/drawing/2014/main" id="{1E766691-676A-3945-971A-A623CBAEAB66}"/>
              </a:ext>
            </a:extLst>
          </p:cNvPr>
          <p:cNvSpPr>
            <a:spLocks noGrp="1"/>
          </p:cNvSpPr>
          <p:nvPr>
            <p:ph type="ftr" sz="quarter" idx="11"/>
          </p:nvPr>
        </p:nvSpPr>
        <p:spPr>
          <a:xfrm>
            <a:off x="3920067" y="6934877"/>
            <a:ext cx="4114800" cy="347472"/>
          </a:xfrm>
          <a:prstGeom prst="rect">
            <a:avLst/>
          </a:prstGeom>
        </p:spPr>
        <p:txBody>
          <a:bodyPr/>
          <a:lstStyle/>
          <a:p>
            <a:endParaRPr lang="en-US" dirty="0"/>
          </a:p>
        </p:txBody>
      </p:sp>
      <p:pic>
        <p:nvPicPr>
          <p:cNvPr id="13" name="Picture Placeholder 5">
            <a:extLst>
              <a:ext uri="{FF2B5EF4-FFF2-40B4-BE49-F238E27FC236}">
                <a16:creationId xmlns:a16="http://schemas.microsoft.com/office/drawing/2014/main" id="{D455AE07-D4FC-7645-B22D-F90F4D291FB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2342" y="6132240"/>
            <a:ext cx="2924348" cy="346511"/>
          </a:xfrm>
          <a:prstGeom prst="rect">
            <a:avLst/>
          </a:prstGeom>
        </p:spPr>
      </p:pic>
    </p:spTree>
    <p:extLst>
      <p:ext uri="{BB962C8B-B14F-4D97-AF65-F5344CB8AC3E}">
        <p14:creationId xmlns:p14="http://schemas.microsoft.com/office/powerpoint/2010/main" val="281679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 Yellow">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95B5784-884C-D942-BED2-37BDE7F31388}"/>
              </a:ext>
            </a:extLst>
          </p:cNvPr>
          <p:cNvSpPr>
            <a:spLocks noGrp="1"/>
          </p:cNvSpPr>
          <p:nvPr>
            <p:ph type="title" hasCustomPrompt="1"/>
          </p:nvPr>
        </p:nvSpPr>
        <p:spPr>
          <a:xfrm>
            <a:off x="368254" y="2766218"/>
            <a:ext cx="8454013"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7" name="Freeform 6">
            <a:extLst>
              <a:ext uri="{FF2B5EF4-FFF2-40B4-BE49-F238E27FC236}">
                <a16:creationId xmlns:a16="http://schemas.microsoft.com/office/drawing/2014/main" id="{17656ABD-917F-3147-BC59-0AE8A93CD2AF}"/>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3CD28408-E789-CB40-B1F4-386E75288708}"/>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9" name="Right Triangle 8">
            <a:extLst>
              <a:ext uri="{FF2B5EF4-FFF2-40B4-BE49-F238E27FC236}">
                <a16:creationId xmlns:a16="http://schemas.microsoft.com/office/drawing/2014/main" id="{D0393295-2173-AD43-A56F-10607E0867A2}"/>
              </a:ext>
            </a:extLst>
          </p:cNvPr>
          <p:cNvSpPr>
            <a:spLocks noChangeAspect="1"/>
          </p:cNvSpPr>
          <p:nvPr userDrawn="1"/>
        </p:nvSpPr>
        <p:spPr>
          <a:xfrm flipV="1">
            <a:off x="0" y="0"/>
            <a:ext cx="1309484" cy="3200400"/>
          </a:xfrm>
          <a:prstGeom prst="rtTriangle">
            <a:avLst/>
          </a:prstGeom>
          <a:solidFill>
            <a:srgbClr val="D8AB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EC057A9B-1206-9F43-A8A7-993841B55AAA}"/>
              </a:ext>
            </a:extLst>
          </p:cNvPr>
          <p:cNvSpPr>
            <a:spLocks noGrp="1"/>
          </p:cNvSpPr>
          <p:nvPr>
            <p:ph type="subTitle" idx="1" hasCustomPrompt="1"/>
          </p:nvPr>
        </p:nvSpPr>
        <p:spPr>
          <a:xfrm>
            <a:off x="1104900" y="-668868"/>
            <a:ext cx="6100233" cy="440267"/>
          </a:xfrm>
        </p:spPr>
        <p:txBody>
          <a:bodyPr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2" name="Date Placeholder 1">
            <a:extLst>
              <a:ext uri="{FF2B5EF4-FFF2-40B4-BE49-F238E27FC236}">
                <a16:creationId xmlns:a16="http://schemas.microsoft.com/office/drawing/2014/main" id="{67394E10-E22B-1F44-AC2E-A4BC4C9AFAB0}"/>
              </a:ext>
            </a:extLst>
          </p:cNvPr>
          <p:cNvSpPr>
            <a:spLocks noGrp="1"/>
          </p:cNvSpPr>
          <p:nvPr>
            <p:ph type="dt" sz="half" idx="10"/>
          </p:nvPr>
        </p:nvSpPr>
        <p:spPr>
          <a:xfrm>
            <a:off x="590127" y="7080673"/>
            <a:ext cx="1728917" cy="347472"/>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A914C44A-B6DF-BE42-B5FC-736F6777DFEB}"/>
              </a:ext>
            </a:extLst>
          </p:cNvPr>
          <p:cNvSpPr>
            <a:spLocks noGrp="1"/>
          </p:cNvSpPr>
          <p:nvPr>
            <p:ph type="ftr" sz="quarter" idx="11"/>
          </p:nvPr>
        </p:nvSpPr>
        <p:spPr>
          <a:xfrm>
            <a:off x="3202094" y="7080673"/>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B1417DD4-761C-0447-B324-5C61C2BD4B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8890195" y="5944959"/>
            <a:ext cx="2924348" cy="584463"/>
          </a:xfrm>
          <a:prstGeom prst="rect">
            <a:avLst/>
          </a:prstGeom>
        </p:spPr>
      </p:pic>
    </p:spTree>
    <p:extLst>
      <p:ext uri="{BB962C8B-B14F-4D97-AF65-F5344CB8AC3E}">
        <p14:creationId xmlns:p14="http://schemas.microsoft.com/office/powerpoint/2010/main" val="120474057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 Black">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50FC702F-329D-5344-B0EC-C4E1BDA44137}"/>
              </a:ext>
            </a:extLst>
          </p:cNvPr>
          <p:cNvSpPr/>
          <p:nvPr userDrawn="1"/>
        </p:nvSpPr>
        <p:spPr>
          <a:xfrm>
            <a:off x="7747755" y="0"/>
            <a:ext cx="4444245" cy="6858000"/>
          </a:xfrm>
          <a:custGeom>
            <a:avLst/>
            <a:gdLst>
              <a:gd name="connsiteX0" fmla="*/ 2806037 w 4444245"/>
              <a:gd name="connsiteY0" fmla="*/ 0 h 6858000"/>
              <a:gd name="connsiteX1" fmla="*/ 4444245 w 4444245"/>
              <a:gd name="connsiteY1" fmla="*/ 0 h 6858000"/>
              <a:gd name="connsiteX2" fmla="*/ 4444245 w 4444245"/>
              <a:gd name="connsiteY2" fmla="*/ 6858000 h 6858000"/>
              <a:gd name="connsiteX3" fmla="*/ 2806037 w 4444245"/>
              <a:gd name="connsiteY3" fmla="*/ 6858000 h 6858000"/>
              <a:gd name="connsiteX4" fmla="*/ 2784029 w 4444245"/>
              <a:gd name="connsiteY4" fmla="*/ 6858000 h 6858000"/>
              <a:gd name="connsiteX5" fmla="*/ 0 w 4444245"/>
              <a:gd name="connsiteY5" fmla="*/ 6858000 h 6858000"/>
              <a:gd name="connsiteX6" fmla="*/ 2806037 w 444424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245" h="6858000">
                <a:moveTo>
                  <a:pt x="2806037" y="0"/>
                </a:moveTo>
                <a:lnTo>
                  <a:pt x="4444245" y="0"/>
                </a:lnTo>
                <a:lnTo>
                  <a:pt x="4444245" y="6858000"/>
                </a:lnTo>
                <a:lnTo>
                  <a:pt x="2806037" y="6858000"/>
                </a:lnTo>
                <a:lnTo>
                  <a:pt x="2784029" y="6858000"/>
                </a:lnTo>
                <a:lnTo>
                  <a:pt x="0" y="6858000"/>
                </a:lnTo>
                <a:lnTo>
                  <a:pt x="2806037" y="0"/>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1AA16BA5-0EF9-FD40-BBED-C8D7AD78CECC}"/>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pic>
        <p:nvPicPr>
          <p:cNvPr id="12" name="Picture Placeholder 5">
            <a:extLst>
              <a:ext uri="{FF2B5EF4-FFF2-40B4-BE49-F238E27FC236}">
                <a16:creationId xmlns:a16="http://schemas.microsoft.com/office/drawing/2014/main" id="{14DF1BC4-8269-6142-8E47-8D169252A4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96530" y="6066784"/>
            <a:ext cx="2924348" cy="346511"/>
          </a:xfrm>
          <a:prstGeom prst="rect">
            <a:avLst/>
          </a:prstGeom>
        </p:spPr>
      </p:pic>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368254" y="2766218"/>
            <a:ext cx="8462479"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10" name="Right Triangle 9">
            <a:extLst>
              <a:ext uri="{FF2B5EF4-FFF2-40B4-BE49-F238E27FC236}">
                <a16:creationId xmlns:a16="http://schemas.microsoft.com/office/drawing/2014/main" id="{E6CE3B86-90E9-4E43-A87E-05FDA08E385F}"/>
              </a:ext>
            </a:extLst>
          </p:cNvPr>
          <p:cNvSpPr>
            <a:spLocks noChangeAspect="1"/>
          </p:cNvSpPr>
          <p:nvPr userDrawn="1"/>
        </p:nvSpPr>
        <p:spPr>
          <a:xfrm flipV="1">
            <a:off x="0" y="0"/>
            <a:ext cx="1309484" cy="3200400"/>
          </a:xfrm>
          <a:prstGeom prst="rtTriangle">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7569001D-E804-BA4F-9FCD-5C62632927D8}"/>
              </a:ext>
            </a:extLst>
          </p:cNvPr>
          <p:cNvSpPr>
            <a:spLocks noGrp="1"/>
          </p:cNvSpPr>
          <p:nvPr>
            <p:ph type="subTitle" idx="1" hasCustomPrompt="1"/>
          </p:nvPr>
        </p:nvSpPr>
        <p:spPr>
          <a:xfrm>
            <a:off x="1104900" y="-668868"/>
            <a:ext cx="6100233" cy="440267"/>
          </a:xfrm>
        </p:spPr>
        <p:txBody>
          <a:bodyPr anchor="b" anchorCtr="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If needed - Font: Tahoma, no larger than 16pt</a:t>
            </a:r>
          </a:p>
        </p:txBody>
      </p:sp>
      <p:sp>
        <p:nvSpPr>
          <p:cNvPr id="3" name="Date Placeholder 2">
            <a:extLst>
              <a:ext uri="{FF2B5EF4-FFF2-40B4-BE49-F238E27FC236}">
                <a16:creationId xmlns:a16="http://schemas.microsoft.com/office/drawing/2014/main" id="{21EBF043-6906-B44B-8232-68A227840342}"/>
              </a:ext>
            </a:extLst>
          </p:cNvPr>
          <p:cNvSpPr>
            <a:spLocks noGrp="1"/>
          </p:cNvSpPr>
          <p:nvPr>
            <p:ph type="dt" sz="half" idx="10"/>
          </p:nvPr>
        </p:nvSpPr>
        <p:spPr>
          <a:xfrm>
            <a:off x="1308100" y="6986588"/>
            <a:ext cx="1728917" cy="347472"/>
          </a:xfrm>
          <a:prstGeom prst="rect">
            <a:avLst/>
          </a:prstGeom>
        </p:spPr>
        <p:txBody>
          <a:bodyPr/>
          <a:lstStyle/>
          <a:p>
            <a:endParaRPr lang="en-US" dirty="0"/>
          </a:p>
        </p:txBody>
      </p:sp>
      <p:sp>
        <p:nvSpPr>
          <p:cNvPr id="4" name="Footer Placeholder 3">
            <a:extLst>
              <a:ext uri="{FF2B5EF4-FFF2-40B4-BE49-F238E27FC236}">
                <a16:creationId xmlns:a16="http://schemas.microsoft.com/office/drawing/2014/main" id="{6C1105AF-F8E0-1840-AFE8-32A4DCF67D5C}"/>
              </a:ext>
            </a:extLst>
          </p:cNvPr>
          <p:cNvSpPr>
            <a:spLocks noGrp="1"/>
          </p:cNvSpPr>
          <p:nvPr>
            <p:ph type="ftr" sz="quarter" idx="11"/>
          </p:nvPr>
        </p:nvSpPr>
        <p:spPr>
          <a:xfrm>
            <a:off x="3920067" y="6986588"/>
            <a:ext cx="4114800" cy="347472"/>
          </a:xfrm>
          <a:prstGeom prst="rect">
            <a:avLst/>
          </a:prstGeom>
        </p:spPr>
        <p:txBody>
          <a:bodyPr/>
          <a:lstStyle/>
          <a:p>
            <a:endParaRPr lang="en-US" dirty="0"/>
          </a:p>
        </p:txBody>
      </p:sp>
    </p:spTree>
    <p:extLst>
      <p:ext uri="{BB962C8B-B14F-4D97-AF65-F5344CB8AC3E}">
        <p14:creationId xmlns:p14="http://schemas.microsoft.com/office/powerpoint/2010/main" val="53373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Yellow">
    <p:bg>
      <p:bgRef idx="1001">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B202779-135A-774B-8DCD-2ED96DA8C226}"/>
              </a:ext>
            </a:extLst>
          </p:cNvPr>
          <p:cNvSpPr/>
          <p:nvPr userDrawn="1"/>
        </p:nvSpPr>
        <p:spPr>
          <a:xfrm>
            <a:off x="9370373" y="0"/>
            <a:ext cx="2821627" cy="6858000"/>
          </a:xfrm>
          <a:custGeom>
            <a:avLst/>
            <a:gdLst>
              <a:gd name="connsiteX0" fmla="*/ 2806037 w 2821627"/>
              <a:gd name="connsiteY0" fmla="*/ 0 h 6858000"/>
              <a:gd name="connsiteX1" fmla="*/ 2821627 w 2821627"/>
              <a:gd name="connsiteY1" fmla="*/ 0 h 6858000"/>
              <a:gd name="connsiteX2" fmla="*/ 2821627 w 2821627"/>
              <a:gd name="connsiteY2" fmla="*/ 6858000 h 6858000"/>
              <a:gd name="connsiteX3" fmla="*/ 2806037 w 2821627"/>
              <a:gd name="connsiteY3" fmla="*/ 6858000 h 6858000"/>
              <a:gd name="connsiteX4" fmla="*/ 2784029 w 2821627"/>
              <a:gd name="connsiteY4" fmla="*/ 6858000 h 6858000"/>
              <a:gd name="connsiteX5" fmla="*/ 0 w 2821627"/>
              <a:gd name="connsiteY5" fmla="*/ 6858000 h 6858000"/>
              <a:gd name="connsiteX6" fmla="*/ 2806037 w 282162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1627" h="685800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0826D1C3-86B9-AB40-9F76-9CFC728EF238}"/>
              </a:ext>
            </a:extLst>
          </p:cNvPr>
          <p:cNvSpPr>
            <a:spLocks noGrp="1"/>
          </p:cNvSpPr>
          <p:nvPr>
            <p:ph type="dt" sz="half" idx="12"/>
          </p:nvPr>
        </p:nvSpPr>
        <p:spPr>
          <a:xfrm>
            <a:off x="1308100" y="7022306"/>
            <a:ext cx="1728917" cy="347472"/>
          </a:xfrm>
          <a:prstGeom prst="rect">
            <a:avLst/>
          </a:prstGeom>
        </p:spPr>
        <p:txBody>
          <a:bodyPr/>
          <a:lstStyle/>
          <a:p>
            <a:endParaRPr lang="en-US" dirty="0"/>
          </a:p>
        </p:txBody>
      </p:sp>
      <p:sp>
        <p:nvSpPr>
          <p:cNvPr id="4" name="Footer Placeholder 3">
            <a:extLst>
              <a:ext uri="{FF2B5EF4-FFF2-40B4-BE49-F238E27FC236}">
                <a16:creationId xmlns:a16="http://schemas.microsoft.com/office/drawing/2014/main" id="{F8CE12D2-92B7-9C45-8283-B53D7FEBF81E}"/>
              </a:ext>
            </a:extLst>
          </p:cNvPr>
          <p:cNvSpPr>
            <a:spLocks noGrp="1"/>
          </p:cNvSpPr>
          <p:nvPr>
            <p:ph type="ftr" sz="quarter" idx="13"/>
          </p:nvPr>
        </p:nvSpPr>
        <p:spPr>
          <a:xfrm>
            <a:off x="3920067" y="7022306"/>
            <a:ext cx="4114800" cy="347472"/>
          </a:xfrm>
          <a:prstGeom prst="rect">
            <a:avLst/>
          </a:prstGeom>
        </p:spPr>
        <p:txBody>
          <a:bodyPr/>
          <a:lstStyle/>
          <a:p>
            <a:endParaRPr lang="en-US" dirty="0"/>
          </a:p>
        </p:txBody>
      </p:sp>
      <p:pic>
        <p:nvPicPr>
          <p:cNvPr id="12" name="Picture Placeholder 5">
            <a:extLst>
              <a:ext uri="{FF2B5EF4-FFF2-40B4-BE49-F238E27FC236}">
                <a16:creationId xmlns:a16="http://schemas.microsoft.com/office/drawing/2014/main" id="{FF4B3F99-EA5D-6144-9274-137D321710A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
        <p:nvSpPr>
          <p:cNvPr id="9" name="Title 1">
            <a:extLst>
              <a:ext uri="{FF2B5EF4-FFF2-40B4-BE49-F238E27FC236}">
                <a16:creationId xmlns:a16="http://schemas.microsoft.com/office/drawing/2014/main" id="{9F68DEE9-E305-5A44-A39C-B494577D4C25}"/>
              </a:ext>
            </a:extLst>
          </p:cNvPr>
          <p:cNvSpPr>
            <a:spLocks noGrp="1"/>
          </p:cNvSpPr>
          <p:nvPr>
            <p:ph type="title" hasCustomPrompt="1"/>
          </p:nvPr>
        </p:nvSpPr>
        <p:spPr>
          <a:xfrm>
            <a:off x="472529" y="395105"/>
            <a:ext cx="9171004"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11" name="Content Placeholder 2">
            <a:extLst>
              <a:ext uri="{FF2B5EF4-FFF2-40B4-BE49-F238E27FC236}">
                <a16:creationId xmlns:a16="http://schemas.microsoft.com/office/drawing/2014/main" id="{6EEF9213-0216-B442-9773-62304E96B550}"/>
              </a:ext>
            </a:extLst>
          </p:cNvPr>
          <p:cNvSpPr>
            <a:spLocks noGrp="1"/>
          </p:cNvSpPr>
          <p:nvPr>
            <p:ph sz="quarter" idx="11"/>
          </p:nvPr>
        </p:nvSpPr>
        <p:spPr>
          <a:xfrm>
            <a:off x="472528" y="1963553"/>
            <a:ext cx="9171005" cy="3937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926319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lack">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D505153-5D88-FA48-860F-16D099B10EAC}"/>
              </a:ext>
            </a:extLst>
          </p:cNvPr>
          <p:cNvSpPr>
            <a:spLocks noChangeAspect="1"/>
          </p:cNvSpPr>
          <p:nvPr userDrawn="1"/>
        </p:nvSpPr>
        <p:spPr>
          <a:xfrm>
            <a:off x="8333292" y="0"/>
            <a:ext cx="3858708" cy="6858000"/>
          </a:xfrm>
          <a:custGeom>
            <a:avLst/>
            <a:gdLst>
              <a:gd name="connsiteX0" fmla="*/ 2806037 w 3858708"/>
              <a:gd name="connsiteY0" fmla="*/ 0 h 6858000"/>
              <a:gd name="connsiteX1" fmla="*/ 3858708 w 3858708"/>
              <a:gd name="connsiteY1" fmla="*/ 0 h 6858000"/>
              <a:gd name="connsiteX2" fmla="*/ 3858708 w 3858708"/>
              <a:gd name="connsiteY2" fmla="*/ 6858000 h 6858000"/>
              <a:gd name="connsiteX3" fmla="*/ 2806037 w 3858708"/>
              <a:gd name="connsiteY3" fmla="*/ 6858000 h 6858000"/>
              <a:gd name="connsiteX4" fmla="*/ 2784029 w 3858708"/>
              <a:gd name="connsiteY4" fmla="*/ 6858000 h 6858000"/>
              <a:gd name="connsiteX5" fmla="*/ 0 w 3858708"/>
              <a:gd name="connsiteY5" fmla="*/ 6858000 h 6858000"/>
              <a:gd name="connsiteX6" fmla="*/ 2806037 w 385870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8708" h="6858000">
                <a:moveTo>
                  <a:pt x="2806037" y="0"/>
                </a:moveTo>
                <a:lnTo>
                  <a:pt x="3858708" y="0"/>
                </a:lnTo>
                <a:lnTo>
                  <a:pt x="3858708" y="6858000"/>
                </a:lnTo>
                <a:lnTo>
                  <a:pt x="2806037" y="6858000"/>
                </a:lnTo>
                <a:lnTo>
                  <a:pt x="2784029" y="6858000"/>
                </a:lnTo>
                <a:lnTo>
                  <a:pt x="0" y="6858000"/>
                </a:lnTo>
                <a:lnTo>
                  <a:pt x="2806037"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p>
        </p:txBody>
      </p:sp>
      <p:sp>
        <p:nvSpPr>
          <p:cNvPr id="8" name="Freeform 7">
            <a:extLst>
              <a:ext uri="{FF2B5EF4-FFF2-40B4-BE49-F238E27FC236}">
                <a16:creationId xmlns:a16="http://schemas.microsoft.com/office/drawing/2014/main" id="{F88E0E2A-EE43-1441-B64F-F1AB306A3B3A}"/>
              </a:ext>
            </a:extLst>
          </p:cNvPr>
          <p:cNvSpPr/>
          <p:nvPr userDrawn="1"/>
        </p:nvSpPr>
        <p:spPr>
          <a:xfrm>
            <a:off x="9370373" y="8238"/>
            <a:ext cx="2821627" cy="6858000"/>
          </a:xfrm>
          <a:custGeom>
            <a:avLst/>
            <a:gdLst>
              <a:gd name="connsiteX0" fmla="*/ 2806037 w 2821627"/>
              <a:gd name="connsiteY0" fmla="*/ 0 h 6858000"/>
              <a:gd name="connsiteX1" fmla="*/ 2821627 w 2821627"/>
              <a:gd name="connsiteY1" fmla="*/ 0 h 6858000"/>
              <a:gd name="connsiteX2" fmla="*/ 2821627 w 2821627"/>
              <a:gd name="connsiteY2" fmla="*/ 6858000 h 6858000"/>
              <a:gd name="connsiteX3" fmla="*/ 2806037 w 2821627"/>
              <a:gd name="connsiteY3" fmla="*/ 6858000 h 6858000"/>
              <a:gd name="connsiteX4" fmla="*/ 2784029 w 2821627"/>
              <a:gd name="connsiteY4" fmla="*/ 6858000 h 6858000"/>
              <a:gd name="connsiteX5" fmla="*/ 0 w 2821627"/>
              <a:gd name="connsiteY5" fmla="*/ 6858000 h 6858000"/>
              <a:gd name="connsiteX6" fmla="*/ 2806037 w 282162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1627" h="6858000">
                <a:moveTo>
                  <a:pt x="2806037" y="0"/>
                </a:moveTo>
                <a:lnTo>
                  <a:pt x="2821627" y="0"/>
                </a:lnTo>
                <a:lnTo>
                  <a:pt x="2821627" y="6858000"/>
                </a:lnTo>
                <a:lnTo>
                  <a:pt x="2806037" y="6858000"/>
                </a:lnTo>
                <a:lnTo>
                  <a:pt x="2784029" y="6858000"/>
                </a:lnTo>
                <a:lnTo>
                  <a:pt x="0" y="6858000"/>
                </a:lnTo>
                <a:lnTo>
                  <a:pt x="2806037"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F038C-AA3E-6640-91F6-1317A74EF1D6}"/>
              </a:ext>
            </a:extLst>
          </p:cNvPr>
          <p:cNvSpPr>
            <a:spLocks noGrp="1"/>
          </p:cNvSpPr>
          <p:nvPr>
            <p:ph type="title" hasCustomPrompt="1"/>
          </p:nvPr>
        </p:nvSpPr>
        <p:spPr>
          <a:xfrm>
            <a:off x="472529" y="395105"/>
            <a:ext cx="9171004" cy="1325563"/>
          </a:xfrm>
        </p:spPr>
        <p:txBody>
          <a:bodyPr/>
          <a:lstStyle>
            <a:lvl1pPr>
              <a:defRPr>
                <a:solidFill>
                  <a:schemeClr val="tx1"/>
                </a:solidFill>
              </a:defRPr>
            </a:lvl1pPr>
          </a:lstStyle>
          <a:p>
            <a:r>
              <a:rPr lang="en-US" dirty="0"/>
              <a:t>Title goes here,</a:t>
            </a:r>
            <a:br>
              <a:rPr lang="en-US" dirty="0"/>
            </a:br>
            <a:r>
              <a:rPr lang="en-US" dirty="0"/>
              <a:t>Tahoma 45pt font size</a:t>
            </a:r>
          </a:p>
        </p:txBody>
      </p:sp>
      <p:sp>
        <p:nvSpPr>
          <p:cNvPr id="6" name="Content Placeholder 2">
            <a:extLst>
              <a:ext uri="{FF2B5EF4-FFF2-40B4-BE49-F238E27FC236}">
                <a16:creationId xmlns:a16="http://schemas.microsoft.com/office/drawing/2014/main" id="{143971AF-2991-DE4A-A217-4048A98AD12B}"/>
              </a:ext>
            </a:extLst>
          </p:cNvPr>
          <p:cNvSpPr>
            <a:spLocks noGrp="1"/>
          </p:cNvSpPr>
          <p:nvPr>
            <p:ph sz="quarter" idx="11"/>
          </p:nvPr>
        </p:nvSpPr>
        <p:spPr>
          <a:xfrm>
            <a:off x="472528" y="1963553"/>
            <a:ext cx="9171005" cy="3937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02D4AD97-43C9-2D4F-901D-FCE0FEC40421}"/>
              </a:ext>
            </a:extLst>
          </p:cNvPr>
          <p:cNvSpPr>
            <a:spLocks noGrp="1"/>
          </p:cNvSpPr>
          <p:nvPr>
            <p:ph type="dt" sz="half" idx="12"/>
          </p:nvPr>
        </p:nvSpPr>
        <p:spPr>
          <a:xfrm>
            <a:off x="1328420" y="6975517"/>
            <a:ext cx="1728917" cy="347472"/>
          </a:xfrm>
          <a:prstGeom prst="rect">
            <a:avLst/>
          </a:prstGeom>
        </p:spPr>
        <p:txBody>
          <a:bodyPr/>
          <a:lstStyle/>
          <a:p>
            <a:endParaRPr lang="en-US" dirty="0"/>
          </a:p>
        </p:txBody>
      </p:sp>
      <p:sp>
        <p:nvSpPr>
          <p:cNvPr id="12" name="Footer Placeholder 11">
            <a:extLst>
              <a:ext uri="{FF2B5EF4-FFF2-40B4-BE49-F238E27FC236}">
                <a16:creationId xmlns:a16="http://schemas.microsoft.com/office/drawing/2014/main" id="{B4AB97D2-0F07-D449-B83F-26C6599CC8E8}"/>
              </a:ext>
            </a:extLst>
          </p:cNvPr>
          <p:cNvSpPr>
            <a:spLocks noGrp="1"/>
          </p:cNvSpPr>
          <p:nvPr>
            <p:ph type="ftr" sz="quarter" idx="13"/>
          </p:nvPr>
        </p:nvSpPr>
        <p:spPr>
          <a:xfrm>
            <a:off x="3940387" y="6975517"/>
            <a:ext cx="4114800" cy="347472"/>
          </a:xfrm>
          <a:prstGeom prst="rect">
            <a:avLst/>
          </a:prstGeom>
        </p:spPr>
        <p:txBody>
          <a:bodyPr/>
          <a:lstStyle/>
          <a:p>
            <a:endParaRPr lang="en-US" dirty="0"/>
          </a:p>
        </p:txBody>
      </p:sp>
      <p:pic>
        <p:nvPicPr>
          <p:cNvPr id="15" name="Picture Placeholder 5">
            <a:extLst>
              <a:ext uri="{FF2B5EF4-FFF2-40B4-BE49-F238E27FC236}">
                <a16:creationId xmlns:a16="http://schemas.microsoft.com/office/drawing/2014/main" id="{67ADAEAB-35D0-1548-9AAD-5339171E6F8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4108" b="-34108"/>
          <a:stretch/>
        </p:blipFill>
        <p:spPr>
          <a:xfrm>
            <a:off x="633502" y="6114286"/>
            <a:ext cx="2924348" cy="584463"/>
          </a:xfrm>
          <a:prstGeom prst="rect">
            <a:avLst/>
          </a:prstGeom>
        </p:spPr>
      </p:pic>
    </p:spTree>
    <p:extLst>
      <p:ext uri="{BB962C8B-B14F-4D97-AF65-F5344CB8AC3E}">
        <p14:creationId xmlns:p14="http://schemas.microsoft.com/office/powerpoint/2010/main" val="44064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D0801-CC78-0842-8A99-B3530ADA5E45}"/>
              </a:ext>
            </a:extLst>
          </p:cNvPr>
          <p:cNvSpPr>
            <a:spLocks noGrp="1"/>
          </p:cNvSpPr>
          <p:nvPr>
            <p:ph type="title"/>
          </p:nvPr>
        </p:nvSpPr>
        <p:spPr>
          <a:xfrm>
            <a:off x="1104900" y="365125"/>
            <a:ext cx="10706100" cy="1325563"/>
          </a:xfrm>
          <a:prstGeom prst="rect">
            <a:avLst/>
          </a:prstGeom>
        </p:spPr>
        <p:txBody>
          <a:bodyPr vert="horz" lIns="91440" tIns="45720" rIns="91440" bIns="45720" rtlCol="0" anchor="b">
            <a:noAutofit/>
          </a:bodyPr>
          <a:lstStyle/>
          <a:p>
            <a:r>
              <a:rPr lang="en-US" dirty="0"/>
              <a:t>Header, 40pt font, all caps, spacing loose </a:t>
            </a:r>
          </a:p>
        </p:txBody>
      </p:sp>
      <p:sp>
        <p:nvSpPr>
          <p:cNvPr id="3" name="Text Placeholder 2">
            <a:extLst>
              <a:ext uri="{FF2B5EF4-FFF2-40B4-BE49-F238E27FC236}">
                <a16:creationId xmlns:a16="http://schemas.microsoft.com/office/drawing/2014/main" id="{C04BA006-44F8-8340-A570-CDB87E5C765D}"/>
              </a:ext>
            </a:extLst>
          </p:cNvPr>
          <p:cNvSpPr>
            <a:spLocks noGrp="1"/>
          </p:cNvSpPr>
          <p:nvPr>
            <p:ph type="body" idx="1"/>
          </p:nvPr>
        </p:nvSpPr>
        <p:spPr>
          <a:xfrm>
            <a:off x="1104900" y="1825625"/>
            <a:ext cx="107061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EF785F26-70CD-F644-95B2-CD7B35C12BAE}"/>
              </a:ext>
            </a:extLst>
          </p:cNvPr>
          <p:cNvSpPr/>
          <p:nvPr userDrawn="1"/>
        </p:nvSpPr>
        <p:spPr>
          <a:xfrm>
            <a:off x="-1646351" y="618495"/>
            <a:ext cx="1053296" cy="474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#D8AB4C</a:t>
            </a:r>
          </a:p>
        </p:txBody>
      </p:sp>
      <p:sp>
        <p:nvSpPr>
          <p:cNvPr id="8" name="Rectangle 7">
            <a:extLst>
              <a:ext uri="{FF2B5EF4-FFF2-40B4-BE49-F238E27FC236}">
                <a16:creationId xmlns:a16="http://schemas.microsoft.com/office/drawing/2014/main" id="{B11ED91F-9220-FB44-8388-9938DAF64F5C}"/>
              </a:ext>
            </a:extLst>
          </p:cNvPr>
          <p:cNvSpPr/>
          <p:nvPr userDrawn="1"/>
        </p:nvSpPr>
        <p:spPr>
          <a:xfrm>
            <a:off x="-1646351" y="1229345"/>
            <a:ext cx="1053296" cy="474562"/>
          </a:xfrm>
          <a:prstGeom prst="rect">
            <a:avLst/>
          </a:prstGeom>
          <a:solidFill>
            <a:srgbClr val="F7E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#F7EEDB</a:t>
            </a:r>
          </a:p>
        </p:txBody>
      </p:sp>
      <p:sp>
        <p:nvSpPr>
          <p:cNvPr id="9" name="Rectangle 8">
            <a:extLst>
              <a:ext uri="{FF2B5EF4-FFF2-40B4-BE49-F238E27FC236}">
                <a16:creationId xmlns:a16="http://schemas.microsoft.com/office/drawing/2014/main" id="{705AD4A8-746F-5644-BDD4-7B5D56DD063C}"/>
              </a:ext>
            </a:extLst>
          </p:cNvPr>
          <p:cNvSpPr/>
          <p:nvPr userDrawn="1"/>
        </p:nvSpPr>
        <p:spPr>
          <a:xfrm>
            <a:off x="-1646351" y="1840195"/>
            <a:ext cx="1053296" cy="474562"/>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bg1"/>
                </a:solidFill>
              </a:rPr>
              <a:t>#333333</a:t>
            </a:r>
          </a:p>
        </p:txBody>
      </p:sp>
      <p:sp>
        <p:nvSpPr>
          <p:cNvPr id="10" name="Rectangle 9">
            <a:extLst>
              <a:ext uri="{FF2B5EF4-FFF2-40B4-BE49-F238E27FC236}">
                <a16:creationId xmlns:a16="http://schemas.microsoft.com/office/drawing/2014/main" id="{85EDA370-D10F-AC4A-A29A-8DAE1DC14E24}"/>
              </a:ext>
            </a:extLst>
          </p:cNvPr>
          <p:cNvSpPr/>
          <p:nvPr userDrawn="1"/>
        </p:nvSpPr>
        <p:spPr>
          <a:xfrm>
            <a:off x="-1646351" y="2451045"/>
            <a:ext cx="1053296" cy="47456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tx1"/>
                </a:solidFill>
              </a:rPr>
              <a:t>#DDDDDD</a:t>
            </a:r>
          </a:p>
        </p:txBody>
      </p:sp>
      <p:sp>
        <p:nvSpPr>
          <p:cNvPr id="11" name="Rectangle 10">
            <a:extLst>
              <a:ext uri="{FF2B5EF4-FFF2-40B4-BE49-F238E27FC236}">
                <a16:creationId xmlns:a16="http://schemas.microsoft.com/office/drawing/2014/main" id="{28A58AD4-18F7-C949-9EB6-BC2FCC061523}"/>
              </a:ext>
            </a:extLst>
          </p:cNvPr>
          <p:cNvSpPr/>
          <p:nvPr userDrawn="1"/>
        </p:nvSpPr>
        <p:spPr>
          <a:xfrm>
            <a:off x="-1646351" y="3061894"/>
            <a:ext cx="1053296" cy="4745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n>
                  <a:noFill/>
                </a:ln>
                <a:solidFill>
                  <a:schemeClr val="bg1"/>
                </a:solidFill>
              </a:rPr>
              <a:t>#000000</a:t>
            </a:r>
          </a:p>
        </p:txBody>
      </p:sp>
      <p:sp>
        <p:nvSpPr>
          <p:cNvPr id="12" name="TextBox 11">
            <a:extLst>
              <a:ext uri="{FF2B5EF4-FFF2-40B4-BE49-F238E27FC236}">
                <a16:creationId xmlns:a16="http://schemas.microsoft.com/office/drawing/2014/main" id="{3983E9DF-F374-3D42-B70A-B5CAA5C2C11D}"/>
              </a:ext>
            </a:extLst>
          </p:cNvPr>
          <p:cNvSpPr txBox="1"/>
          <p:nvPr userDrawn="1"/>
        </p:nvSpPr>
        <p:spPr>
          <a:xfrm>
            <a:off x="-1758445" y="-102568"/>
            <a:ext cx="1581462" cy="584775"/>
          </a:xfrm>
          <a:prstGeom prst="rect">
            <a:avLst/>
          </a:prstGeom>
          <a:noFill/>
        </p:spPr>
        <p:txBody>
          <a:bodyPr wrap="square" rtlCol="0">
            <a:spAutoFit/>
          </a:bodyPr>
          <a:lstStyle/>
          <a:p>
            <a:pPr algn="l">
              <a:lnSpc>
                <a:spcPct val="100000"/>
              </a:lnSpc>
            </a:pPr>
            <a:r>
              <a:rPr lang="en-US" sz="1600" b="1" i="0" spc="150" baseline="0" dirty="0">
                <a:latin typeface="Tahoma" panose="020B0604030504040204" pitchFamily="34" charset="0"/>
                <a:ea typeface="Tahoma" panose="020B0604030504040204" pitchFamily="34" charset="0"/>
                <a:cs typeface="Tahoma" panose="020B0604030504040204" pitchFamily="34" charset="0"/>
              </a:rPr>
              <a:t>Color guidelines:</a:t>
            </a:r>
          </a:p>
        </p:txBody>
      </p:sp>
      <p:sp>
        <p:nvSpPr>
          <p:cNvPr id="14" name="TextBox 13">
            <a:extLst>
              <a:ext uri="{FF2B5EF4-FFF2-40B4-BE49-F238E27FC236}">
                <a16:creationId xmlns:a16="http://schemas.microsoft.com/office/drawing/2014/main" id="{2593E40D-85C9-614F-AD7A-6942F81461BF}"/>
              </a:ext>
            </a:extLst>
          </p:cNvPr>
          <p:cNvSpPr txBox="1"/>
          <p:nvPr userDrawn="1"/>
        </p:nvSpPr>
        <p:spPr>
          <a:xfrm>
            <a:off x="-1758445" y="3749904"/>
            <a:ext cx="1581462" cy="584775"/>
          </a:xfrm>
          <a:prstGeom prst="rect">
            <a:avLst/>
          </a:prstGeom>
          <a:noFill/>
        </p:spPr>
        <p:txBody>
          <a:bodyPr wrap="square" rtlCol="0">
            <a:spAutoFit/>
          </a:bodyPr>
          <a:lstStyle/>
          <a:p>
            <a:pPr algn="l">
              <a:lnSpc>
                <a:spcPct val="100000"/>
              </a:lnSpc>
            </a:pPr>
            <a:r>
              <a:rPr lang="en-US" sz="1600" b="1" i="0" spc="150" baseline="0" dirty="0">
                <a:latin typeface="Tahoma" panose="020B0604030504040204" pitchFamily="34" charset="0"/>
                <a:ea typeface="Tahoma" panose="020B0604030504040204" pitchFamily="34" charset="0"/>
                <a:cs typeface="Tahoma" panose="020B0604030504040204" pitchFamily="34" charset="0"/>
              </a:rPr>
              <a:t>Font guidelines:</a:t>
            </a:r>
          </a:p>
        </p:txBody>
      </p:sp>
      <p:sp>
        <p:nvSpPr>
          <p:cNvPr id="15" name="TextBox 14">
            <a:extLst>
              <a:ext uri="{FF2B5EF4-FFF2-40B4-BE49-F238E27FC236}">
                <a16:creationId xmlns:a16="http://schemas.microsoft.com/office/drawing/2014/main" id="{F898AE21-E76A-8C46-B55D-D4EBC8E85213}"/>
              </a:ext>
            </a:extLst>
          </p:cNvPr>
          <p:cNvSpPr txBox="1"/>
          <p:nvPr userDrawn="1"/>
        </p:nvSpPr>
        <p:spPr>
          <a:xfrm>
            <a:off x="-1758445" y="4394480"/>
            <a:ext cx="1581462" cy="2492990"/>
          </a:xfrm>
          <a:prstGeom prst="rect">
            <a:avLst/>
          </a:prstGeom>
          <a:noFill/>
        </p:spPr>
        <p:txBody>
          <a:bodyPr wrap="square" rtlCol="0">
            <a:spAutoFit/>
          </a:bodyPr>
          <a:lstStyle/>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Georgia</a:t>
            </a:r>
          </a:p>
          <a:p>
            <a:pPr algn="l">
              <a:lnSpc>
                <a:spcPct val="100000"/>
              </a:lnSpc>
            </a:pPr>
            <a:endParaRPr lang="en-US" sz="1200" b="0" i="0" spc="150" baseline="0" dirty="0">
              <a:latin typeface="Tahoma" panose="020B0604030504040204" pitchFamily="34" charset="0"/>
              <a:ea typeface="Tahoma" panose="020B0604030504040204" pitchFamily="34" charset="0"/>
              <a:cs typeface="Tahoma" panose="020B0604030504040204" pitchFamily="34" charset="0"/>
            </a:endParaRPr>
          </a:p>
          <a:p>
            <a:pPr algn="l">
              <a:lnSpc>
                <a:spcPct val="100000"/>
              </a:lnSpc>
            </a:pPr>
            <a:r>
              <a:rPr lang="en-US" sz="1200" b="1" i="0" spc="150" baseline="0" dirty="0">
                <a:latin typeface="Tahoma" panose="020B0604030504040204" pitchFamily="34" charset="0"/>
                <a:ea typeface="Tahoma" panose="020B0604030504040204" pitchFamily="34" charset="0"/>
                <a:cs typeface="Tahoma" panose="020B0604030504040204" pitchFamily="34" charset="0"/>
              </a:rPr>
              <a:t>Titles:</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 or Georgia</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Bold/All Caps</a:t>
            </a:r>
          </a:p>
          <a:p>
            <a:pPr algn="l">
              <a:lnSpc>
                <a:spcPct val="100000"/>
              </a:lnSpc>
            </a:pPr>
            <a:endParaRPr lang="en-US" sz="1200" b="0" i="0" spc="150" baseline="0" dirty="0">
              <a:latin typeface="Tahoma" panose="020B0604030504040204" pitchFamily="34" charset="0"/>
              <a:ea typeface="Tahoma" panose="020B0604030504040204" pitchFamily="34" charset="0"/>
              <a:cs typeface="Tahoma" panose="020B0604030504040204" pitchFamily="34" charset="0"/>
            </a:endParaRPr>
          </a:p>
          <a:p>
            <a:pPr algn="l">
              <a:lnSpc>
                <a:spcPct val="100000"/>
              </a:lnSpc>
            </a:pPr>
            <a:r>
              <a:rPr lang="en-US" sz="1200" b="1" i="0" spc="150" baseline="0" dirty="0">
                <a:latin typeface="Tahoma" panose="020B0604030504040204" pitchFamily="34" charset="0"/>
                <a:ea typeface="Tahoma" panose="020B0604030504040204" pitchFamily="34" charset="0"/>
                <a:cs typeface="Tahoma" panose="020B0604030504040204" pitchFamily="34" charset="0"/>
              </a:rPr>
              <a:t>Body Copy:</a:t>
            </a:r>
          </a:p>
          <a:p>
            <a:pPr algn="l">
              <a:lnSpc>
                <a:spcPct val="100000"/>
              </a:lnSpc>
            </a:pPr>
            <a:r>
              <a:rPr lang="en-US" sz="1200" b="0" i="0" spc="150" baseline="0" dirty="0">
                <a:latin typeface="Tahoma" panose="020B0604030504040204" pitchFamily="34" charset="0"/>
                <a:ea typeface="Tahoma" panose="020B0604030504040204" pitchFamily="34" charset="0"/>
                <a:cs typeface="Tahoma" panose="020B0604030504040204" pitchFamily="34" charset="0"/>
              </a:rPr>
              <a:t>Tahoma, Regular, 1.5 Extended Spacing</a:t>
            </a:r>
          </a:p>
        </p:txBody>
      </p:sp>
    </p:spTree>
    <p:extLst>
      <p:ext uri="{BB962C8B-B14F-4D97-AF65-F5344CB8AC3E}">
        <p14:creationId xmlns:p14="http://schemas.microsoft.com/office/powerpoint/2010/main" val="4083101994"/>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74" r:id="rId3"/>
    <p:sldLayoutId id="2147483664" r:id="rId4"/>
    <p:sldLayoutId id="2147483651" r:id="rId5"/>
    <p:sldLayoutId id="2147483673" r:id="rId6"/>
    <p:sldLayoutId id="2147483671" r:id="rId7"/>
    <p:sldLayoutId id="2147483675" r:id="rId8"/>
    <p:sldLayoutId id="2147483654" r:id="rId9"/>
    <p:sldLayoutId id="2147483660" r:id="rId10"/>
    <p:sldLayoutId id="2147483685" r:id="rId11"/>
    <p:sldLayoutId id="2147483662" r:id="rId12"/>
    <p:sldLayoutId id="2147483663" r:id="rId13"/>
    <p:sldLayoutId id="2147483652" r:id="rId14"/>
    <p:sldLayoutId id="2147483665" r:id="rId15"/>
    <p:sldLayoutId id="2147483666" r:id="rId16"/>
    <p:sldLayoutId id="2147483653" r:id="rId17"/>
    <p:sldLayoutId id="2147483657" r:id="rId18"/>
    <p:sldLayoutId id="2147483667" r:id="rId19"/>
    <p:sldLayoutId id="2147483668" r:id="rId20"/>
    <p:sldLayoutId id="2147483683" r:id="rId21"/>
    <p:sldLayoutId id="2147483669" r:id="rId22"/>
    <p:sldLayoutId id="2147483670" r:id="rId23"/>
    <p:sldLayoutId id="2147483658" r:id="rId24"/>
    <p:sldLayoutId id="2147483659" r:id="rId25"/>
  </p:sldLayoutIdLst>
  <p:hf hdr="0" ftr="0" dt="0"/>
  <p:txStyles>
    <p:titleStyle>
      <a:lvl1pPr algn="l" defTabSz="914400" rtl="0" eaLnBrk="1" latinLnBrk="0" hangingPunct="1">
        <a:lnSpc>
          <a:spcPct val="90000"/>
        </a:lnSpc>
        <a:spcBef>
          <a:spcPct val="0"/>
        </a:spcBef>
        <a:buNone/>
        <a:defRPr sz="4000" b="1" i="0" kern="1200" cap="all" spc="3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110000"/>
        </a:lnSpc>
        <a:spcBef>
          <a:spcPts val="500"/>
        </a:spcBef>
        <a:buFont typeface="Arial" panose="020B0604020202020204" pitchFamily="34" charset="0"/>
        <a:buChar char="•"/>
        <a:defRPr sz="18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6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110000"/>
        </a:lnSpc>
        <a:spcBef>
          <a:spcPts val="500"/>
        </a:spcBef>
        <a:buFont typeface="Arial" panose="020B0604020202020204" pitchFamily="34" charset="0"/>
        <a:buChar char="•"/>
        <a:defRPr sz="15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110000"/>
        </a:lnSpc>
        <a:spcBef>
          <a:spcPts val="500"/>
        </a:spcBef>
        <a:buFont typeface="Arial" panose="020B0604020202020204" pitchFamily="34" charset="0"/>
        <a:buChar char="•"/>
        <a:defRPr sz="1500" b="0" i="0" kern="1200" spc="150" baseline="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7440">
          <p15:clr>
            <a:srgbClr val="F26B43"/>
          </p15:clr>
        </p15:guide>
        <p15:guide id="4" orient="horz" pos="4032">
          <p15:clr>
            <a:srgbClr val="F26B43"/>
          </p15:clr>
        </p15:guide>
        <p15:guide id="5" orient="horz" pos="4248">
          <p15:clr>
            <a:srgbClr val="F26B43"/>
          </p15:clr>
        </p15:guide>
        <p15:guide id="6" pos="696" userDrawn="1">
          <p15:clr>
            <a:srgbClr val="F26B43"/>
          </p15:clr>
        </p15:guide>
        <p15:guide id="7" pos="5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CE58ED1-B913-D74E-B833-546987B05E97}"/>
              </a:ext>
            </a:extLst>
          </p:cNvPr>
          <p:cNvSpPr>
            <a:spLocks noGrp="1"/>
          </p:cNvSpPr>
          <p:nvPr>
            <p:ph type="ctrTitle"/>
          </p:nvPr>
        </p:nvSpPr>
        <p:spPr>
          <a:xfrm>
            <a:off x="763706" y="1933795"/>
            <a:ext cx="7665217" cy="1826443"/>
          </a:xfrm>
        </p:spPr>
        <p:txBody>
          <a:bodyPr/>
          <a:lstStyle/>
          <a:p>
            <a:r>
              <a:rPr lang="en-US" sz="4000" dirty="0"/>
              <a:t>CS-5279-50</a:t>
            </a:r>
            <a:br>
              <a:rPr lang="en-US" dirty="0"/>
            </a:br>
            <a:br>
              <a:rPr lang="en-US" dirty="0"/>
            </a:br>
            <a:r>
              <a:rPr lang="en-US" sz="1800" dirty="0"/>
              <a:t>Rupak Mohanty</a:t>
            </a:r>
            <a:endParaRPr lang="en-US" dirty="0"/>
          </a:p>
        </p:txBody>
      </p:sp>
      <p:sp>
        <p:nvSpPr>
          <p:cNvPr id="27" name="Subtitle 26">
            <a:extLst>
              <a:ext uri="{FF2B5EF4-FFF2-40B4-BE49-F238E27FC236}">
                <a16:creationId xmlns:a16="http://schemas.microsoft.com/office/drawing/2014/main" id="{A19E72D1-80D1-A64F-9C50-2384A2612585}"/>
              </a:ext>
            </a:extLst>
          </p:cNvPr>
          <p:cNvSpPr>
            <a:spLocks noGrp="1"/>
          </p:cNvSpPr>
          <p:nvPr>
            <p:ph type="subTitle" idx="1"/>
          </p:nvPr>
        </p:nvSpPr>
        <p:spPr>
          <a:xfrm>
            <a:off x="1104900" y="477672"/>
            <a:ext cx="7707237" cy="785521"/>
          </a:xfrm>
        </p:spPr>
        <p:txBody>
          <a:bodyPr/>
          <a:lstStyle/>
          <a:p>
            <a:r>
              <a:rPr lang="en-US" sz="4000" dirty="0"/>
              <a:t>Software Engineering Projects</a:t>
            </a:r>
          </a:p>
        </p:txBody>
      </p:sp>
    </p:spTree>
    <p:extLst>
      <p:ext uri="{BB962C8B-B14F-4D97-AF65-F5344CB8AC3E}">
        <p14:creationId xmlns:p14="http://schemas.microsoft.com/office/powerpoint/2010/main" val="129769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State diagrams</a:t>
            </a:r>
          </a:p>
        </p:txBody>
      </p:sp>
      <p:sp>
        <p:nvSpPr>
          <p:cNvPr id="3" name="TextBox 2">
            <a:extLst>
              <a:ext uri="{FF2B5EF4-FFF2-40B4-BE49-F238E27FC236}">
                <a16:creationId xmlns:a16="http://schemas.microsoft.com/office/drawing/2014/main" id="{A1CF4960-1CF1-9D4C-8719-41838038B934}"/>
              </a:ext>
            </a:extLst>
          </p:cNvPr>
          <p:cNvSpPr txBox="1"/>
          <p:nvPr/>
        </p:nvSpPr>
        <p:spPr>
          <a:xfrm>
            <a:off x="529429" y="1299409"/>
            <a:ext cx="8823118" cy="1154162"/>
          </a:xfrm>
          <a:prstGeom prst="rect">
            <a:avLst/>
          </a:prstGeom>
          <a:noFill/>
        </p:spPr>
        <p:txBody>
          <a:bodyPr wrap="square" rtlCol="0">
            <a:spAutoFit/>
          </a:bodyPr>
          <a:lstStyle/>
          <a:p>
            <a:r>
              <a:rPr lang="en-US" sz="1400" dirty="0"/>
              <a:t> </a:t>
            </a:r>
            <a:r>
              <a:rPr lang="en-US" sz="1400" dirty="0">
                <a:solidFill>
                  <a:srgbClr val="00B050"/>
                </a:solidFill>
              </a:rPr>
              <a:t>Green Status </a:t>
            </a:r>
            <a:r>
              <a:rPr lang="en-US" sz="1400" dirty="0"/>
              <a:t>: are intermediate statuses and are only persisted to the database as long as it takes to start or abort the workflow .</a:t>
            </a:r>
          </a:p>
          <a:p>
            <a:r>
              <a:rPr lang="en-US" sz="1400" dirty="0"/>
              <a:t> </a:t>
            </a:r>
            <a:r>
              <a:rPr lang="en-US" sz="1400" dirty="0">
                <a:solidFill>
                  <a:srgbClr val="0070C0"/>
                </a:solidFill>
              </a:rPr>
              <a:t>Blue Status </a:t>
            </a:r>
            <a:r>
              <a:rPr lang="en-US" sz="1400" dirty="0"/>
              <a:t>: are the states the poller is looking for.</a:t>
            </a:r>
          </a:p>
          <a:p>
            <a:pPr marL="285750" indent="-285750">
              <a:buFont typeface="Wingdings" pitchFamily="2" charset="2"/>
              <a:buChar char="§"/>
            </a:pPr>
            <a:endParaRPr lang="en-US" sz="1100" dirty="0"/>
          </a:p>
          <a:p>
            <a:pPr marL="285750" indent="-285750">
              <a:buFont typeface="Wingdings" pitchFamily="2" charset="2"/>
              <a:buChar char="§"/>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00490D31-D134-7B4F-BA1B-21CE73B4DB44}"/>
              </a:ext>
            </a:extLst>
          </p:cNvPr>
          <p:cNvPicPr>
            <a:picLocks noChangeAspect="1"/>
          </p:cNvPicPr>
          <p:nvPr/>
        </p:nvPicPr>
        <p:blipFill>
          <a:blip r:embed="rId2"/>
          <a:stretch>
            <a:fillRect/>
          </a:stretch>
        </p:blipFill>
        <p:spPr>
          <a:xfrm>
            <a:off x="1016000" y="2430162"/>
            <a:ext cx="5607222" cy="3539559"/>
          </a:xfrm>
          <a:prstGeom prst="rect">
            <a:avLst/>
          </a:prstGeom>
        </p:spPr>
      </p:pic>
    </p:spTree>
    <p:extLst>
      <p:ext uri="{BB962C8B-B14F-4D97-AF65-F5344CB8AC3E}">
        <p14:creationId xmlns:p14="http://schemas.microsoft.com/office/powerpoint/2010/main" val="168292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State diagrams</a:t>
            </a:r>
          </a:p>
        </p:txBody>
      </p:sp>
      <p:sp>
        <p:nvSpPr>
          <p:cNvPr id="3" name="TextBox 2">
            <a:extLst>
              <a:ext uri="{FF2B5EF4-FFF2-40B4-BE49-F238E27FC236}">
                <a16:creationId xmlns:a16="http://schemas.microsoft.com/office/drawing/2014/main" id="{A1CF4960-1CF1-9D4C-8719-41838038B934}"/>
              </a:ext>
            </a:extLst>
          </p:cNvPr>
          <p:cNvSpPr txBox="1"/>
          <p:nvPr/>
        </p:nvSpPr>
        <p:spPr>
          <a:xfrm>
            <a:off x="529429" y="1299409"/>
            <a:ext cx="8823118" cy="507831"/>
          </a:xfrm>
          <a:prstGeom prst="rect">
            <a:avLst/>
          </a:prstGeom>
          <a:noFill/>
        </p:spPr>
        <p:txBody>
          <a:bodyPr wrap="square" rtlCol="0">
            <a:spAutoFit/>
          </a:bodyPr>
          <a:lstStyle/>
          <a:p>
            <a:endParaRPr lang="en-US" sz="1100" dirty="0"/>
          </a:p>
          <a:p>
            <a:pPr marL="285750" indent="-285750">
              <a:buFont typeface="Wingdings" pitchFamily="2" charset="2"/>
              <a:buChar char="§"/>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BDDB7B2A-CB65-9342-9AD5-0B018C4C12F4}"/>
              </a:ext>
            </a:extLst>
          </p:cNvPr>
          <p:cNvPicPr>
            <a:picLocks noChangeAspect="1"/>
          </p:cNvPicPr>
          <p:nvPr/>
        </p:nvPicPr>
        <p:blipFill>
          <a:blip r:embed="rId2"/>
          <a:stretch>
            <a:fillRect/>
          </a:stretch>
        </p:blipFill>
        <p:spPr>
          <a:xfrm>
            <a:off x="342900" y="1404201"/>
            <a:ext cx="8059695" cy="4154390"/>
          </a:xfrm>
          <a:prstGeom prst="rect">
            <a:avLst/>
          </a:prstGeom>
        </p:spPr>
      </p:pic>
    </p:spTree>
    <p:extLst>
      <p:ext uri="{BB962C8B-B14F-4D97-AF65-F5344CB8AC3E}">
        <p14:creationId xmlns:p14="http://schemas.microsoft.com/office/powerpoint/2010/main" val="310000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err="1"/>
              <a:t>Workitem</a:t>
            </a:r>
            <a:r>
              <a:rPr lang="en-US" sz="2800" dirty="0"/>
              <a:t>  statuses</a:t>
            </a:r>
          </a:p>
        </p:txBody>
      </p:sp>
      <p:sp>
        <p:nvSpPr>
          <p:cNvPr id="3" name="TextBox 2">
            <a:extLst>
              <a:ext uri="{FF2B5EF4-FFF2-40B4-BE49-F238E27FC236}">
                <a16:creationId xmlns:a16="http://schemas.microsoft.com/office/drawing/2014/main" id="{A1CF4960-1CF1-9D4C-8719-41838038B934}"/>
              </a:ext>
            </a:extLst>
          </p:cNvPr>
          <p:cNvSpPr txBox="1"/>
          <p:nvPr/>
        </p:nvSpPr>
        <p:spPr>
          <a:xfrm>
            <a:off x="529429" y="1299409"/>
            <a:ext cx="8823118" cy="1215717"/>
          </a:xfrm>
          <a:prstGeom prst="rect">
            <a:avLst/>
          </a:prstGeom>
          <a:noFill/>
        </p:spPr>
        <p:txBody>
          <a:bodyPr wrap="square" rtlCol="0">
            <a:spAutoFit/>
          </a:bodyPr>
          <a:lstStyle/>
          <a:p>
            <a:r>
              <a:rPr lang="en-US" sz="1400" dirty="0"/>
              <a:t> </a:t>
            </a:r>
            <a:r>
              <a:rPr lang="en-US" sz="1400" dirty="0">
                <a:solidFill>
                  <a:srgbClr val="00B050"/>
                </a:solidFill>
              </a:rPr>
              <a:t>Green Status </a:t>
            </a:r>
            <a:r>
              <a:rPr lang="en-US" sz="1400" dirty="0"/>
              <a:t>: are</a:t>
            </a:r>
            <a:r>
              <a:rPr lang="en-US" dirty="0"/>
              <a:t> </a:t>
            </a:r>
            <a:r>
              <a:rPr lang="en-US" sz="1400" dirty="0"/>
              <a:t>intermediate</a:t>
            </a:r>
            <a:r>
              <a:rPr lang="en-US" dirty="0"/>
              <a:t> </a:t>
            </a:r>
            <a:r>
              <a:rPr lang="en-US" sz="1400" dirty="0"/>
              <a:t>statuses and are only persisted to the database as long as it takes to start or abort the workflow .</a:t>
            </a:r>
          </a:p>
          <a:p>
            <a:r>
              <a:rPr lang="en-US" sz="1400" dirty="0"/>
              <a:t> </a:t>
            </a:r>
            <a:r>
              <a:rPr lang="en-US" sz="1400" dirty="0">
                <a:solidFill>
                  <a:srgbClr val="0070C0"/>
                </a:solidFill>
              </a:rPr>
              <a:t>Blue Status </a:t>
            </a:r>
            <a:r>
              <a:rPr lang="en-US" sz="1400" dirty="0"/>
              <a:t>: are the states the poller is looking for.</a:t>
            </a:r>
          </a:p>
          <a:p>
            <a:pPr marL="285750" indent="-285750">
              <a:buFont typeface="Wingdings" pitchFamily="2" charset="2"/>
              <a:buChar char="§"/>
            </a:pPr>
            <a:endParaRPr lang="en-US" sz="1100" dirty="0"/>
          </a:p>
          <a:p>
            <a:pPr marL="285750" indent="-285750">
              <a:buFont typeface="Wingdings" pitchFamily="2" charset="2"/>
              <a:buChar char="§"/>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06E93A37-AA70-AF4D-AB7F-6CA2D3F81BDF}"/>
              </a:ext>
            </a:extLst>
          </p:cNvPr>
          <p:cNvPicPr>
            <a:picLocks noChangeAspect="1"/>
          </p:cNvPicPr>
          <p:nvPr/>
        </p:nvPicPr>
        <p:blipFill>
          <a:blip r:embed="rId2"/>
          <a:stretch>
            <a:fillRect/>
          </a:stretch>
        </p:blipFill>
        <p:spPr>
          <a:xfrm>
            <a:off x="673281" y="2240691"/>
            <a:ext cx="3791802" cy="3451655"/>
          </a:xfrm>
          <a:prstGeom prst="rect">
            <a:avLst/>
          </a:prstGeom>
        </p:spPr>
      </p:pic>
    </p:spTree>
    <p:extLst>
      <p:ext uri="{BB962C8B-B14F-4D97-AF65-F5344CB8AC3E}">
        <p14:creationId xmlns:p14="http://schemas.microsoft.com/office/powerpoint/2010/main" val="415249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err="1"/>
              <a:t>Workitem</a:t>
            </a:r>
            <a:r>
              <a:rPr lang="en-US" sz="2800" dirty="0"/>
              <a:t>  statuses</a:t>
            </a:r>
          </a:p>
        </p:txBody>
      </p:sp>
      <p:sp>
        <p:nvSpPr>
          <p:cNvPr id="3" name="TextBox 2">
            <a:extLst>
              <a:ext uri="{FF2B5EF4-FFF2-40B4-BE49-F238E27FC236}">
                <a16:creationId xmlns:a16="http://schemas.microsoft.com/office/drawing/2014/main" id="{A1CF4960-1CF1-9D4C-8719-41838038B934}"/>
              </a:ext>
            </a:extLst>
          </p:cNvPr>
          <p:cNvSpPr txBox="1"/>
          <p:nvPr/>
        </p:nvSpPr>
        <p:spPr>
          <a:xfrm>
            <a:off x="529429" y="1299409"/>
            <a:ext cx="8823118" cy="553998"/>
          </a:xfrm>
          <a:prstGeom prst="rect">
            <a:avLst/>
          </a:prstGeom>
          <a:noFill/>
        </p:spPr>
        <p:txBody>
          <a:bodyPr wrap="square" rtlCol="0">
            <a:spAutoFit/>
          </a:bodyPr>
          <a:lstStyle/>
          <a:p>
            <a:r>
              <a:rPr lang="en-US" sz="1400" dirty="0"/>
              <a:t> </a:t>
            </a:r>
            <a:endParaRPr lang="en-US" sz="1100" dirty="0"/>
          </a:p>
          <a:p>
            <a:pPr marL="285750" indent="-285750">
              <a:buFont typeface="Wingdings" pitchFamily="2" charset="2"/>
              <a:buChar char="§"/>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08F30D6-8CB8-E441-94A5-53A064F03AB2}"/>
              </a:ext>
            </a:extLst>
          </p:cNvPr>
          <p:cNvPicPr>
            <a:picLocks noChangeAspect="1"/>
          </p:cNvPicPr>
          <p:nvPr/>
        </p:nvPicPr>
        <p:blipFill>
          <a:blip r:embed="rId2"/>
          <a:stretch>
            <a:fillRect/>
          </a:stretch>
        </p:blipFill>
        <p:spPr>
          <a:xfrm>
            <a:off x="349250" y="1853406"/>
            <a:ext cx="8734465" cy="4275545"/>
          </a:xfrm>
          <a:prstGeom prst="rect">
            <a:avLst/>
          </a:prstGeom>
        </p:spPr>
      </p:pic>
    </p:spTree>
    <p:extLst>
      <p:ext uri="{BB962C8B-B14F-4D97-AF65-F5344CB8AC3E}">
        <p14:creationId xmlns:p14="http://schemas.microsoft.com/office/powerpoint/2010/main" val="70453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Node statuses</a:t>
            </a:r>
          </a:p>
        </p:txBody>
      </p:sp>
      <p:sp>
        <p:nvSpPr>
          <p:cNvPr id="3" name="TextBox 2">
            <a:extLst>
              <a:ext uri="{FF2B5EF4-FFF2-40B4-BE49-F238E27FC236}">
                <a16:creationId xmlns:a16="http://schemas.microsoft.com/office/drawing/2014/main" id="{A1CF4960-1CF1-9D4C-8719-41838038B934}"/>
              </a:ext>
            </a:extLst>
          </p:cNvPr>
          <p:cNvSpPr txBox="1"/>
          <p:nvPr/>
        </p:nvSpPr>
        <p:spPr>
          <a:xfrm>
            <a:off x="529429" y="1299409"/>
            <a:ext cx="8823118" cy="553998"/>
          </a:xfrm>
          <a:prstGeom prst="rect">
            <a:avLst/>
          </a:prstGeom>
          <a:noFill/>
        </p:spPr>
        <p:txBody>
          <a:bodyPr wrap="square" rtlCol="0">
            <a:spAutoFit/>
          </a:bodyPr>
          <a:lstStyle/>
          <a:p>
            <a:r>
              <a:rPr lang="en-US" sz="1400" dirty="0"/>
              <a:t> </a:t>
            </a:r>
            <a:endParaRPr lang="en-US" sz="1100" dirty="0"/>
          </a:p>
          <a:p>
            <a:pPr marL="285750" indent="-285750">
              <a:buFont typeface="Wingdings" pitchFamily="2" charset="2"/>
              <a:buChar char="§"/>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8EC33E5-6443-B24D-B562-39E7D4C6074E}"/>
              </a:ext>
            </a:extLst>
          </p:cNvPr>
          <p:cNvPicPr>
            <a:picLocks noChangeAspect="1"/>
          </p:cNvPicPr>
          <p:nvPr/>
        </p:nvPicPr>
        <p:blipFill>
          <a:blip r:embed="rId2"/>
          <a:stretch>
            <a:fillRect/>
          </a:stretch>
        </p:blipFill>
        <p:spPr>
          <a:xfrm>
            <a:off x="1040175" y="1576408"/>
            <a:ext cx="4446225" cy="1547996"/>
          </a:xfrm>
          <a:prstGeom prst="rect">
            <a:avLst/>
          </a:prstGeom>
        </p:spPr>
      </p:pic>
      <p:pic>
        <p:nvPicPr>
          <p:cNvPr id="6" name="Picture 5">
            <a:extLst>
              <a:ext uri="{FF2B5EF4-FFF2-40B4-BE49-F238E27FC236}">
                <a16:creationId xmlns:a16="http://schemas.microsoft.com/office/drawing/2014/main" id="{AB31AEDC-A38F-EF4C-B191-C459AC9E2EA7}"/>
              </a:ext>
            </a:extLst>
          </p:cNvPr>
          <p:cNvPicPr>
            <a:picLocks noChangeAspect="1"/>
          </p:cNvPicPr>
          <p:nvPr/>
        </p:nvPicPr>
        <p:blipFill>
          <a:blip r:embed="rId3"/>
          <a:stretch>
            <a:fillRect/>
          </a:stretch>
        </p:blipFill>
        <p:spPr>
          <a:xfrm>
            <a:off x="529429" y="3429000"/>
            <a:ext cx="7524922" cy="2497282"/>
          </a:xfrm>
          <a:prstGeom prst="rect">
            <a:avLst/>
          </a:prstGeom>
        </p:spPr>
      </p:pic>
    </p:spTree>
    <p:extLst>
      <p:ext uri="{BB962C8B-B14F-4D97-AF65-F5344CB8AC3E}">
        <p14:creationId xmlns:p14="http://schemas.microsoft.com/office/powerpoint/2010/main" val="250951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CE58ED1-B913-D74E-B833-546987B05E97}"/>
              </a:ext>
            </a:extLst>
          </p:cNvPr>
          <p:cNvSpPr>
            <a:spLocks noGrp="1"/>
          </p:cNvSpPr>
          <p:nvPr>
            <p:ph type="ctrTitle"/>
          </p:nvPr>
        </p:nvSpPr>
        <p:spPr>
          <a:xfrm>
            <a:off x="763706" y="1933795"/>
            <a:ext cx="7665217" cy="1826443"/>
          </a:xfrm>
        </p:spPr>
        <p:txBody>
          <a:bodyPr/>
          <a:lstStyle/>
          <a:p>
            <a:br>
              <a:rPr lang="en-US" dirty="0"/>
            </a:br>
            <a:r>
              <a:rPr lang="en-US" sz="1800" b="1" dirty="0"/>
              <a:t>workflow core engine</a:t>
            </a:r>
            <a:br>
              <a:rPr lang="en-US" dirty="0"/>
            </a:br>
            <a:endParaRPr lang="en-US" dirty="0"/>
          </a:p>
        </p:txBody>
      </p:sp>
      <p:sp>
        <p:nvSpPr>
          <p:cNvPr id="27" name="Subtitle 26">
            <a:extLst>
              <a:ext uri="{FF2B5EF4-FFF2-40B4-BE49-F238E27FC236}">
                <a16:creationId xmlns:a16="http://schemas.microsoft.com/office/drawing/2014/main" id="{A19E72D1-80D1-A64F-9C50-2384A2612585}"/>
              </a:ext>
            </a:extLst>
          </p:cNvPr>
          <p:cNvSpPr>
            <a:spLocks noGrp="1"/>
          </p:cNvSpPr>
          <p:nvPr>
            <p:ph type="subTitle" idx="1"/>
          </p:nvPr>
        </p:nvSpPr>
        <p:spPr>
          <a:xfrm>
            <a:off x="1104900" y="477672"/>
            <a:ext cx="7707237" cy="785521"/>
          </a:xfrm>
        </p:spPr>
        <p:txBody>
          <a:bodyPr/>
          <a:lstStyle/>
          <a:p>
            <a:r>
              <a:rPr lang="en-US" sz="4000" dirty="0"/>
              <a:t>Software Engineering Projects</a:t>
            </a:r>
          </a:p>
        </p:txBody>
      </p:sp>
    </p:spTree>
    <p:extLst>
      <p:ext uri="{BB962C8B-B14F-4D97-AF65-F5344CB8AC3E}">
        <p14:creationId xmlns:p14="http://schemas.microsoft.com/office/powerpoint/2010/main" val="388031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ACF0E3-27A1-4E7C-AFE0-7E43F85FFCB5}"/>
              </a:ext>
            </a:extLst>
          </p:cNvPr>
          <p:cNvSpPr>
            <a:spLocks noGrp="1"/>
          </p:cNvSpPr>
          <p:nvPr>
            <p:ph type="title"/>
          </p:nvPr>
        </p:nvSpPr>
        <p:spPr>
          <a:xfrm>
            <a:off x="385082" y="0"/>
            <a:ext cx="9171004" cy="1325563"/>
          </a:xfrm>
        </p:spPr>
        <p:txBody>
          <a:bodyPr/>
          <a:lstStyle/>
          <a:p>
            <a:r>
              <a:rPr lang="en-US" sz="4800" dirty="0"/>
              <a:t>Workflow Engine</a:t>
            </a:r>
          </a:p>
        </p:txBody>
      </p:sp>
      <p:sp>
        <p:nvSpPr>
          <p:cNvPr id="6" name="Rectangle 5">
            <a:extLst>
              <a:ext uri="{FF2B5EF4-FFF2-40B4-BE49-F238E27FC236}">
                <a16:creationId xmlns:a16="http://schemas.microsoft.com/office/drawing/2014/main" id="{0DD6ED65-B081-8D45-88E3-A90705857D27}"/>
              </a:ext>
            </a:extLst>
          </p:cNvPr>
          <p:cNvSpPr/>
          <p:nvPr/>
        </p:nvSpPr>
        <p:spPr>
          <a:xfrm>
            <a:off x="660691" y="1713258"/>
            <a:ext cx="8619786" cy="4401205"/>
          </a:xfrm>
          <a:prstGeom prst="rect">
            <a:avLst/>
          </a:prstGeom>
        </p:spPr>
        <p:txBody>
          <a:bodyPr wrap="square">
            <a:spAutoFit/>
          </a:bodyPr>
          <a:lstStyle/>
          <a:p>
            <a:pPr>
              <a:buClr>
                <a:srgbClr val="FFC000"/>
              </a:buClr>
            </a:pPr>
            <a:endParaRPr lang="en-US" altLang="en-US" sz="2800" dirty="0"/>
          </a:p>
          <a:p>
            <a:r>
              <a:rPr lang="en-US" sz="2000" dirty="0"/>
              <a:t>The proposed workflow-engine is a custom built embeddable technology that provides a runtime environment for long-lived business processes</a:t>
            </a:r>
            <a:r>
              <a:rPr lang="en-US" sz="2800" dirty="0"/>
              <a:t>. </a:t>
            </a:r>
            <a:r>
              <a:rPr lang="en-US" sz="2000" dirty="0"/>
              <a:t>The main features, and the meaning of life, of the engine are:</a:t>
            </a:r>
          </a:p>
          <a:p>
            <a:endParaRPr lang="en-US" sz="2000" dirty="0"/>
          </a:p>
          <a:p>
            <a:pPr marL="285750" indent="-285750">
              <a:buFont typeface="Wingdings" pitchFamily="2" charset="2"/>
              <a:buChar char="ü"/>
            </a:pPr>
            <a:r>
              <a:rPr lang="en-US" dirty="0"/>
              <a:t>Execute and manage long-lived automatic business processes (workflows)</a:t>
            </a:r>
          </a:p>
          <a:p>
            <a:pPr marL="285750" indent="-285750">
              <a:buFont typeface="Wingdings" pitchFamily="2" charset="2"/>
              <a:buChar char="ü"/>
            </a:pPr>
            <a:r>
              <a:rPr lang="en-US" dirty="0"/>
              <a:t>Support for executing business logic within the process.</a:t>
            </a:r>
          </a:p>
          <a:p>
            <a:pPr marL="285750" indent="-285750">
              <a:buFont typeface="Wingdings" pitchFamily="2" charset="2"/>
              <a:buChar char="ü"/>
            </a:pPr>
            <a:r>
              <a:rPr lang="en-US" dirty="0"/>
              <a:t>Support for complex event processing . Processes can be driven from signals received from external systems.</a:t>
            </a:r>
          </a:p>
          <a:p>
            <a:pPr marL="285750" indent="-285750">
              <a:buFont typeface="Wingdings" pitchFamily="2" charset="2"/>
              <a:buChar char="ü"/>
            </a:pPr>
            <a:r>
              <a:rPr lang="en-US" dirty="0"/>
              <a:t>Support for error handling, transaction management, scalability and transparency.</a:t>
            </a:r>
          </a:p>
          <a:p>
            <a:pPr marL="285750" indent="-285750">
              <a:buFont typeface="Wingdings" pitchFamily="2" charset="2"/>
              <a:buChar char="ü"/>
            </a:pPr>
            <a:r>
              <a:rPr lang="en-US" dirty="0"/>
              <a:t>Support for automated testing for workflows </a:t>
            </a:r>
          </a:p>
          <a:p>
            <a:br>
              <a:rPr lang="en-US" sz="2800" dirty="0"/>
            </a:br>
            <a:endParaRPr lang="en-US" sz="2800" dirty="0"/>
          </a:p>
        </p:txBody>
      </p:sp>
    </p:spTree>
    <p:extLst>
      <p:ext uri="{BB962C8B-B14F-4D97-AF65-F5344CB8AC3E}">
        <p14:creationId xmlns:p14="http://schemas.microsoft.com/office/powerpoint/2010/main" val="39845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altLang="zh-CN" sz="2800" dirty="0">
                <a:ea typeface="宋体" panose="02010600030101010101" pitchFamily="2" charset="-122"/>
              </a:rPr>
              <a:t>MOTIVATION (WHY ANOTHER WORKFLOW ENGINE)</a:t>
            </a:r>
            <a:endParaRPr lang="en-US" sz="2800" dirty="0"/>
          </a:p>
        </p:txBody>
      </p:sp>
      <p:sp>
        <p:nvSpPr>
          <p:cNvPr id="7" name="TextBox 6">
            <a:extLst>
              <a:ext uri="{FF2B5EF4-FFF2-40B4-BE49-F238E27FC236}">
                <a16:creationId xmlns:a16="http://schemas.microsoft.com/office/drawing/2014/main" id="{36B37C10-EB59-204D-ABF1-1910A67246CB}"/>
              </a:ext>
            </a:extLst>
          </p:cNvPr>
          <p:cNvSpPr txBox="1"/>
          <p:nvPr/>
        </p:nvSpPr>
        <p:spPr>
          <a:xfrm>
            <a:off x="756448" y="1643467"/>
            <a:ext cx="8882487" cy="2739211"/>
          </a:xfrm>
          <a:prstGeom prst="rect">
            <a:avLst/>
          </a:prstGeom>
          <a:noFill/>
        </p:spPr>
        <p:txBody>
          <a:bodyPr wrap="square" rtlCol="0">
            <a:spAutoFit/>
          </a:bodyPr>
          <a:lstStyle/>
          <a:p>
            <a:pPr marL="285750" indent="-285750">
              <a:buFont typeface="Wingdings" pitchFamily="2" charset="2"/>
              <a:buChar char="Ø"/>
            </a:pPr>
            <a:r>
              <a:rPr lang="en-US" dirty="0"/>
              <a:t>The available open-source offerings like (Activiti,JBPM,Bonita etc)  were mostly based on drag and drop visual design, lots of XML files and the BPMN standard, which is great if you are building workflows  with less than 10 elements and with increased no of elements it becomes complex and awful to manage.</a:t>
            </a:r>
          </a:p>
          <a:p>
            <a:pPr marL="285750" indent="-285750">
              <a:buFont typeface="Wingdings" pitchFamily="2" charset="2"/>
              <a:buChar char="Ø"/>
            </a:pPr>
            <a:r>
              <a:rPr lang="en-US" sz="1600" b="0" i="0" spc="150" baseline="0" dirty="0">
                <a:latin typeface="Tahoma" panose="020B0604030504040204" pitchFamily="34" charset="0"/>
                <a:ea typeface="Tahoma" panose="020B0604030504040204" pitchFamily="34" charset="0"/>
                <a:cs typeface="Tahoma" panose="020B0604030504040204" pitchFamily="34" charset="0"/>
              </a:rPr>
              <a:t>Learning curve for </a:t>
            </a:r>
            <a:r>
              <a:rPr lang="en-US" sz="1600" spc="150" dirty="0">
                <a:latin typeface="Tahoma" panose="020B0604030504040204" pitchFamily="34" charset="0"/>
                <a:ea typeface="Tahoma" panose="020B0604030504040204" pitchFamily="34" charset="0"/>
                <a:cs typeface="Tahoma" panose="020B0604030504040204" pitchFamily="34" charset="0"/>
              </a:rPr>
              <a:t>the developers as each one of the technology having their own way of implementing the workflow</a:t>
            </a:r>
          </a:p>
          <a:p>
            <a:pPr marL="285750" indent="-285750">
              <a:buFont typeface="Wingdings" pitchFamily="2" charset="2"/>
              <a:buChar char="Ø"/>
            </a:pPr>
            <a:r>
              <a:rPr lang="en-US" sz="1600" spc="150" dirty="0">
                <a:latin typeface="Tahoma" panose="020B0604030504040204" pitchFamily="34" charset="0"/>
                <a:ea typeface="Tahoma" panose="020B0604030504040204" pitchFamily="34" charset="0"/>
                <a:cs typeface="Tahoma" panose="020B0604030504040204" pitchFamily="34" charset="0"/>
              </a:rPr>
              <a:t>Challenges in integrating these workflows to mainstream applications</a:t>
            </a:r>
          </a:p>
          <a:p>
            <a:pPr marL="285750" indent="-285750">
              <a:buFont typeface="Wingdings" pitchFamily="2" charset="2"/>
              <a:buChar char="Ø"/>
            </a:pPr>
            <a:r>
              <a:rPr lang="en-US" dirty="0"/>
              <a:t>Heavy lifetime costs (license fees, Vendor specific  technologies which is  difficult to  be updated)</a:t>
            </a:r>
            <a:endParaRPr lang="en-US" sz="1600" spc="150" dirty="0">
              <a:latin typeface="Tahoma" panose="020B0604030504040204" pitchFamily="34" charset="0"/>
              <a:ea typeface="Tahoma" panose="020B0604030504040204" pitchFamily="34" charset="0"/>
              <a:cs typeface="Tahoma" panose="020B0604030504040204" pitchFamily="34" charset="0"/>
            </a:endParaRPr>
          </a:p>
          <a:p>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931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GOAL</a:t>
            </a:r>
          </a:p>
        </p:txBody>
      </p:sp>
      <p:sp>
        <p:nvSpPr>
          <p:cNvPr id="7" name="TextBox 6">
            <a:extLst>
              <a:ext uri="{FF2B5EF4-FFF2-40B4-BE49-F238E27FC236}">
                <a16:creationId xmlns:a16="http://schemas.microsoft.com/office/drawing/2014/main" id="{36B37C10-EB59-204D-ABF1-1910A67246CB}"/>
              </a:ext>
            </a:extLst>
          </p:cNvPr>
          <p:cNvSpPr txBox="1"/>
          <p:nvPr/>
        </p:nvSpPr>
        <p:spPr>
          <a:xfrm>
            <a:off x="756448" y="1643467"/>
            <a:ext cx="8882487" cy="1723549"/>
          </a:xfrm>
          <a:prstGeom prst="rect">
            <a:avLst/>
          </a:prstGeom>
          <a:noFill/>
        </p:spPr>
        <p:txBody>
          <a:bodyPr wrap="square" rtlCol="0">
            <a:spAutoFit/>
          </a:bodyPr>
          <a:lstStyle/>
          <a:p>
            <a:pPr marL="285750" indent="-285750">
              <a:buFont typeface="Wingdings" pitchFamily="2" charset="2"/>
              <a:buChar char="Ø"/>
            </a:pPr>
            <a:r>
              <a:rPr lang="en-US" dirty="0"/>
              <a:t>At least 10% time saving when developing applications which work based on automated workflows.</a:t>
            </a:r>
          </a:p>
          <a:p>
            <a:pPr marL="285750" indent="-285750">
              <a:buFont typeface="Wingdings" pitchFamily="2" charset="2"/>
              <a:buChar char="Ø"/>
            </a:pPr>
            <a:r>
              <a:rPr lang="en-US" dirty="0"/>
              <a:t>Easy integration with mainstream application</a:t>
            </a:r>
          </a:p>
          <a:p>
            <a:pPr marL="285750" indent="-285750">
              <a:buFont typeface="Wingdings" pitchFamily="2" charset="2"/>
              <a:buChar char="Ø"/>
            </a:pPr>
            <a:r>
              <a:rPr lang="en-US" dirty="0"/>
              <a:t>performance </a:t>
            </a:r>
          </a:p>
          <a:p>
            <a:pPr marL="285750" indent="-285750">
              <a:buFont typeface="Wingdings" pitchFamily="2" charset="2"/>
              <a:buChar char="Ø"/>
            </a:pPr>
            <a:r>
              <a:rPr lang="en-US" dirty="0"/>
              <a:t>low lifetime costs (no licence fees, open technologies which can easily be updated)</a:t>
            </a:r>
          </a:p>
          <a:p>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228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Technology stack</a:t>
            </a:r>
          </a:p>
        </p:txBody>
      </p:sp>
      <p:sp>
        <p:nvSpPr>
          <p:cNvPr id="4" name="TextBox 3">
            <a:extLst>
              <a:ext uri="{FF2B5EF4-FFF2-40B4-BE49-F238E27FC236}">
                <a16:creationId xmlns:a16="http://schemas.microsoft.com/office/drawing/2014/main" id="{1E5B5EBE-9665-2E42-8604-346C5B04D282}"/>
              </a:ext>
            </a:extLst>
          </p:cNvPr>
          <p:cNvSpPr txBox="1"/>
          <p:nvPr/>
        </p:nvSpPr>
        <p:spPr>
          <a:xfrm>
            <a:off x="673768" y="1459832"/>
            <a:ext cx="882315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Java 8</a:t>
            </a:r>
          </a:p>
          <a:p>
            <a:pPr marL="742950" lvl="1" indent="-285750">
              <a:buFont typeface="Courier New" panose="02070309020205020404" pitchFamily="49" charset="0"/>
              <a:buChar char="o"/>
            </a:pPr>
            <a:r>
              <a:rPr lang="en-US" dirty="0"/>
              <a:t>Spring Framework 5.2.1</a:t>
            </a:r>
          </a:p>
          <a:p>
            <a:pPr marL="742950" lvl="1" indent="-285750">
              <a:buFont typeface="Courier New" panose="02070309020205020404" pitchFamily="49" charset="0"/>
              <a:buChar char="o"/>
            </a:pPr>
            <a:r>
              <a:rPr lang="en-US" dirty="0"/>
              <a:t>Spring Web MVC 5.2.1</a:t>
            </a:r>
          </a:p>
          <a:p>
            <a:pPr marL="742950" lvl="1" indent="-285750">
              <a:buFont typeface="Courier New" panose="02070309020205020404" pitchFamily="49" charset="0"/>
              <a:buChar char="o"/>
            </a:pPr>
            <a:r>
              <a:rPr lang="en-US" dirty="0"/>
              <a:t>Spring Security 5.2.1</a:t>
            </a:r>
          </a:p>
          <a:p>
            <a:pPr marL="742950" lvl="1" indent="-285750">
              <a:buFont typeface="Courier New" panose="02070309020205020404" pitchFamily="49" charset="0"/>
              <a:buChar char="o"/>
            </a:pPr>
            <a:r>
              <a:rPr lang="en-US" dirty="0"/>
              <a:t>Hazelcast 3.12</a:t>
            </a:r>
          </a:p>
          <a:p>
            <a:pPr marL="742950" lvl="1" indent="-285750">
              <a:buFont typeface="Courier New" panose="02070309020205020404" pitchFamily="49" charset="0"/>
              <a:buChar char="o"/>
            </a:pPr>
            <a:r>
              <a:rPr lang="en-US" dirty="0"/>
              <a:t>Expression Language 3.0</a:t>
            </a:r>
          </a:p>
          <a:p>
            <a:pPr marL="742950" lvl="1" indent="-285750">
              <a:buFont typeface="Courier New" panose="02070309020205020404" pitchFamily="49" charset="0"/>
              <a:buChar char="o"/>
            </a:pPr>
            <a:r>
              <a:rPr lang="en-US" dirty="0"/>
              <a:t>Apache Commons</a:t>
            </a:r>
          </a:p>
          <a:p>
            <a:pPr marL="742950" lvl="1" indent="-285750">
              <a:buFont typeface="Courier New" panose="02070309020205020404" pitchFamily="49" charset="0"/>
              <a:buChar char="o"/>
            </a:pPr>
            <a:r>
              <a:rPr lang="en-US" dirty="0"/>
              <a:t>Slf4j, </a:t>
            </a:r>
            <a:r>
              <a:rPr lang="en-US" dirty="0" err="1"/>
              <a:t>Logback</a:t>
            </a:r>
            <a:endParaRPr lang="en-US" dirty="0"/>
          </a:p>
          <a:p>
            <a:pPr marL="742950" lvl="1" indent="-285750">
              <a:buFont typeface="Courier New" panose="02070309020205020404" pitchFamily="49" charset="0"/>
              <a:buChar char="o"/>
            </a:pPr>
            <a:r>
              <a:rPr lang="en-US" dirty="0"/>
              <a:t>JUnit, Mockito, Spring test</a:t>
            </a:r>
          </a:p>
          <a:p>
            <a:pPr marL="285750" indent="-285750">
              <a:buFont typeface="Arial" panose="020B0604020202020204" pitchFamily="34" charset="0"/>
              <a:buChar char="•"/>
            </a:pPr>
            <a:r>
              <a:rPr lang="en-US" dirty="0"/>
              <a:t>Maven, Git</a:t>
            </a:r>
          </a:p>
          <a:p>
            <a:pPr marL="285750" indent="-285750">
              <a:buFont typeface="Arial" panose="020B0604020202020204" pitchFamily="34" charset="0"/>
              <a:buChar char="•"/>
            </a:pPr>
            <a:r>
              <a:rPr lang="en-US" dirty="0"/>
              <a:t>PostgreSQL 9.4 (managed with Liquibase scripts, easy to support other DB engines)</a:t>
            </a:r>
          </a:p>
          <a:p>
            <a:pPr marL="285750" indent="-285750">
              <a:buFont typeface="Arial" panose="020B0604020202020204" pitchFamily="34" charset="0"/>
              <a:buChar char="•"/>
            </a:pPr>
            <a:r>
              <a:rPr lang="en-US" dirty="0"/>
              <a:t>Apache Tomcat 8.0.x web server</a:t>
            </a:r>
          </a:p>
          <a:p>
            <a:pPr marL="285750" indent="-285750">
              <a:buFont typeface="Arial" panose="020B0604020202020204" pitchFamily="34" charset="0"/>
              <a:buChar char="•"/>
            </a:pPr>
            <a:r>
              <a:rPr lang="en-US" dirty="0"/>
              <a:t>Atlassian JIRA</a:t>
            </a:r>
          </a:p>
        </p:txBody>
      </p:sp>
    </p:spTree>
    <p:extLst>
      <p:ext uri="{BB962C8B-B14F-4D97-AF65-F5344CB8AC3E}">
        <p14:creationId xmlns:p14="http://schemas.microsoft.com/office/powerpoint/2010/main" val="215662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Tech Vision</a:t>
            </a:r>
          </a:p>
        </p:txBody>
      </p:sp>
      <p:sp>
        <p:nvSpPr>
          <p:cNvPr id="7" name="TextBox 6">
            <a:extLst>
              <a:ext uri="{FF2B5EF4-FFF2-40B4-BE49-F238E27FC236}">
                <a16:creationId xmlns:a16="http://schemas.microsoft.com/office/drawing/2014/main" id="{36B37C10-EB59-204D-ABF1-1910A67246CB}"/>
              </a:ext>
            </a:extLst>
          </p:cNvPr>
          <p:cNvSpPr txBox="1"/>
          <p:nvPr/>
        </p:nvSpPr>
        <p:spPr>
          <a:xfrm>
            <a:off x="756448" y="1643467"/>
            <a:ext cx="8882487" cy="2554545"/>
          </a:xfrm>
          <a:prstGeom prst="rect">
            <a:avLst/>
          </a:prstGeom>
          <a:noFill/>
        </p:spPr>
        <p:txBody>
          <a:bodyPr wrap="square" rtlCol="0">
            <a:spAutoFit/>
          </a:bodyPr>
          <a:lstStyle/>
          <a:p>
            <a:r>
              <a:rPr lang="en-US" dirty="0"/>
              <a:t>The engine implementation can be divided into three main parts:</a:t>
            </a:r>
          </a:p>
          <a:p>
            <a:endParaRPr lang="en-US" dirty="0"/>
          </a:p>
          <a:p>
            <a:r>
              <a:rPr lang="en-US" b="1" dirty="0"/>
              <a:t>core</a:t>
            </a:r>
            <a:r>
              <a:rPr lang="en-US" dirty="0"/>
              <a:t> - provides the runtime environment for workflow execution </a:t>
            </a:r>
          </a:p>
          <a:p>
            <a:endParaRPr lang="en-US" dirty="0"/>
          </a:p>
          <a:p>
            <a:r>
              <a:rPr lang="en-US" b="1" dirty="0"/>
              <a:t>API</a:t>
            </a:r>
            <a:r>
              <a:rPr lang="en-US" dirty="0"/>
              <a:t> - interface (DSL) for writing your workflow definitions and plugins, </a:t>
            </a:r>
          </a:p>
          <a:p>
            <a:endParaRPr lang="en-US" dirty="0"/>
          </a:p>
          <a:p>
            <a:r>
              <a:rPr lang="en-US" b="1" dirty="0"/>
              <a:t>web</a:t>
            </a:r>
            <a:r>
              <a:rPr lang="en-US" dirty="0"/>
              <a:t> - web console, REST services and JMX interface for monitoring and interacting with the running engine</a:t>
            </a:r>
          </a:p>
          <a:p>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987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Project components</a:t>
            </a:r>
          </a:p>
        </p:txBody>
      </p:sp>
      <p:pic>
        <p:nvPicPr>
          <p:cNvPr id="3" name="Picture 2">
            <a:extLst>
              <a:ext uri="{FF2B5EF4-FFF2-40B4-BE49-F238E27FC236}">
                <a16:creationId xmlns:a16="http://schemas.microsoft.com/office/drawing/2014/main" id="{F1BBCD22-A2A5-5346-97E2-306ED4064D16}"/>
              </a:ext>
            </a:extLst>
          </p:cNvPr>
          <p:cNvPicPr>
            <a:picLocks noChangeAspect="1"/>
          </p:cNvPicPr>
          <p:nvPr/>
        </p:nvPicPr>
        <p:blipFill>
          <a:blip r:embed="rId2"/>
          <a:stretch>
            <a:fillRect/>
          </a:stretch>
        </p:blipFill>
        <p:spPr>
          <a:xfrm>
            <a:off x="564590" y="1643467"/>
            <a:ext cx="7923427" cy="4911846"/>
          </a:xfrm>
          <a:prstGeom prst="rect">
            <a:avLst/>
          </a:prstGeom>
        </p:spPr>
      </p:pic>
    </p:spTree>
    <p:extLst>
      <p:ext uri="{BB962C8B-B14F-4D97-AF65-F5344CB8AC3E}">
        <p14:creationId xmlns:p14="http://schemas.microsoft.com/office/powerpoint/2010/main" val="405786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Component diagram</a:t>
            </a:r>
          </a:p>
        </p:txBody>
      </p:sp>
      <p:pic>
        <p:nvPicPr>
          <p:cNvPr id="5" name="Picture 4">
            <a:extLst>
              <a:ext uri="{FF2B5EF4-FFF2-40B4-BE49-F238E27FC236}">
                <a16:creationId xmlns:a16="http://schemas.microsoft.com/office/drawing/2014/main" id="{08338379-87E4-CC4C-A388-BDD78555324A}"/>
              </a:ext>
            </a:extLst>
          </p:cNvPr>
          <p:cNvPicPr>
            <a:picLocks noChangeAspect="1"/>
          </p:cNvPicPr>
          <p:nvPr/>
        </p:nvPicPr>
        <p:blipFill>
          <a:blip r:embed="rId2"/>
          <a:stretch>
            <a:fillRect/>
          </a:stretch>
        </p:blipFill>
        <p:spPr>
          <a:xfrm>
            <a:off x="380640" y="1278466"/>
            <a:ext cx="9180063" cy="5181324"/>
          </a:xfrm>
          <a:prstGeom prst="rect">
            <a:avLst/>
          </a:prstGeom>
        </p:spPr>
      </p:pic>
    </p:spTree>
    <p:extLst>
      <p:ext uri="{BB962C8B-B14F-4D97-AF65-F5344CB8AC3E}">
        <p14:creationId xmlns:p14="http://schemas.microsoft.com/office/powerpoint/2010/main" val="10913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C050-6828-344B-8568-F8E4E226C11A}"/>
              </a:ext>
            </a:extLst>
          </p:cNvPr>
          <p:cNvSpPr>
            <a:spLocks noGrp="1"/>
          </p:cNvSpPr>
          <p:nvPr>
            <p:ph type="title"/>
          </p:nvPr>
        </p:nvSpPr>
        <p:spPr>
          <a:xfrm>
            <a:off x="529429" y="398210"/>
            <a:ext cx="8882487" cy="743453"/>
          </a:xfrm>
        </p:spPr>
        <p:txBody>
          <a:bodyPr/>
          <a:lstStyle/>
          <a:p>
            <a:r>
              <a:rPr lang="en-US" sz="2800" dirty="0"/>
              <a:t>Deployment view</a:t>
            </a:r>
          </a:p>
        </p:txBody>
      </p:sp>
      <p:sp>
        <p:nvSpPr>
          <p:cNvPr id="3" name="TextBox 2">
            <a:extLst>
              <a:ext uri="{FF2B5EF4-FFF2-40B4-BE49-F238E27FC236}">
                <a16:creationId xmlns:a16="http://schemas.microsoft.com/office/drawing/2014/main" id="{A1CF4960-1CF1-9D4C-8719-41838038B934}"/>
              </a:ext>
            </a:extLst>
          </p:cNvPr>
          <p:cNvSpPr txBox="1"/>
          <p:nvPr/>
        </p:nvSpPr>
        <p:spPr>
          <a:xfrm>
            <a:off x="529429" y="1299410"/>
            <a:ext cx="8959476" cy="3016210"/>
          </a:xfrm>
          <a:prstGeom prst="rect">
            <a:avLst/>
          </a:prstGeom>
          <a:noFill/>
        </p:spPr>
        <p:txBody>
          <a:bodyPr wrap="square" rtlCol="0">
            <a:spAutoFit/>
          </a:bodyPr>
          <a:lstStyle/>
          <a:p>
            <a:pPr marL="285750" indent="-285750">
              <a:buFont typeface="Wingdings" pitchFamily="2" charset="2"/>
              <a:buChar char="§"/>
            </a:pPr>
            <a:r>
              <a:rPr lang="en-US" sz="1200" dirty="0"/>
              <a:t>The workflow engine itself is an empty framework and only has value together with workflow definitions and plugins to outer world (business logic services, event listeners, etc.). </a:t>
            </a:r>
          </a:p>
          <a:p>
            <a:pPr marL="285750" indent="-285750">
              <a:buFont typeface="Wingdings" pitchFamily="2" charset="2"/>
              <a:buChar char="§"/>
            </a:pPr>
            <a:r>
              <a:rPr lang="en-US" sz="1200" dirty="0"/>
              <a:t>The workflow engine itself can not be deployed and started separately.  </a:t>
            </a:r>
          </a:p>
          <a:p>
            <a:pPr marL="285750" indent="-285750">
              <a:buFont typeface="Wingdings" pitchFamily="2" charset="2"/>
              <a:buChar char="§"/>
            </a:pPr>
            <a:r>
              <a:rPr lang="en-US" sz="1200" dirty="0"/>
              <a:t>The workflow engine build a JAR artifact and must be deployed inside the “implementing application” s “WAR” file</a:t>
            </a:r>
          </a:p>
          <a:p>
            <a:pPr marL="285750" indent="-285750">
              <a:buFont typeface="Wingdings" pitchFamily="2" charset="2"/>
              <a:buChar char="§"/>
            </a:pPr>
            <a:r>
              <a:rPr lang="en-US" sz="1200" dirty="0"/>
              <a:t>A minimal "implementing application" (such as the workflow-test-</a:t>
            </a:r>
            <a:r>
              <a:rPr lang="en-US" sz="1200" dirty="0" err="1"/>
              <a:t>api</a:t>
            </a:r>
            <a:r>
              <a:rPr lang="en-US" sz="1200" dirty="0"/>
              <a:t> module) would need to define one WorkflowDefinition and a web.xml and must build a WAR file which includes the workflow engine JAR artifacts.</a:t>
            </a:r>
          </a:p>
          <a:p>
            <a:pPr marL="285750" indent="-285750">
              <a:buFont typeface="Wingdings" pitchFamily="2" charset="2"/>
              <a:buChar char="§"/>
            </a:pPr>
            <a:r>
              <a:rPr lang="en-US" sz="1200" dirty="0"/>
              <a:t>The resulting WAR archive can then be deployed into an Apache Tomcat 8.0.x web server (just a standalone server is fine for a minimal deployment). </a:t>
            </a:r>
          </a:p>
          <a:p>
            <a:pPr marL="285750" indent="-285750">
              <a:buFont typeface="Wingdings" pitchFamily="2" charset="2"/>
              <a:buChar char="§"/>
            </a:pPr>
            <a:r>
              <a:rPr lang="en-US" sz="1200" dirty="0"/>
              <a:t>The workflow engine also requires a PostgreSQL database connection where it can persist its state. That's it, now when the Tomcat is started, the engine spools up and waits for your command to create a workflow instance based on the deployed WorfklowDefinition</a:t>
            </a:r>
          </a:p>
          <a:p>
            <a:pPr marL="285750" indent="-285750">
              <a:buFont typeface="Wingdings" pitchFamily="2" charset="2"/>
              <a:buChar char="§"/>
            </a:pPr>
            <a:endParaRPr lang="en-US" dirty="0"/>
          </a:p>
          <a:p>
            <a:endParaRPr lang="en-US" dirty="0"/>
          </a:p>
          <a:p>
            <a:r>
              <a:rPr lang="en-US" dirty="0"/>
              <a:t>.</a:t>
            </a:r>
          </a:p>
          <a:p>
            <a:pPr algn="l">
              <a:lnSpc>
                <a:spcPct val="100000"/>
              </a:lnSpc>
            </a:pPr>
            <a:endParaRPr lang="en-US" sz="1600" b="0" i="0" spc="150" baseline="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0850610"/>
      </p:ext>
    </p:extLst>
  </p:cSld>
  <p:clrMapOvr>
    <a:masterClrMapping/>
  </p:clrMapOvr>
</p:sld>
</file>

<file path=ppt/theme/theme1.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00000"/>
          </a:lnSpc>
          <a:defRPr sz="1600" b="0" i="0" spc="150" baseline="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Lst>
    <a:ext uri="{05A4C25C-085E-4340-85A3-A5531E510DB2}">
      <thm15:themeFamily xmlns:thm15="http://schemas.microsoft.com/office/thememl/2012/main" name="Vanderbilt Template 2020 - Georgia" id="{69D19816-6FFC-1747-84C1-6B41E49898B3}" vid="{CDD17AE5-2BBF-7E43-A631-18A652E6F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3470</TotalTime>
  <Words>641</Words>
  <Application>Microsoft Macintosh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Georgia</vt:lpstr>
      <vt:lpstr>Tahoma</vt:lpstr>
      <vt:lpstr>Wingdings</vt:lpstr>
      <vt:lpstr>Office Theme</vt:lpstr>
      <vt:lpstr>CS-5279-50  Rupak Mohanty</vt:lpstr>
      <vt:lpstr>Workflow Engine</vt:lpstr>
      <vt:lpstr>MOTIVATION (WHY ANOTHER WORKFLOW ENGINE)</vt:lpstr>
      <vt:lpstr>GOAL</vt:lpstr>
      <vt:lpstr>Technology stack</vt:lpstr>
      <vt:lpstr>Tech Vision</vt:lpstr>
      <vt:lpstr>Project components</vt:lpstr>
      <vt:lpstr>Component diagram</vt:lpstr>
      <vt:lpstr>Deployment view</vt:lpstr>
      <vt:lpstr>State diagrams</vt:lpstr>
      <vt:lpstr>State diagrams</vt:lpstr>
      <vt:lpstr>Workitem  statuses</vt:lpstr>
      <vt:lpstr>Workitem  statuses</vt:lpstr>
      <vt:lpstr>Node statuses</vt:lpstr>
      <vt:lpstr> workflow core engine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dc:title>
  <dc:creator>MOHANTY, RUPAK</dc:creator>
  <cp:lastModifiedBy>Brigette Renaud</cp:lastModifiedBy>
  <cp:revision>49</cp:revision>
  <dcterms:created xsi:type="dcterms:W3CDTF">2021-07-17T17:45:57Z</dcterms:created>
  <dcterms:modified xsi:type="dcterms:W3CDTF">2021-10-10T04:36:30Z</dcterms:modified>
</cp:coreProperties>
</file>