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3CB4-7D1A-4F4C-B7E5-85137BBFC59C}">
          <p14:sldIdLst>
            <p14:sldId id="256"/>
            <p14:sldId id="26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Features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A-43ED-AA5D-7879F28BCF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A-43ED-AA5D-7879F28BCF16}"/>
              </c:ext>
            </c:extLst>
          </c:dPt>
          <c:cat>
            <c:strRef>
              <c:f>Sheet1!$A$2:$A$3</c:f>
              <c:strCache>
                <c:ptCount val="2"/>
                <c:pt idx="0">
                  <c:v>Implemented </c:v>
                </c:pt>
                <c:pt idx="1">
                  <c:v>Unimplemented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F-4807-B281-537BFEB76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13BE-D6EB-4AEB-8801-844966ABFB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1B597-3F7C-4EA1-A7C5-25EEF314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1B597-3F7C-4EA1-A7C5-25EEF3145B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29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738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1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76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15D8E3-774E-4679-BCFE-6EDEC7D7E0F5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8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BloodLink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063304"/>
            <a:ext cx="8045373" cy="742279"/>
          </a:xfrm>
        </p:spPr>
        <p:txBody>
          <a:bodyPr/>
          <a:lstStyle/>
          <a:p>
            <a:r>
              <a:rPr lang="en-US" sz="1600" b="0" dirty="0"/>
              <a:t>A link of blood between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7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98321"/>
            <a:ext cx="10178322" cy="3593591"/>
          </a:xfrm>
        </p:spPr>
        <p:txBody>
          <a:bodyPr/>
          <a:lstStyle/>
          <a:p>
            <a:r>
              <a:rPr lang="en-US" dirty="0" err="1"/>
              <a:t>mikhaellopez:circularimageview</a:t>
            </a:r>
            <a:endParaRPr lang="en-US" dirty="0"/>
          </a:p>
          <a:p>
            <a:r>
              <a:rPr lang="en-US" dirty="0" err="1"/>
              <a:t>androidx.recyclerview:recyclerview</a:t>
            </a:r>
            <a:endParaRPr lang="en-US" dirty="0"/>
          </a:p>
          <a:p>
            <a:r>
              <a:rPr lang="en-US" dirty="0" err="1"/>
              <a:t>com.google.firebase:firebase-core</a:t>
            </a:r>
            <a:endParaRPr lang="en-US" dirty="0"/>
          </a:p>
          <a:p>
            <a:r>
              <a:rPr lang="en-US" dirty="0" err="1"/>
              <a:t>com.google.firebase:firebase-auth</a:t>
            </a:r>
            <a:endParaRPr lang="en-US" dirty="0"/>
          </a:p>
          <a:p>
            <a:r>
              <a:rPr lang="en-US" dirty="0"/>
              <a:t>com.google.android.material:material:1.2.0-alpha05</a:t>
            </a:r>
          </a:p>
          <a:p>
            <a:r>
              <a:rPr lang="en-US" dirty="0"/>
              <a:t>com.android.volley:volley:1.1.1</a:t>
            </a:r>
          </a:p>
          <a:p>
            <a:r>
              <a:rPr lang="en-US" dirty="0"/>
              <a:t>net.gotev:uploadservice:2.1</a:t>
            </a:r>
          </a:p>
        </p:txBody>
      </p:sp>
    </p:spTree>
    <p:extLst>
      <p:ext uri="{BB962C8B-B14F-4D97-AF65-F5344CB8AC3E}">
        <p14:creationId xmlns:p14="http://schemas.microsoft.com/office/powerpoint/2010/main" val="341214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262049"/>
          </a:xfrm>
        </p:spPr>
        <p:txBody>
          <a:bodyPr>
            <a:noAutofit/>
          </a:bodyPr>
          <a:lstStyle/>
          <a:p>
            <a:br>
              <a:rPr lang="en-US" sz="900" dirty="0"/>
            </a:b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461555"/>
            <a:ext cx="10178322" cy="6026332"/>
          </a:xfrm>
        </p:spPr>
        <p:txBody>
          <a:bodyPr>
            <a:normAutofit/>
          </a:bodyPr>
          <a:lstStyle/>
          <a:p>
            <a:r>
              <a:rPr lang="en-US" b="1" dirty="0" err="1"/>
              <a:t>mikhaellopez:circularimageview</a:t>
            </a:r>
            <a:endParaRPr lang="en-US" b="1" dirty="0"/>
          </a:p>
          <a:p>
            <a:pPr lvl="1"/>
            <a:r>
              <a:rPr lang="en-US" dirty="0"/>
              <a:t>This library is used for making an </a:t>
            </a:r>
            <a:r>
              <a:rPr lang="en-US" dirty="0" err="1"/>
              <a:t>imageview</a:t>
            </a:r>
            <a:r>
              <a:rPr lang="en-US" dirty="0"/>
              <a:t> into circular shape. We used this library to show profile picture in the profile section in our app.</a:t>
            </a:r>
          </a:p>
          <a:p>
            <a:r>
              <a:rPr lang="en-US" b="1" dirty="0" err="1"/>
              <a:t>androidx.recyclerview:recyclerview</a:t>
            </a:r>
            <a:endParaRPr lang="en-US" b="1" dirty="0"/>
          </a:p>
          <a:p>
            <a:pPr lvl="1"/>
            <a:r>
              <a:rPr lang="en-US" dirty="0"/>
              <a:t>We used this library to make an efficient list view that doesn’t consume much memory.</a:t>
            </a:r>
          </a:p>
          <a:p>
            <a:r>
              <a:rPr lang="en-US" b="1" dirty="0" err="1"/>
              <a:t>com.google.firebase:firebase-core</a:t>
            </a:r>
            <a:endParaRPr lang="en-US" b="1" dirty="0"/>
          </a:p>
          <a:p>
            <a:r>
              <a:rPr lang="en-US" b="1" dirty="0" err="1"/>
              <a:t>com.google.firebase:firebase-auth</a:t>
            </a:r>
            <a:endParaRPr lang="en-US" b="1" dirty="0"/>
          </a:p>
          <a:p>
            <a:pPr lvl="1"/>
            <a:r>
              <a:rPr lang="en-US" dirty="0"/>
              <a:t>These two library works together. We used this library to get Google OTP service for confirming mobile number.</a:t>
            </a:r>
          </a:p>
          <a:p>
            <a:r>
              <a:rPr lang="en-US" b="1" dirty="0"/>
              <a:t>com.google.android.material:material:1.2.0-alpha05</a:t>
            </a:r>
          </a:p>
          <a:p>
            <a:pPr lvl="1"/>
            <a:r>
              <a:rPr lang="en-US" dirty="0"/>
              <a:t>We used this library for materialized UI design.</a:t>
            </a:r>
          </a:p>
          <a:p>
            <a:r>
              <a:rPr lang="en-US" b="1" dirty="0"/>
              <a:t>com.android.volley:volley:1.1.1</a:t>
            </a:r>
          </a:p>
          <a:p>
            <a:pPr lvl="1"/>
            <a:r>
              <a:rPr lang="en-US" dirty="0"/>
              <a:t>We used this library for server connectivity.</a:t>
            </a:r>
          </a:p>
          <a:p>
            <a:r>
              <a:rPr lang="en-US" b="1" dirty="0"/>
              <a:t>net.gotev:uploadservice:2.1</a:t>
            </a:r>
          </a:p>
          <a:p>
            <a:pPr lvl="1"/>
            <a:r>
              <a:rPr lang="en-US" dirty="0"/>
              <a:t>We used this library for uploading our customers profile picture to our server.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5192"/>
          </a:xfrm>
        </p:spPr>
        <p:txBody>
          <a:bodyPr/>
          <a:lstStyle/>
          <a:p>
            <a:r>
              <a:rPr lang="en-US" dirty="0"/>
              <a:t>Challenged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89168"/>
            <a:ext cx="10178322" cy="4433969"/>
          </a:xfrm>
        </p:spPr>
        <p:txBody>
          <a:bodyPr>
            <a:normAutofit/>
          </a:bodyPr>
          <a:lstStyle/>
          <a:p>
            <a:r>
              <a:rPr lang="en-US" sz="2400" dirty="0"/>
              <a:t>We had to learn volley in the beginning of our project</a:t>
            </a:r>
          </a:p>
          <a:p>
            <a:r>
              <a:rPr lang="en-US" sz="2400" dirty="0"/>
              <a:t>Volley connectivity issue</a:t>
            </a:r>
          </a:p>
          <a:p>
            <a:r>
              <a:rPr lang="en-US" sz="2400" dirty="0" err="1"/>
              <a:t>ClickListener</a:t>
            </a:r>
            <a:r>
              <a:rPr lang="en-US" sz="2400" dirty="0"/>
              <a:t> in </a:t>
            </a:r>
            <a:r>
              <a:rPr lang="en-US" sz="2400" dirty="0" err="1"/>
              <a:t>recycleview</a:t>
            </a:r>
            <a:endParaRPr lang="en-US" sz="2400" dirty="0"/>
          </a:p>
          <a:p>
            <a:r>
              <a:rPr lang="en-US" sz="2400" dirty="0"/>
              <a:t>Image upload issue</a:t>
            </a:r>
          </a:p>
          <a:p>
            <a:r>
              <a:rPr lang="en-US" sz="2400" dirty="0"/>
              <a:t>Image rotating issue</a:t>
            </a:r>
          </a:p>
          <a:p>
            <a:r>
              <a:rPr lang="en-US" sz="2400" dirty="0"/>
              <a:t>Shared preference issue</a:t>
            </a:r>
          </a:p>
          <a:p>
            <a:r>
              <a:rPr lang="en-US" sz="2400" dirty="0"/>
              <a:t>UI design related problem</a:t>
            </a:r>
          </a:p>
        </p:txBody>
      </p:sp>
    </p:spTree>
    <p:extLst>
      <p:ext uri="{BB962C8B-B14F-4D97-AF65-F5344CB8AC3E}">
        <p14:creationId xmlns:p14="http://schemas.microsoft.com/office/powerpoint/2010/main" val="129692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1318"/>
          </a:xfrm>
        </p:spPr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11088"/>
            <a:ext cx="10178322" cy="4390426"/>
          </a:xfrm>
        </p:spPr>
        <p:txBody>
          <a:bodyPr/>
          <a:lstStyle/>
          <a:p>
            <a:r>
              <a:rPr lang="en-US" sz="2400" dirty="0"/>
              <a:t>We will implement blood donation related organization, where you can search or see those organization</a:t>
            </a:r>
          </a:p>
          <a:p>
            <a:r>
              <a:rPr lang="en-US" sz="2400" dirty="0"/>
              <a:t>We will integrate Google Map API for more user friendly experience</a:t>
            </a:r>
          </a:p>
          <a:p>
            <a:r>
              <a:rPr lang="en-US" sz="2400" dirty="0"/>
              <a:t>We will implement our user’s feed in such a way that he/she can see requested post within his/her area</a:t>
            </a:r>
          </a:p>
          <a:p>
            <a:r>
              <a:rPr lang="en-US" sz="2400" dirty="0"/>
              <a:t>will improve profile picture upload setting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6E1A-F8E3-4001-BAA1-778FB744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64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C60A-A02E-4308-B6A4-8B90999A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24A9-5A61-4E9D-B419-7B4881D2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Raihana Tabassum</a:t>
            </a:r>
            <a:br>
              <a:rPr lang="en-US" dirty="0"/>
            </a:br>
            <a:r>
              <a:rPr lang="en-US" dirty="0"/>
              <a:t>011 143 142</a:t>
            </a:r>
          </a:p>
          <a:p>
            <a:r>
              <a:rPr lang="en-US" dirty="0" err="1"/>
              <a:t>Kazi</a:t>
            </a:r>
            <a:r>
              <a:rPr lang="en-US" dirty="0"/>
              <a:t> Ferdous </a:t>
            </a:r>
            <a:r>
              <a:rPr lang="en-US" dirty="0" err="1"/>
              <a:t>Mahin</a:t>
            </a:r>
            <a:br>
              <a:rPr lang="en-US" dirty="0"/>
            </a:br>
            <a:r>
              <a:rPr lang="en-US" dirty="0"/>
              <a:t>011 171 009</a:t>
            </a:r>
          </a:p>
          <a:p>
            <a:r>
              <a:rPr lang="en-US" dirty="0"/>
              <a:t>Robiuddin Robi</a:t>
            </a:r>
            <a:br>
              <a:rPr lang="en-US" dirty="0"/>
            </a:br>
            <a:r>
              <a:rPr lang="en-US" dirty="0"/>
              <a:t>011 171 023</a:t>
            </a:r>
          </a:p>
        </p:txBody>
      </p:sp>
    </p:spTree>
    <p:extLst>
      <p:ext uri="{BB962C8B-B14F-4D97-AF65-F5344CB8AC3E}">
        <p14:creationId xmlns:p14="http://schemas.microsoft.com/office/powerpoint/2010/main" val="282347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682000"/>
            <a:ext cx="8187071" cy="3036558"/>
          </a:xfrm>
        </p:spPr>
        <p:txBody>
          <a:bodyPr/>
          <a:lstStyle/>
          <a:p>
            <a:r>
              <a:rPr lang="en-US" dirty="0"/>
              <a:t>Actual Idea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3740283"/>
            <a:ext cx="7017488" cy="14151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300" cap="none" dirty="0"/>
              <a:t>Since you can only request for blood through Facebook. So, we are trying to bring a new application where you can request your needed blood whenever you want.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6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1677" y="1445630"/>
            <a:ext cx="10635523" cy="4772297"/>
          </a:xfrm>
        </p:spPr>
        <p:txBody>
          <a:bodyPr>
            <a:normAutofit/>
          </a:bodyPr>
          <a:lstStyle/>
          <a:p>
            <a:r>
              <a:rPr lang="en-US" sz="1800" dirty="0"/>
              <a:t>Login / Signup</a:t>
            </a:r>
          </a:p>
          <a:p>
            <a:r>
              <a:rPr lang="en-US" sz="1800" dirty="0"/>
              <a:t>One can donate or request blood from single profile</a:t>
            </a:r>
          </a:p>
          <a:p>
            <a:r>
              <a:rPr lang="en-US" sz="1800" dirty="0"/>
              <a:t>Material UI based home page</a:t>
            </a:r>
          </a:p>
          <a:p>
            <a:r>
              <a:rPr lang="en-US" sz="1800" dirty="0"/>
              <a:t>You can request blood</a:t>
            </a:r>
          </a:p>
          <a:p>
            <a:r>
              <a:rPr lang="en-US" sz="1800" dirty="0"/>
              <a:t>You can check feed</a:t>
            </a:r>
          </a:p>
          <a:p>
            <a:pPr lvl="1"/>
            <a:r>
              <a:rPr lang="en-US" sz="1600" dirty="0"/>
              <a:t>Donor can’t accept/reject a request if it doesn’t match with donor’s blood</a:t>
            </a:r>
          </a:p>
          <a:p>
            <a:pPr lvl="1"/>
            <a:r>
              <a:rPr lang="en-US" sz="1600" dirty="0"/>
              <a:t>Donor can share the request post </a:t>
            </a:r>
          </a:p>
          <a:p>
            <a:pPr lvl="1"/>
            <a:r>
              <a:rPr lang="en-US" sz="1600" dirty="0"/>
              <a:t>Donor will only see requested post within his/her area</a:t>
            </a:r>
          </a:p>
          <a:p>
            <a:r>
              <a:rPr lang="en-US" sz="1800" dirty="0"/>
              <a:t>You can see and search blood donation related organization</a:t>
            </a:r>
          </a:p>
          <a:p>
            <a:r>
              <a:rPr lang="en-US" sz="1800" dirty="0"/>
              <a:t>You can call ambulance for emergency case</a:t>
            </a:r>
          </a:p>
          <a:p>
            <a:r>
              <a:rPr lang="en-US" sz="1800" dirty="0"/>
              <a:t>You can check see from whom you can get blood and to whom you can give via a chart provided by us</a:t>
            </a:r>
          </a:p>
          <a:p>
            <a:r>
              <a:rPr lang="en-US" sz="1800" dirty="0"/>
              <a:t>You can see facts related to blood donation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42468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986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46279"/>
            <a:ext cx="8187071" cy="406462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58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en-US" dirty="0"/>
              <a:t>Contribution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223384"/>
              </p:ext>
            </p:extLst>
          </p:nvPr>
        </p:nvGraphicFramePr>
        <p:xfrm>
          <a:off x="1250950" y="2499358"/>
          <a:ext cx="10179053" cy="1844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44763">
                  <a:extLst>
                    <a:ext uri="{9D8B030D-6E8A-4147-A177-3AD203B41FA5}">
                      <a16:colId xmlns:a16="http://schemas.microsoft.com/office/drawing/2014/main" val="3879015117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3714594047"/>
                    </a:ext>
                  </a:extLst>
                </a:gridCol>
                <a:gridCol w="1272382">
                  <a:extLst>
                    <a:ext uri="{9D8B030D-6E8A-4147-A177-3AD203B41FA5}">
                      <a16:colId xmlns:a16="http://schemas.microsoft.com/office/drawing/2014/main" val="329461801"/>
                    </a:ext>
                  </a:extLst>
                </a:gridCol>
                <a:gridCol w="1272382">
                  <a:extLst>
                    <a:ext uri="{9D8B030D-6E8A-4147-A177-3AD203B41FA5}">
                      <a16:colId xmlns:a16="http://schemas.microsoft.com/office/drawing/2014/main" val="4100411750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94504297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UI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Data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58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0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2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2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62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06781"/>
          </a:xfrm>
        </p:spPr>
        <p:txBody>
          <a:bodyPr/>
          <a:lstStyle/>
          <a:p>
            <a:r>
              <a:rPr lang="en-US" dirty="0"/>
              <a:t>How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33005"/>
            <a:ext cx="10178322" cy="4146587"/>
          </a:xfrm>
        </p:spPr>
        <p:txBody>
          <a:bodyPr/>
          <a:lstStyle/>
          <a:p>
            <a:r>
              <a:rPr lang="en-US" sz="2400" dirty="0"/>
              <a:t>IDE :  Android Studio </a:t>
            </a:r>
          </a:p>
          <a:p>
            <a:r>
              <a:rPr lang="en-US" sz="2400" dirty="0"/>
              <a:t>Version control : GitHub</a:t>
            </a:r>
          </a:p>
          <a:p>
            <a:r>
              <a:rPr lang="en-US" sz="2400" dirty="0"/>
              <a:t>Web application : CodeIgniter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021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124</TotalTime>
  <Words>504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Badge</vt:lpstr>
      <vt:lpstr>BloodLink</vt:lpstr>
      <vt:lpstr>Team Members</vt:lpstr>
      <vt:lpstr>Actual Idea</vt:lpstr>
      <vt:lpstr>Features</vt:lpstr>
      <vt:lpstr>PowerPoint Presentation</vt:lpstr>
      <vt:lpstr>Demo</vt:lpstr>
      <vt:lpstr>PowerPoint Presentation</vt:lpstr>
      <vt:lpstr>Contribution Table</vt:lpstr>
      <vt:lpstr>How implemented</vt:lpstr>
      <vt:lpstr>Used Libraries</vt:lpstr>
      <vt:lpstr> </vt:lpstr>
      <vt:lpstr>Challenged faced</vt:lpstr>
      <vt:lpstr>Future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BloodLink</dc:title>
  <dc:creator>Kazi Mahin</dc:creator>
  <cp:lastModifiedBy>Robiuddin Robi</cp:lastModifiedBy>
  <cp:revision>15</cp:revision>
  <dcterms:created xsi:type="dcterms:W3CDTF">2020-05-24T14:34:52Z</dcterms:created>
  <dcterms:modified xsi:type="dcterms:W3CDTF">2020-06-03T13:39:26Z</dcterms:modified>
</cp:coreProperties>
</file>