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0"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7C11A4-2EF5-4574-80BF-8C5871928B91}"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5FC6D-5DD8-4FBC-9EB5-67AF1C3986E4}" type="slidenum">
              <a:rPr lang="en-IN" smtClean="0"/>
              <a:t>‹#›</a:t>
            </a:fld>
            <a:endParaRPr lang="en-IN"/>
          </a:p>
        </p:txBody>
      </p:sp>
    </p:spTree>
    <p:extLst>
      <p:ext uri="{BB962C8B-B14F-4D97-AF65-F5344CB8AC3E}">
        <p14:creationId xmlns:p14="http://schemas.microsoft.com/office/powerpoint/2010/main" val="1788803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C11A4-2EF5-4574-80BF-8C5871928B91}"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5FC6D-5DD8-4FBC-9EB5-67AF1C3986E4}" type="slidenum">
              <a:rPr lang="en-IN" smtClean="0"/>
              <a:t>‹#›</a:t>
            </a:fld>
            <a:endParaRPr lang="en-IN"/>
          </a:p>
        </p:txBody>
      </p:sp>
    </p:spTree>
    <p:extLst>
      <p:ext uri="{BB962C8B-B14F-4D97-AF65-F5344CB8AC3E}">
        <p14:creationId xmlns:p14="http://schemas.microsoft.com/office/powerpoint/2010/main" val="1094106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C11A4-2EF5-4574-80BF-8C5871928B91}"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5FC6D-5DD8-4FBC-9EB5-67AF1C3986E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097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C11A4-2EF5-4574-80BF-8C5871928B91}"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5FC6D-5DD8-4FBC-9EB5-67AF1C3986E4}" type="slidenum">
              <a:rPr lang="en-IN" smtClean="0"/>
              <a:t>‹#›</a:t>
            </a:fld>
            <a:endParaRPr lang="en-IN"/>
          </a:p>
        </p:txBody>
      </p:sp>
    </p:spTree>
    <p:extLst>
      <p:ext uri="{BB962C8B-B14F-4D97-AF65-F5344CB8AC3E}">
        <p14:creationId xmlns:p14="http://schemas.microsoft.com/office/powerpoint/2010/main" val="2867422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C11A4-2EF5-4574-80BF-8C5871928B91}"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5FC6D-5DD8-4FBC-9EB5-67AF1C3986E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0062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C11A4-2EF5-4574-80BF-8C5871928B91}"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5FC6D-5DD8-4FBC-9EB5-67AF1C3986E4}" type="slidenum">
              <a:rPr lang="en-IN" smtClean="0"/>
              <a:t>‹#›</a:t>
            </a:fld>
            <a:endParaRPr lang="en-IN"/>
          </a:p>
        </p:txBody>
      </p:sp>
    </p:spTree>
    <p:extLst>
      <p:ext uri="{BB962C8B-B14F-4D97-AF65-F5344CB8AC3E}">
        <p14:creationId xmlns:p14="http://schemas.microsoft.com/office/powerpoint/2010/main" val="202361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C11A4-2EF5-4574-80BF-8C5871928B91}"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5FC6D-5DD8-4FBC-9EB5-67AF1C3986E4}" type="slidenum">
              <a:rPr lang="en-IN" smtClean="0"/>
              <a:t>‹#›</a:t>
            </a:fld>
            <a:endParaRPr lang="en-IN"/>
          </a:p>
        </p:txBody>
      </p:sp>
    </p:spTree>
    <p:extLst>
      <p:ext uri="{BB962C8B-B14F-4D97-AF65-F5344CB8AC3E}">
        <p14:creationId xmlns:p14="http://schemas.microsoft.com/office/powerpoint/2010/main" val="2297924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C11A4-2EF5-4574-80BF-8C5871928B91}"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5FC6D-5DD8-4FBC-9EB5-67AF1C3986E4}" type="slidenum">
              <a:rPr lang="en-IN" smtClean="0"/>
              <a:t>‹#›</a:t>
            </a:fld>
            <a:endParaRPr lang="en-IN"/>
          </a:p>
        </p:txBody>
      </p:sp>
    </p:spTree>
    <p:extLst>
      <p:ext uri="{BB962C8B-B14F-4D97-AF65-F5344CB8AC3E}">
        <p14:creationId xmlns:p14="http://schemas.microsoft.com/office/powerpoint/2010/main" val="30208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C11A4-2EF5-4574-80BF-8C5871928B91}"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5FC6D-5DD8-4FBC-9EB5-67AF1C3986E4}" type="slidenum">
              <a:rPr lang="en-IN" smtClean="0"/>
              <a:t>‹#›</a:t>
            </a:fld>
            <a:endParaRPr lang="en-IN"/>
          </a:p>
        </p:txBody>
      </p:sp>
    </p:spTree>
    <p:extLst>
      <p:ext uri="{BB962C8B-B14F-4D97-AF65-F5344CB8AC3E}">
        <p14:creationId xmlns:p14="http://schemas.microsoft.com/office/powerpoint/2010/main" val="2578879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C11A4-2EF5-4574-80BF-8C5871928B91}"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5FC6D-5DD8-4FBC-9EB5-67AF1C3986E4}" type="slidenum">
              <a:rPr lang="en-IN" smtClean="0"/>
              <a:t>‹#›</a:t>
            </a:fld>
            <a:endParaRPr lang="en-IN"/>
          </a:p>
        </p:txBody>
      </p:sp>
    </p:spTree>
    <p:extLst>
      <p:ext uri="{BB962C8B-B14F-4D97-AF65-F5344CB8AC3E}">
        <p14:creationId xmlns:p14="http://schemas.microsoft.com/office/powerpoint/2010/main" val="318674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7C11A4-2EF5-4574-80BF-8C5871928B91}" type="datetimeFigureOut">
              <a:rPr lang="en-IN" smtClean="0"/>
              <a:t>02-06-2020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55FC6D-5DD8-4FBC-9EB5-67AF1C3986E4}" type="slidenum">
              <a:rPr lang="en-IN" smtClean="0"/>
              <a:t>‹#›</a:t>
            </a:fld>
            <a:endParaRPr lang="en-IN"/>
          </a:p>
        </p:txBody>
      </p:sp>
    </p:spTree>
    <p:extLst>
      <p:ext uri="{BB962C8B-B14F-4D97-AF65-F5344CB8AC3E}">
        <p14:creationId xmlns:p14="http://schemas.microsoft.com/office/powerpoint/2010/main" val="3663077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7C11A4-2EF5-4574-80BF-8C5871928B91}" type="datetimeFigureOut">
              <a:rPr lang="en-IN" smtClean="0"/>
              <a:t>02-06-2020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55FC6D-5DD8-4FBC-9EB5-67AF1C3986E4}" type="slidenum">
              <a:rPr lang="en-IN" smtClean="0"/>
              <a:t>‹#›</a:t>
            </a:fld>
            <a:endParaRPr lang="en-IN"/>
          </a:p>
        </p:txBody>
      </p:sp>
    </p:spTree>
    <p:extLst>
      <p:ext uri="{BB962C8B-B14F-4D97-AF65-F5344CB8AC3E}">
        <p14:creationId xmlns:p14="http://schemas.microsoft.com/office/powerpoint/2010/main" val="240480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7C11A4-2EF5-4574-80BF-8C5871928B91}" type="datetimeFigureOut">
              <a:rPr lang="en-IN" smtClean="0"/>
              <a:t>02-06-2020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55FC6D-5DD8-4FBC-9EB5-67AF1C3986E4}" type="slidenum">
              <a:rPr lang="en-IN" smtClean="0"/>
              <a:t>‹#›</a:t>
            </a:fld>
            <a:endParaRPr lang="en-IN"/>
          </a:p>
        </p:txBody>
      </p:sp>
    </p:spTree>
    <p:extLst>
      <p:ext uri="{BB962C8B-B14F-4D97-AF65-F5344CB8AC3E}">
        <p14:creationId xmlns:p14="http://schemas.microsoft.com/office/powerpoint/2010/main" val="2042468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7C11A4-2EF5-4574-80BF-8C5871928B91}" type="datetimeFigureOut">
              <a:rPr lang="en-IN" smtClean="0"/>
              <a:t>02-06-2020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55FC6D-5DD8-4FBC-9EB5-67AF1C3986E4}" type="slidenum">
              <a:rPr lang="en-IN" smtClean="0"/>
              <a:t>‹#›</a:t>
            </a:fld>
            <a:endParaRPr lang="en-IN"/>
          </a:p>
        </p:txBody>
      </p:sp>
    </p:spTree>
    <p:extLst>
      <p:ext uri="{BB962C8B-B14F-4D97-AF65-F5344CB8AC3E}">
        <p14:creationId xmlns:p14="http://schemas.microsoft.com/office/powerpoint/2010/main" val="3878612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7C11A4-2EF5-4574-80BF-8C5871928B91}" type="datetimeFigureOut">
              <a:rPr lang="en-IN" smtClean="0"/>
              <a:t>02-06-2020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55FC6D-5DD8-4FBC-9EB5-67AF1C3986E4}" type="slidenum">
              <a:rPr lang="en-IN" smtClean="0"/>
              <a:t>‹#›</a:t>
            </a:fld>
            <a:endParaRPr lang="en-IN"/>
          </a:p>
        </p:txBody>
      </p:sp>
    </p:spTree>
    <p:extLst>
      <p:ext uri="{BB962C8B-B14F-4D97-AF65-F5344CB8AC3E}">
        <p14:creationId xmlns:p14="http://schemas.microsoft.com/office/powerpoint/2010/main" val="253141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C11A4-2EF5-4574-80BF-8C5871928B91}" type="datetimeFigureOut">
              <a:rPr lang="en-IN" smtClean="0"/>
              <a:t>02-06-2020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55FC6D-5DD8-4FBC-9EB5-67AF1C3986E4}" type="slidenum">
              <a:rPr lang="en-IN" smtClean="0"/>
              <a:t>‹#›</a:t>
            </a:fld>
            <a:endParaRPr lang="en-IN"/>
          </a:p>
        </p:txBody>
      </p:sp>
    </p:spTree>
    <p:extLst>
      <p:ext uri="{BB962C8B-B14F-4D97-AF65-F5344CB8AC3E}">
        <p14:creationId xmlns:p14="http://schemas.microsoft.com/office/powerpoint/2010/main" val="3290141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7C11A4-2EF5-4574-80BF-8C5871928B91}" type="datetimeFigureOut">
              <a:rPr lang="en-IN" smtClean="0"/>
              <a:t>02-06-2020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755FC6D-5DD8-4FBC-9EB5-67AF1C3986E4}" type="slidenum">
              <a:rPr lang="en-IN" smtClean="0"/>
              <a:t>‹#›</a:t>
            </a:fld>
            <a:endParaRPr lang="en-IN"/>
          </a:p>
        </p:txBody>
      </p:sp>
    </p:spTree>
    <p:extLst>
      <p:ext uri="{BB962C8B-B14F-4D97-AF65-F5344CB8AC3E}">
        <p14:creationId xmlns:p14="http://schemas.microsoft.com/office/powerpoint/2010/main" val="66797868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6A935D-FB8B-4468-B795-83EAC06423B3}"/>
              </a:ext>
            </a:extLst>
          </p:cNvPr>
          <p:cNvSpPr>
            <a:spLocks noGrp="1"/>
          </p:cNvSpPr>
          <p:nvPr>
            <p:ph type="title"/>
          </p:nvPr>
        </p:nvSpPr>
        <p:spPr/>
        <p:txBody>
          <a:bodyPr/>
          <a:lstStyle/>
          <a:p>
            <a:r>
              <a:rPr lang="en-US" dirty="0"/>
              <a:t>  Chronic Kidney Disease(CKD) using ML</a:t>
            </a:r>
            <a:endParaRPr lang="en-IN" dirty="0"/>
          </a:p>
        </p:txBody>
      </p:sp>
      <p:sp>
        <p:nvSpPr>
          <p:cNvPr id="5" name="TextBox 4">
            <a:extLst>
              <a:ext uri="{FF2B5EF4-FFF2-40B4-BE49-F238E27FC236}">
                <a16:creationId xmlns:a16="http://schemas.microsoft.com/office/drawing/2014/main" id="{52E91E88-E4F5-4D42-B8BF-31BDE1B1694C}"/>
              </a:ext>
            </a:extLst>
          </p:cNvPr>
          <p:cNvSpPr txBox="1"/>
          <p:nvPr/>
        </p:nvSpPr>
        <p:spPr>
          <a:xfrm>
            <a:off x="7143750" y="3914775"/>
            <a:ext cx="3914775" cy="2031325"/>
          </a:xfrm>
          <a:prstGeom prst="rect">
            <a:avLst/>
          </a:prstGeom>
          <a:noFill/>
        </p:spPr>
        <p:txBody>
          <a:bodyPr wrap="square" rtlCol="0">
            <a:spAutoFit/>
          </a:bodyPr>
          <a:lstStyle/>
          <a:p>
            <a:r>
              <a:rPr lang="en-US" dirty="0"/>
              <a:t>       Team Member Details</a:t>
            </a:r>
            <a:r>
              <a:rPr lang="en-US" dirty="0">
                <a:sym typeface="Wingdings" panose="05000000000000000000" pitchFamily="2" charset="2"/>
              </a:rPr>
              <a:t>(Team-24)</a:t>
            </a:r>
          </a:p>
          <a:p>
            <a:r>
              <a:rPr lang="en-US" dirty="0">
                <a:sym typeface="Wingdings" panose="05000000000000000000" pitchFamily="2" charset="2"/>
              </a:rPr>
              <a:t>             K. Rupak Teja Reddy</a:t>
            </a:r>
          </a:p>
          <a:p>
            <a:r>
              <a:rPr lang="en-US" dirty="0">
                <a:sym typeface="Wingdings" panose="05000000000000000000" pitchFamily="2" charset="2"/>
              </a:rPr>
              <a:t>             T. Sai Ram Akshay</a:t>
            </a:r>
          </a:p>
          <a:p>
            <a:r>
              <a:rPr lang="en-US" dirty="0">
                <a:sym typeface="Wingdings" panose="05000000000000000000" pitchFamily="2" charset="2"/>
              </a:rPr>
              <a:t>              M. Sudha Kiran</a:t>
            </a:r>
          </a:p>
          <a:p>
            <a:r>
              <a:rPr lang="en-US" dirty="0">
                <a:sym typeface="Wingdings" panose="05000000000000000000" pitchFamily="2" charset="2"/>
              </a:rPr>
              <a:t>               V.C. Manikanta Gupta</a:t>
            </a:r>
          </a:p>
          <a:p>
            <a:r>
              <a:rPr lang="en-US" dirty="0">
                <a:sym typeface="Wingdings" panose="05000000000000000000" pitchFamily="2" charset="2"/>
              </a:rPr>
              <a:t>                    I. Asish</a:t>
            </a:r>
          </a:p>
          <a:p>
            <a:endParaRPr lang="en-IN" dirty="0"/>
          </a:p>
        </p:txBody>
      </p:sp>
    </p:spTree>
    <p:extLst>
      <p:ext uri="{BB962C8B-B14F-4D97-AF65-F5344CB8AC3E}">
        <p14:creationId xmlns:p14="http://schemas.microsoft.com/office/powerpoint/2010/main" val="282783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FBACD-7E9E-4709-B032-4A5A5C7247A4}"/>
              </a:ext>
            </a:extLst>
          </p:cNvPr>
          <p:cNvSpPr>
            <a:spLocks noGrp="1"/>
          </p:cNvSpPr>
          <p:nvPr>
            <p:ph type="title"/>
          </p:nvPr>
        </p:nvSpPr>
        <p:spPr/>
        <p:txBody>
          <a:bodyPr/>
          <a:lstStyle/>
          <a:p>
            <a:r>
              <a:rPr lang="en-US" dirty="0">
                <a:solidFill>
                  <a:schemeClr val="tx1"/>
                </a:solidFill>
              </a:rPr>
              <a:t>INTRODUCTION:-</a:t>
            </a:r>
            <a:endParaRPr lang="en-IN" dirty="0">
              <a:solidFill>
                <a:schemeClr val="tx1"/>
              </a:solidFill>
            </a:endParaRPr>
          </a:p>
        </p:txBody>
      </p:sp>
      <p:sp>
        <p:nvSpPr>
          <p:cNvPr id="3" name="TextBox 2">
            <a:extLst>
              <a:ext uri="{FF2B5EF4-FFF2-40B4-BE49-F238E27FC236}">
                <a16:creationId xmlns:a16="http://schemas.microsoft.com/office/drawing/2014/main" id="{2FC03A44-3077-4EA9-BB58-C2567472E914}"/>
              </a:ext>
            </a:extLst>
          </p:cNvPr>
          <p:cNvSpPr txBox="1"/>
          <p:nvPr/>
        </p:nvSpPr>
        <p:spPr>
          <a:xfrm>
            <a:off x="276225" y="1930400"/>
            <a:ext cx="10629900" cy="3693319"/>
          </a:xfrm>
          <a:prstGeom prst="rect">
            <a:avLst/>
          </a:prstGeom>
          <a:noFill/>
        </p:spPr>
        <p:txBody>
          <a:bodyPr wrap="square" rtlCol="0">
            <a:spAutoFit/>
          </a:bodyPr>
          <a:lstStyle/>
          <a:p>
            <a:r>
              <a:rPr lang="en-IN" dirty="0"/>
              <a:t>Our kidneys are vital organs that clean our blood and affect many different bodily functions. Various medical conditions can cause the kidneys to stop working properly for a short time – for example, if blood isn’t pumped around the body properly or if an enlarged prostate or kidney stones make urine build up in the kidneys.</a:t>
            </a:r>
          </a:p>
          <a:p>
            <a:r>
              <a:rPr lang="en-IN" dirty="0"/>
              <a:t>But if the kidneys still aren’t working at full capacity more than three months later or are permanently damaged, then the problem is considered to be chronic kidney disease. The most common causes in adults are diabetes and high blood pressure.</a:t>
            </a:r>
          </a:p>
          <a:p>
            <a:r>
              <a:rPr lang="en-IN" dirty="0"/>
              <a:t>Older people are especially prone to developing chronic kidney disease. It often goes unnoticed for a long time because poorly functioning kidneys don’t cause any problems at first.</a:t>
            </a:r>
          </a:p>
          <a:p>
            <a:r>
              <a:rPr lang="en-IN" dirty="0"/>
              <a:t>Treatment mostly aims to stop the kidney disease from getting worse, or at least delay the process. It is also important to treat complications such as anemia, acidosis or changes in bone metabolism. If the kidneys fail completely, dialysis or a kidney transplant can prolong the person’s life.</a:t>
            </a:r>
          </a:p>
          <a:p>
            <a:endParaRPr lang="en-IN" dirty="0"/>
          </a:p>
        </p:txBody>
      </p:sp>
    </p:spTree>
    <p:extLst>
      <p:ext uri="{BB962C8B-B14F-4D97-AF65-F5344CB8AC3E}">
        <p14:creationId xmlns:p14="http://schemas.microsoft.com/office/powerpoint/2010/main" val="3353215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926CA-4E7E-4BF7-AC39-AA2DAA70E8B7}"/>
              </a:ext>
            </a:extLst>
          </p:cNvPr>
          <p:cNvSpPr>
            <a:spLocks noGrp="1"/>
          </p:cNvSpPr>
          <p:nvPr>
            <p:ph type="title"/>
          </p:nvPr>
        </p:nvSpPr>
        <p:spPr/>
        <p:txBody>
          <a:bodyPr/>
          <a:lstStyle/>
          <a:p>
            <a:r>
              <a:rPr lang="en-US" dirty="0"/>
              <a:t>UI:-</a:t>
            </a:r>
            <a:endParaRPr lang="en-IN" dirty="0"/>
          </a:p>
        </p:txBody>
      </p:sp>
      <p:pic>
        <p:nvPicPr>
          <p:cNvPr id="3" name="Picture 2">
            <a:extLst>
              <a:ext uri="{FF2B5EF4-FFF2-40B4-BE49-F238E27FC236}">
                <a16:creationId xmlns:a16="http://schemas.microsoft.com/office/drawing/2014/main" id="{616A0B12-7CD0-4795-A980-046DFA68104C}"/>
              </a:ext>
            </a:extLst>
          </p:cNvPr>
          <p:cNvPicPr>
            <a:picLocks noChangeAspect="1"/>
          </p:cNvPicPr>
          <p:nvPr/>
        </p:nvPicPr>
        <p:blipFill>
          <a:blip r:embed="rId2"/>
          <a:stretch>
            <a:fillRect/>
          </a:stretch>
        </p:blipFill>
        <p:spPr>
          <a:xfrm>
            <a:off x="896409" y="1789836"/>
            <a:ext cx="8158518" cy="4458564"/>
          </a:xfrm>
          <a:prstGeom prst="rect">
            <a:avLst/>
          </a:prstGeom>
        </p:spPr>
      </p:pic>
    </p:spTree>
    <p:extLst>
      <p:ext uri="{BB962C8B-B14F-4D97-AF65-F5344CB8AC3E}">
        <p14:creationId xmlns:p14="http://schemas.microsoft.com/office/powerpoint/2010/main" val="356689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4DA80-11A3-43AB-A5FB-B387D4F38E56}"/>
              </a:ext>
            </a:extLst>
          </p:cNvPr>
          <p:cNvSpPr>
            <a:spLocks noGrp="1"/>
          </p:cNvSpPr>
          <p:nvPr>
            <p:ph type="title"/>
          </p:nvPr>
        </p:nvSpPr>
        <p:spPr>
          <a:xfrm rot="19111938">
            <a:off x="696382" y="2768599"/>
            <a:ext cx="8596668" cy="1320800"/>
          </a:xfrm>
        </p:spPr>
        <p:txBody>
          <a:bodyPr/>
          <a:lstStyle/>
          <a:p>
            <a:r>
              <a:rPr lang="en-US" dirty="0"/>
              <a:t>                       Thank You</a:t>
            </a:r>
            <a:endParaRPr lang="en-IN" dirty="0"/>
          </a:p>
        </p:txBody>
      </p:sp>
    </p:spTree>
    <p:extLst>
      <p:ext uri="{BB962C8B-B14F-4D97-AF65-F5344CB8AC3E}">
        <p14:creationId xmlns:p14="http://schemas.microsoft.com/office/powerpoint/2010/main" val="2437155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TotalTime>
  <Words>238</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  Chronic Kidney Disease(CKD) using ML</vt:lpstr>
      <vt:lpstr>INTRODUCTION:-</vt:lpstr>
      <vt:lpstr>UI:-</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Chronic Kidney Disease(CKD) using ML</dc:title>
  <dc:creator>rupak teja</dc:creator>
  <cp:lastModifiedBy>rupak teja</cp:lastModifiedBy>
  <cp:revision>3</cp:revision>
  <dcterms:created xsi:type="dcterms:W3CDTF">2020-06-01T11:00:49Z</dcterms:created>
  <dcterms:modified xsi:type="dcterms:W3CDTF">2020-06-02T08:47:51Z</dcterms:modified>
</cp:coreProperties>
</file>